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8916A-EF68-474C-802E-070D74DF9CB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A2C09C-7A98-42B6-B22C-0EFE95397A7B}">
      <dgm:prSet/>
      <dgm:spPr/>
      <dgm:t>
        <a:bodyPr/>
        <a:lstStyle/>
        <a:p>
          <a:pPr>
            <a:lnSpc>
              <a:spcPct val="100000"/>
            </a:lnSpc>
            <a:defRPr cap="all"/>
          </a:pPr>
          <a:r>
            <a:rPr lang="en-US"/>
            <a:t>Owners can use Rentpro to rent out their properties and enjoy the following features: </a:t>
          </a:r>
        </a:p>
      </dgm:t>
    </dgm:pt>
    <dgm:pt modelId="{61AA10AC-C62D-409E-A547-6239438DDBB3}" type="parTrans" cxnId="{52D5643D-C658-41A2-95D2-EEE99A269704}">
      <dgm:prSet/>
      <dgm:spPr/>
      <dgm:t>
        <a:bodyPr/>
        <a:lstStyle/>
        <a:p>
          <a:endParaRPr lang="en-US"/>
        </a:p>
      </dgm:t>
    </dgm:pt>
    <dgm:pt modelId="{20B5C020-FDC7-434B-B940-4A12E7344CD4}" type="sibTrans" cxnId="{52D5643D-C658-41A2-95D2-EEE99A269704}">
      <dgm:prSet/>
      <dgm:spPr/>
      <dgm:t>
        <a:bodyPr/>
        <a:lstStyle/>
        <a:p>
          <a:endParaRPr lang="en-US"/>
        </a:p>
      </dgm:t>
    </dgm:pt>
    <dgm:pt modelId="{9AD941A4-CE45-4465-A64D-3FBF624D8F6A}">
      <dgm:prSet/>
      <dgm:spPr/>
      <dgm:t>
        <a:bodyPr/>
        <a:lstStyle/>
        <a:p>
          <a:pPr>
            <a:lnSpc>
              <a:spcPct val="100000"/>
            </a:lnSpc>
            <a:defRPr cap="all"/>
          </a:pPr>
          <a:r>
            <a:rPr lang="en-US"/>
            <a:t>1. Listing houses for rent</a:t>
          </a:r>
        </a:p>
      </dgm:t>
    </dgm:pt>
    <dgm:pt modelId="{25C9F35C-87D7-4A8F-97A4-230A43F48740}" type="parTrans" cxnId="{B4FBEC51-86F1-44B7-955E-636271409DD8}">
      <dgm:prSet/>
      <dgm:spPr/>
      <dgm:t>
        <a:bodyPr/>
        <a:lstStyle/>
        <a:p>
          <a:endParaRPr lang="en-US"/>
        </a:p>
      </dgm:t>
    </dgm:pt>
    <dgm:pt modelId="{9B34FC66-F442-48FD-958A-F632DA2883B2}" type="sibTrans" cxnId="{B4FBEC51-86F1-44B7-955E-636271409DD8}">
      <dgm:prSet/>
      <dgm:spPr/>
      <dgm:t>
        <a:bodyPr/>
        <a:lstStyle/>
        <a:p>
          <a:endParaRPr lang="en-US"/>
        </a:p>
      </dgm:t>
    </dgm:pt>
    <dgm:pt modelId="{4CFBFBB9-E717-4FDB-8345-819434283363}">
      <dgm:prSet/>
      <dgm:spPr/>
      <dgm:t>
        <a:bodyPr/>
        <a:lstStyle/>
        <a:p>
          <a:pPr>
            <a:lnSpc>
              <a:spcPct val="100000"/>
            </a:lnSpc>
            <a:defRPr cap="all"/>
          </a:pPr>
          <a:r>
            <a:rPr lang="en-US"/>
            <a:t>2. Real-time location tracking</a:t>
          </a:r>
        </a:p>
      </dgm:t>
    </dgm:pt>
    <dgm:pt modelId="{38197E00-C334-4ED0-9E13-7FE3EC5CC747}" type="parTrans" cxnId="{E842917A-44BB-4E58-99D4-7C3435EAEA9F}">
      <dgm:prSet/>
      <dgm:spPr/>
      <dgm:t>
        <a:bodyPr/>
        <a:lstStyle/>
        <a:p>
          <a:endParaRPr lang="en-US"/>
        </a:p>
      </dgm:t>
    </dgm:pt>
    <dgm:pt modelId="{380895C4-70EA-419D-B290-86DC6F88327B}" type="sibTrans" cxnId="{E842917A-44BB-4E58-99D4-7C3435EAEA9F}">
      <dgm:prSet/>
      <dgm:spPr/>
      <dgm:t>
        <a:bodyPr/>
        <a:lstStyle/>
        <a:p>
          <a:endParaRPr lang="en-US"/>
        </a:p>
      </dgm:t>
    </dgm:pt>
    <dgm:pt modelId="{7FB3361B-E0E4-4DD1-BC11-550E08CF3FBF}">
      <dgm:prSet/>
      <dgm:spPr/>
      <dgm:t>
        <a:bodyPr/>
        <a:lstStyle/>
        <a:p>
          <a:pPr>
            <a:lnSpc>
              <a:spcPct val="100000"/>
            </a:lnSpc>
            <a:defRPr cap="all"/>
          </a:pPr>
          <a:r>
            <a:rPr lang="en-US"/>
            <a:t>3. Online transactions via bkash app</a:t>
          </a:r>
        </a:p>
      </dgm:t>
    </dgm:pt>
    <dgm:pt modelId="{560D22F1-84C9-4073-85A9-B4E9C5C11807}" type="parTrans" cxnId="{819980BE-DC57-4AD0-AED0-A36DE79DC193}">
      <dgm:prSet/>
      <dgm:spPr/>
      <dgm:t>
        <a:bodyPr/>
        <a:lstStyle/>
        <a:p>
          <a:endParaRPr lang="en-US"/>
        </a:p>
      </dgm:t>
    </dgm:pt>
    <dgm:pt modelId="{1E14889E-D2CC-4A63-B42C-71578905137C}" type="sibTrans" cxnId="{819980BE-DC57-4AD0-AED0-A36DE79DC193}">
      <dgm:prSet/>
      <dgm:spPr/>
      <dgm:t>
        <a:bodyPr/>
        <a:lstStyle/>
        <a:p>
          <a:endParaRPr lang="en-US"/>
        </a:p>
      </dgm:t>
    </dgm:pt>
    <dgm:pt modelId="{84950403-B580-495C-8C66-EFD284A4E405}">
      <dgm:prSet/>
      <dgm:spPr/>
      <dgm:t>
        <a:bodyPr/>
        <a:lstStyle/>
        <a:p>
          <a:pPr>
            <a:lnSpc>
              <a:spcPct val="100000"/>
            </a:lnSpc>
            <a:defRPr cap="all"/>
          </a:pPr>
          <a:r>
            <a:rPr lang="en-US"/>
            <a:t>4. Profile management and updates</a:t>
          </a:r>
        </a:p>
      </dgm:t>
    </dgm:pt>
    <dgm:pt modelId="{A3034168-5D4B-46C9-A4BE-5344A404C421}" type="parTrans" cxnId="{298F04A8-4671-4E2F-92BD-E9EC9039A5B4}">
      <dgm:prSet/>
      <dgm:spPr/>
      <dgm:t>
        <a:bodyPr/>
        <a:lstStyle/>
        <a:p>
          <a:endParaRPr lang="en-US"/>
        </a:p>
      </dgm:t>
    </dgm:pt>
    <dgm:pt modelId="{ABDCF267-2CED-4C03-A561-A14A0D07FDEC}" type="sibTrans" cxnId="{298F04A8-4671-4E2F-92BD-E9EC9039A5B4}">
      <dgm:prSet/>
      <dgm:spPr/>
      <dgm:t>
        <a:bodyPr/>
        <a:lstStyle/>
        <a:p>
          <a:endParaRPr lang="en-US"/>
        </a:p>
      </dgm:t>
    </dgm:pt>
    <dgm:pt modelId="{5F06F06D-7E57-413D-8216-7522FBE46E0E}">
      <dgm:prSet/>
      <dgm:spPr/>
      <dgm:t>
        <a:bodyPr/>
        <a:lstStyle/>
        <a:p>
          <a:pPr>
            <a:lnSpc>
              <a:spcPct val="100000"/>
            </a:lnSpc>
            <a:defRPr cap="all"/>
          </a:pPr>
          <a:r>
            <a:rPr lang="en-US"/>
            <a:t>5. Other customizable benefits</a:t>
          </a:r>
        </a:p>
      </dgm:t>
    </dgm:pt>
    <dgm:pt modelId="{56E513FE-1C24-4C3A-9916-5F217D8CEEB3}" type="parTrans" cxnId="{690F1091-5533-49E8-8277-0F951FFE38B5}">
      <dgm:prSet/>
      <dgm:spPr/>
      <dgm:t>
        <a:bodyPr/>
        <a:lstStyle/>
        <a:p>
          <a:endParaRPr lang="en-US"/>
        </a:p>
      </dgm:t>
    </dgm:pt>
    <dgm:pt modelId="{6061B184-48E6-49D7-8D40-344382A18653}" type="sibTrans" cxnId="{690F1091-5533-49E8-8277-0F951FFE38B5}">
      <dgm:prSet/>
      <dgm:spPr/>
      <dgm:t>
        <a:bodyPr/>
        <a:lstStyle/>
        <a:p>
          <a:endParaRPr lang="en-US"/>
        </a:p>
      </dgm:t>
    </dgm:pt>
    <dgm:pt modelId="{E2CF4CAF-0086-4BB2-9AE3-CE1C14E53A49}" type="pres">
      <dgm:prSet presAssocID="{68D8916A-EF68-474C-802E-070D74DF9CB7}" presName="root" presStyleCnt="0">
        <dgm:presLayoutVars>
          <dgm:dir/>
          <dgm:resizeHandles val="exact"/>
        </dgm:presLayoutVars>
      </dgm:prSet>
      <dgm:spPr/>
    </dgm:pt>
    <dgm:pt modelId="{BC7D0950-EF66-48B0-A51B-34EC1055E285}" type="pres">
      <dgm:prSet presAssocID="{60A2C09C-7A98-42B6-B22C-0EFE95397A7B}" presName="compNode" presStyleCnt="0"/>
      <dgm:spPr/>
    </dgm:pt>
    <dgm:pt modelId="{7D3CCC1B-7B44-4353-BBD3-1BCFA997CB3F}" type="pres">
      <dgm:prSet presAssocID="{60A2C09C-7A98-42B6-B22C-0EFE95397A7B}" presName="iconBgRect" presStyleLbl="bgShp" presStyleIdx="0" presStyleCnt="6"/>
      <dgm:spPr>
        <a:prstGeom prst="round2DiagRect">
          <a:avLst>
            <a:gd name="adj1" fmla="val 29727"/>
            <a:gd name="adj2" fmla="val 0"/>
          </a:avLst>
        </a:prstGeom>
      </dgm:spPr>
    </dgm:pt>
    <dgm:pt modelId="{2F814B36-C97C-4153-8F8E-51E7520782F0}" type="pres">
      <dgm:prSet presAssocID="{60A2C09C-7A98-42B6-B22C-0EFE95397A7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ilding"/>
        </a:ext>
      </dgm:extLst>
    </dgm:pt>
    <dgm:pt modelId="{A0FC3D4D-69C5-4C67-9000-E73E13A03B8E}" type="pres">
      <dgm:prSet presAssocID="{60A2C09C-7A98-42B6-B22C-0EFE95397A7B}" presName="spaceRect" presStyleCnt="0"/>
      <dgm:spPr/>
    </dgm:pt>
    <dgm:pt modelId="{BCB50016-FC6A-44CD-B7DB-4B0D47B0CB6A}" type="pres">
      <dgm:prSet presAssocID="{60A2C09C-7A98-42B6-B22C-0EFE95397A7B}" presName="textRect" presStyleLbl="revTx" presStyleIdx="0" presStyleCnt="6">
        <dgm:presLayoutVars>
          <dgm:chMax val="1"/>
          <dgm:chPref val="1"/>
        </dgm:presLayoutVars>
      </dgm:prSet>
      <dgm:spPr/>
    </dgm:pt>
    <dgm:pt modelId="{646E42B5-7695-4B61-BE77-31231A4EB5CF}" type="pres">
      <dgm:prSet presAssocID="{20B5C020-FDC7-434B-B940-4A12E7344CD4}" presName="sibTrans" presStyleCnt="0"/>
      <dgm:spPr/>
    </dgm:pt>
    <dgm:pt modelId="{727D9632-EA28-4A47-B7D2-490B09404A35}" type="pres">
      <dgm:prSet presAssocID="{9AD941A4-CE45-4465-A64D-3FBF624D8F6A}" presName="compNode" presStyleCnt="0"/>
      <dgm:spPr/>
    </dgm:pt>
    <dgm:pt modelId="{3638BA58-5551-40DF-AAF7-EA2241644B89}" type="pres">
      <dgm:prSet presAssocID="{9AD941A4-CE45-4465-A64D-3FBF624D8F6A}" presName="iconBgRect" presStyleLbl="bgShp" presStyleIdx="1" presStyleCnt="6"/>
      <dgm:spPr>
        <a:prstGeom prst="round2DiagRect">
          <a:avLst>
            <a:gd name="adj1" fmla="val 29727"/>
            <a:gd name="adj2" fmla="val 0"/>
          </a:avLst>
        </a:prstGeom>
      </dgm:spPr>
    </dgm:pt>
    <dgm:pt modelId="{1274A810-8E9A-48AC-B3B0-A12DAF8E01C3}" type="pres">
      <dgm:prSet presAssocID="{9AD941A4-CE45-4465-A64D-3FBF624D8F6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A46D1EA9-EBCA-4C27-9857-8A9FCBE7C317}" type="pres">
      <dgm:prSet presAssocID="{9AD941A4-CE45-4465-A64D-3FBF624D8F6A}" presName="spaceRect" presStyleCnt="0"/>
      <dgm:spPr/>
    </dgm:pt>
    <dgm:pt modelId="{901D01CC-A0BA-4642-9799-9D7C6C9EC47A}" type="pres">
      <dgm:prSet presAssocID="{9AD941A4-CE45-4465-A64D-3FBF624D8F6A}" presName="textRect" presStyleLbl="revTx" presStyleIdx="1" presStyleCnt="6">
        <dgm:presLayoutVars>
          <dgm:chMax val="1"/>
          <dgm:chPref val="1"/>
        </dgm:presLayoutVars>
      </dgm:prSet>
      <dgm:spPr/>
    </dgm:pt>
    <dgm:pt modelId="{1D5077A3-4713-4D25-8762-AA3055201ED6}" type="pres">
      <dgm:prSet presAssocID="{9B34FC66-F442-48FD-958A-F632DA2883B2}" presName="sibTrans" presStyleCnt="0"/>
      <dgm:spPr/>
    </dgm:pt>
    <dgm:pt modelId="{CDB97E1B-6986-4C53-AD79-2B84500C1203}" type="pres">
      <dgm:prSet presAssocID="{4CFBFBB9-E717-4FDB-8345-819434283363}" presName="compNode" presStyleCnt="0"/>
      <dgm:spPr/>
    </dgm:pt>
    <dgm:pt modelId="{8978A65F-75DB-4570-9C2E-40442B086F3F}" type="pres">
      <dgm:prSet presAssocID="{4CFBFBB9-E717-4FDB-8345-819434283363}" presName="iconBgRect" presStyleLbl="bgShp" presStyleIdx="2" presStyleCnt="6"/>
      <dgm:spPr>
        <a:prstGeom prst="round2DiagRect">
          <a:avLst>
            <a:gd name="adj1" fmla="val 29727"/>
            <a:gd name="adj2" fmla="val 0"/>
          </a:avLst>
        </a:prstGeom>
      </dgm:spPr>
    </dgm:pt>
    <dgm:pt modelId="{19279F19-A05F-4036-8DCB-47DA73807CAB}" type="pres">
      <dgm:prSet presAssocID="{4CFBFBB9-E717-4FDB-8345-8194342833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57F67395-4F30-4E18-9498-4A1D7D36552A}" type="pres">
      <dgm:prSet presAssocID="{4CFBFBB9-E717-4FDB-8345-819434283363}" presName="spaceRect" presStyleCnt="0"/>
      <dgm:spPr/>
    </dgm:pt>
    <dgm:pt modelId="{BBF74142-AD11-412E-B743-1F6FB1240A6B}" type="pres">
      <dgm:prSet presAssocID="{4CFBFBB9-E717-4FDB-8345-819434283363}" presName="textRect" presStyleLbl="revTx" presStyleIdx="2" presStyleCnt="6">
        <dgm:presLayoutVars>
          <dgm:chMax val="1"/>
          <dgm:chPref val="1"/>
        </dgm:presLayoutVars>
      </dgm:prSet>
      <dgm:spPr/>
    </dgm:pt>
    <dgm:pt modelId="{1BB63AFA-A221-4578-805A-C33FC4159131}" type="pres">
      <dgm:prSet presAssocID="{380895C4-70EA-419D-B290-86DC6F88327B}" presName="sibTrans" presStyleCnt="0"/>
      <dgm:spPr/>
    </dgm:pt>
    <dgm:pt modelId="{AD30398B-C97F-43D6-9D76-DA65AAE50DE3}" type="pres">
      <dgm:prSet presAssocID="{7FB3361B-E0E4-4DD1-BC11-550E08CF3FBF}" presName="compNode" presStyleCnt="0"/>
      <dgm:spPr/>
    </dgm:pt>
    <dgm:pt modelId="{B2BFDB34-2C25-4A61-9486-E8DBC976585D}" type="pres">
      <dgm:prSet presAssocID="{7FB3361B-E0E4-4DD1-BC11-550E08CF3FBF}" presName="iconBgRect" presStyleLbl="bgShp" presStyleIdx="3" presStyleCnt="6"/>
      <dgm:spPr>
        <a:prstGeom prst="round2DiagRect">
          <a:avLst>
            <a:gd name="adj1" fmla="val 29727"/>
            <a:gd name="adj2" fmla="val 0"/>
          </a:avLst>
        </a:prstGeom>
      </dgm:spPr>
    </dgm:pt>
    <dgm:pt modelId="{4120635A-564C-443B-B16B-3859BA8A98AA}" type="pres">
      <dgm:prSet presAssocID="{7FB3361B-E0E4-4DD1-BC11-550E08CF3F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31B95430-FC24-41C2-9698-55C1D19A45A5}" type="pres">
      <dgm:prSet presAssocID="{7FB3361B-E0E4-4DD1-BC11-550E08CF3FBF}" presName="spaceRect" presStyleCnt="0"/>
      <dgm:spPr/>
    </dgm:pt>
    <dgm:pt modelId="{DA34916B-EE6C-4EA4-A115-6EA7C9ED6DF2}" type="pres">
      <dgm:prSet presAssocID="{7FB3361B-E0E4-4DD1-BC11-550E08CF3FBF}" presName="textRect" presStyleLbl="revTx" presStyleIdx="3" presStyleCnt="6">
        <dgm:presLayoutVars>
          <dgm:chMax val="1"/>
          <dgm:chPref val="1"/>
        </dgm:presLayoutVars>
      </dgm:prSet>
      <dgm:spPr/>
    </dgm:pt>
    <dgm:pt modelId="{43690208-AE36-40F6-9130-138CFEA0EDF1}" type="pres">
      <dgm:prSet presAssocID="{1E14889E-D2CC-4A63-B42C-71578905137C}" presName="sibTrans" presStyleCnt="0"/>
      <dgm:spPr/>
    </dgm:pt>
    <dgm:pt modelId="{2EBC60EC-A808-4E65-89F3-00254A7010EB}" type="pres">
      <dgm:prSet presAssocID="{84950403-B580-495C-8C66-EFD284A4E405}" presName="compNode" presStyleCnt="0"/>
      <dgm:spPr/>
    </dgm:pt>
    <dgm:pt modelId="{07A2EC27-01E0-4214-A94B-2949BEE910F9}" type="pres">
      <dgm:prSet presAssocID="{84950403-B580-495C-8C66-EFD284A4E405}" presName="iconBgRect" presStyleLbl="bgShp" presStyleIdx="4" presStyleCnt="6"/>
      <dgm:spPr>
        <a:prstGeom prst="round2DiagRect">
          <a:avLst>
            <a:gd name="adj1" fmla="val 29727"/>
            <a:gd name="adj2" fmla="val 0"/>
          </a:avLst>
        </a:prstGeom>
      </dgm:spPr>
    </dgm:pt>
    <dgm:pt modelId="{F8F4C3C7-DEFB-41E8-91A0-51F50B914C20}" type="pres">
      <dgm:prSet presAssocID="{84950403-B580-495C-8C66-EFD284A4E40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B416A87D-78BA-45B8-AD11-DFF560427832}" type="pres">
      <dgm:prSet presAssocID="{84950403-B580-495C-8C66-EFD284A4E405}" presName="spaceRect" presStyleCnt="0"/>
      <dgm:spPr/>
    </dgm:pt>
    <dgm:pt modelId="{7686C931-7A51-4AAF-98D1-D6A2AF2ED7A7}" type="pres">
      <dgm:prSet presAssocID="{84950403-B580-495C-8C66-EFD284A4E405}" presName="textRect" presStyleLbl="revTx" presStyleIdx="4" presStyleCnt="6">
        <dgm:presLayoutVars>
          <dgm:chMax val="1"/>
          <dgm:chPref val="1"/>
        </dgm:presLayoutVars>
      </dgm:prSet>
      <dgm:spPr/>
    </dgm:pt>
    <dgm:pt modelId="{36096596-ED7C-4900-85EC-F5AD7D0E9489}" type="pres">
      <dgm:prSet presAssocID="{ABDCF267-2CED-4C03-A561-A14A0D07FDEC}" presName="sibTrans" presStyleCnt="0"/>
      <dgm:spPr/>
    </dgm:pt>
    <dgm:pt modelId="{389599B0-ACAC-4A44-B207-5A47CA2280B2}" type="pres">
      <dgm:prSet presAssocID="{5F06F06D-7E57-413D-8216-7522FBE46E0E}" presName="compNode" presStyleCnt="0"/>
      <dgm:spPr/>
    </dgm:pt>
    <dgm:pt modelId="{1F4C70F7-B4AE-4F6F-A273-A97C4C8BD991}" type="pres">
      <dgm:prSet presAssocID="{5F06F06D-7E57-413D-8216-7522FBE46E0E}" presName="iconBgRect" presStyleLbl="bgShp" presStyleIdx="5" presStyleCnt="6"/>
      <dgm:spPr>
        <a:prstGeom prst="round2DiagRect">
          <a:avLst>
            <a:gd name="adj1" fmla="val 29727"/>
            <a:gd name="adj2" fmla="val 0"/>
          </a:avLst>
        </a:prstGeom>
      </dgm:spPr>
    </dgm:pt>
    <dgm:pt modelId="{3E2709FC-0442-4510-A073-B56B4E7464C0}" type="pres">
      <dgm:prSet presAssocID="{5F06F06D-7E57-413D-8216-7522FBE46E0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umbbell"/>
        </a:ext>
      </dgm:extLst>
    </dgm:pt>
    <dgm:pt modelId="{58F72262-8BC5-4528-896A-BF2F98418866}" type="pres">
      <dgm:prSet presAssocID="{5F06F06D-7E57-413D-8216-7522FBE46E0E}" presName="spaceRect" presStyleCnt="0"/>
      <dgm:spPr/>
    </dgm:pt>
    <dgm:pt modelId="{FA911F7A-D11F-4984-B813-C11047291349}" type="pres">
      <dgm:prSet presAssocID="{5F06F06D-7E57-413D-8216-7522FBE46E0E}" presName="textRect" presStyleLbl="revTx" presStyleIdx="5" presStyleCnt="6">
        <dgm:presLayoutVars>
          <dgm:chMax val="1"/>
          <dgm:chPref val="1"/>
        </dgm:presLayoutVars>
      </dgm:prSet>
      <dgm:spPr/>
    </dgm:pt>
  </dgm:ptLst>
  <dgm:cxnLst>
    <dgm:cxn modelId="{779DDB27-B92E-4F46-A398-34A35A4A4F20}" type="presOf" srcId="{4CFBFBB9-E717-4FDB-8345-819434283363}" destId="{BBF74142-AD11-412E-B743-1F6FB1240A6B}" srcOrd="0" destOrd="0" presId="urn:microsoft.com/office/officeart/2018/5/layout/IconLeafLabelList"/>
    <dgm:cxn modelId="{52D5643D-C658-41A2-95D2-EEE99A269704}" srcId="{68D8916A-EF68-474C-802E-070D74DF9CB7}" destId="{60A2C09C-7A98-42B6-B22C-0EFE95397A7B}" srcOrd="0" destOrd="0" parTransId="{61AA10AC-C62D-409E-A547-6239438DDBB3}" sibTransId="{20B5C020-FDC7-434B-B940-4A12E7344CD4}"/>
    <dgm:cxn modelId="{EBFB6B5B-AB5A-4687-A9F5-D7ABC8EA19ED}" type="presOf" srcId="{68D8916A-EF68-474C-802E-070D74DF9CB7}" destId="{E2CF4CAF-0086-4BB2-9AE3-CE1C14E53A49}" srcOrd="0" destOrd="0" presId="urn:microsoft.com/office/officeart/2018/5/layout/IconLeafLabelList"/>
    <dgm:cxn modelId="{22C69E5E-4FAB-4DDB-BBB8-7286AE2390FF}" type="presOf" srcId="{84950403-B580-495C-8C66-EFD284A4E405}" destId="{7686C931-7A51-4AAF-98D1-D6A2AF2ED7A7}" srcOrd="0" destOrd="0" presId="urn:microsoft.com/office/officeart/2018/5/layout/IconLeafLabelList"/>
    <dgm:cxn modelId="{B4FBEC51-86F1-44B7-955E-636271409DD8}" srcId="{68D8916A-EF68-474C-802E-070D74DF9CB7}" destId="{9AD941A4-CE45-4465-A64D-3FBF624D8F6A}" srcOrd="1" destOrd="0" parTransId="{25C9F35C-87D7-4A8F-97A4-230A43F48740}" sibTransId="{9B34FC66-F442-48FD-958A-F632DA2883B2}"/>
    <dgm:cxn modelId="{E842917A-44BB-4E58-99D4-7C3435EAEA9F}" srcId="{68D8916A-EF68-474C-802E-070D74DF9CB7}" destId="{4CFBFBB9-E717-4FDB-8345-819434283363}" srcOrd="2" destOrd="0" parTransId="{38197E00-C334-4ED0-9E13-7FE3EC5CC747}" sibTransId="{380895C4-70EA-419D-B290-86DC6F88327B}"/>
    <dgm:cxn modelId="{2C199E7F-F201-4D59-9CC3-AD92C2252EC2}" type="presOf" srcId="{9AD941A4-CE45-4465-A64D-3FBF624D8F6A}" destId="{901D01CC-A0BA-4642-9799-9D7C6C9EC47A}" srcOrd="0" destOrd="0" presId="urn:microsoft.com/office/officeart/2018/5/layout/IconLeafLabelList"/>
    <dgm:cxn modelId="{690F1091-5533-49E8-8277-0F951FFE38B5}" srcId="{68D8916A-EF68-474C-802E-070D74DF9CB7}" destId="{5F06F06D-7E57-413D-8216-7522FBE46E0E}" srcOrd="5" destOrd="0" parTransId="{56E513FE-1C24-4C3A-9916-5F217D8CEEB3}" sibTransId="{6061B184-48E6-49D7-8D40-344382A18653}"/>
    <dgm:cxn modelId="{B986AAA4-C9D4-4376-BE26-67BB79DEA80A}" type="presOf" srcId="{5F06F06D-7E57-413D-8216-7522FBE46E0E}" destId="{FA911F7A-D11F-4984-B813-C11047291349}" srcOrd="0" destOrd="0" presId="urn:microsoft.com/office/officeart/2018/5/layout/IconLeafLabelList"/>
    <dgm:cxn modelId="{298F04A8-4671-4E2F-92BD-E9EC9039A5B4}" srcId="{68D8916A-EF68-474C-802E-070D74DF9CB7}" destId="{84950403-B580-495C-8C66-EFD284A4E405}" srcOrd="4" destOrd="0" parTransId="{A3034168-5D4B-46C9-A4BE-5344A404C421}" sibTransId="{ABDCF267-2CED-4C03-A561-A14A0D07FDEC}"/>
    <dgm:cxn modelId="{E957B8B5-3153-4997-829F-85A0693D0020}" type="presOf" srcId="{7FB3361B-E0E4-4DD1-BC11-550E08CF3FBF}" destId="{DA34916B-EE6C-4EA4-A115-6EA7C9ED6DF2}" srcOrd="0" destOrd="0" presId="urn:microsoft.com/office/officeart/2018/5/layout/IconLeafLabelList"/>
    <dgm:cxn modelId="{06D6A8B8-3231-4E6C-B7B5-CB5C27054FD6}" type="presOf" srcId="{60A2C09C-7A98-42B6-B22C-0EFE95397A7B}" destId="{BCB50016-FC6A-44CD-B7DB-4B0D47B0CB6A}" srcOrd="0" destOrd="0" presId="urn:microsoft.com/office/officeart/2018/5/layout/IconLeafLabelList"/>
    <dgm:cxn modelId="{819980BE-DC57-4AD0-AED0-A36DE79DC193}" srcId="{68D8916A-EF68-474C-802E-070D74DF9CB7}" destId="{7FB3361B-E0E4-4DD1-BC11-550E08CF3FBF}" srcOrd="3" destOrd="0" parTransId="{560D22F1-84C9-4073-85A9-B4E9C5C11807}" sibTransId="{1E14889E-D2CC-4A63-B42C-71578905137C}"/>
    <dgm:cxn modelId="{EED44E92-4417-4247-82D6-D6420DF44B96}" type="presParOf" srcId="{E2CF4CAF-0086-4BB2-9AE3-CE1C14E53A49}" destId="{BC7D0950-EF66-48B0-A51B-34EC1055E285}" srcOrd="0" destOrd="0" presId="urn:microsoft.com/office/officeart/2018/5/layout/IconLeafLabelList"/>
    <dgm:cxn modelId="{EDAFC14C-50F5-47E4-BDCD-8A5082B85487}" type="presParOf" srcId="{BC7D0950-EF66-48B0-A51B-34EC1055E285}" destId="{7D3CCC1B-7B44-4353-BBD3-1BCFA997CB3F}" srcOrd="0" destOrd="0" presId="urn:microsoft.com/office/officeart/2018/5/layout/IconLeafLabelList"/>
    <dgm:cxn modelId="{E01B7C6E-355C-437A-A3E9-F9416CB041F5}" type="presParOf" srcId="{BC7D0950-EF66-48B0-A51B-34EC1055E285}" destId="{2F814B36-C97C-4153-8F8E-51E7520782F0}" srcOrd="1" destOrd="0" presId="urn:microsoft.com/office/officeart/2018/5/layout/IconLeafLabelList"/>
    <dgm:cxn modelId="{4F101BFE-2B8D-401B-9E9B-4E964D341E8B}" type="presParOf" srcId="{BC7D0950-EF66-48B0-A51B-34EC1055E285}" destId="{A0FC3D4D-69C5-4C67-9000-E73E13A03B8E}" srcOrd="2" destOrd="0" presId="urn:microsoft.com/office/officeart/2018/5/layout/IconLeafLabelList"/>
    <dgm:cxn modelId="{202DAC55-4D87-48F3-AC35-10F244466A14}" type="presParOf" srcId="{BC7D0950-EF66-48B0-A51B-34EC1055E285}" destId="{BCB50016-FC6A-44CD-B7DB-4B0D47B0CB6A}" srcOrd="3" destOrd="0" presId="urn:microsoft.com/office/officeart/2018/5/layout/IconLeafLabelList"/>
    <dgm:cxn modelId="{91C41CFB-A918-4A93-A4CE-5661BE475391}" type="presParOf" srcId="{E2CF4CAF-0086-4BB2-9AE3-CE1C14E53A49}" destId="{646E42B5-7695-4B61-BE77-31231A4EB5CF}" srcOrd="1" destOrd="0" presId="urn:microsoft.com/office/officeart/2018/5/layout/IconLeafLabelList"/>
    <dgm:cxn modelId="{CEC93AD0-5CB4-413E-B1A7-5C07B2AEF8CE}" type="presParOf" srcId="{E2CF4CAF-0086-4BB2-9AE3-CE1C14E53A49}" destId="{727D9632-EA28-4A47-B7D2-490B09404A35}" srcOrd="2" destOrd="0" presId="urn:microsoft.com/office/officeart/2018/5/layout/IconLeafLabelList"/>
    <dgm:cxn modelId="{C9325631-7E6F-4339-ACBF-CF081B500AC6}" type="presParOf" srcId="{727D9632-EA28-4A47-B7D2-490B09404A35}" destId="{3638BA58-5551-40DF-AAF7-EA2241644B89}" srcOrd="0" destOrd="0" presId="urn:microsoft.com/office/officeart/2018/5/layout/IconLeafLabelList"/>
    <dgm:cxn modelId="{7446775B-C9D6-4D82-A947-454B0EA6D23E}" type="presParOf" srcId="{727D9632-EA28-4A47-B7D2-490B09404A35}" destId="{1274A810-8E9A-48AC-B3B0-A12DAF8E01C3}" srcOrd="1" destOrd="0" presId="urn:microsoft.com/office/officeart/2018/5/layout/IconLeafLabelList"/>
    <dgm:cxn modelId="{8C623BB6-132A-4000-9876-994DED4C3966}" type="presParOf" srcId="{727D9632-EA28-4A47-B7D2-490B09404A35}" destId="{A46D1EA9-EBCA-4C27-9857-8A9FCBE7C317}" srcOrd="2" destOrd="0" presId="urn:microsoft.com/office/officeart/2018/5/layout/IconLeafLabelList"/>
    <dgm:cxn modelId="{B6D7EDEB-22A9-4D86-A740-91ABBDC99998}" type="presParOf" srcId="{727D9632-EA28-4A47-B7D2-490B09404A35}" destId="{901D01CC-A0BA-4642-9799-9D7C6C9EC47A}" srcOrd="3" destOrd="0" presId="urn:microsoft.com/office/officeart/2018/5/layout/IconLeafLabelList"/>
    <dgm:cxn modelId="{DA588436-CE32-41B3-AFFE-19CA66392E38}" type="presParOf" srcId="{E2CF4CAF-0086-4BB2-9AE3-CE1C14E53A49}" destId="{1D5077A3-4713-4D25-8762-AA3055201ED6}" srcOrd="3" destOrd="0" presId="urn:microsoft.com/office/officeart/2018/5/layout/IconLeafLabelList"/>
    <dgm:cxn modelId="{45F7C6A0-DA3D-45BC-B5A0-01AF94E61ADE}" type="presParOf" srcId="{E2CF4CAF-0086-4BB2-9AE3-CE1C14E53A49}" destId="{CDB97E1B-6986-4C53-AD79-2B84500C1203}" srcOrd="4" destOrd="0" presId="urn:microsoft.com/office/officeart/2018/5/layout/IconLeafLabelList"/>
    <dgm:cxn modelId="{34630A0C-3BE9-44B4-8086-B9279FC52AC1}" type="presParOf" srcId="{CDB97E1B-6986-4C53-AD79-2B84500C1203}" destId="{8978A65F-75DB-4570-9C2E-40442B086F3F}" srcOrd="0" destOrd="0" presId="urn:microsoft.com/office/officeart/2018/5/layout/IconLeafLabelList"/>
    <dgm:cxn modelId="{2F941112-6FDF-451D-BAA9-0F1BA7413AFE}" type="presParOf" srcId="{CDB97E1B-6986-4C53-AD79-2B84500C1203}" destId="{19279F19-A05F-4036-8DCB-47DA73807CAB}" srcOrd="1" destOrd="0" presId="urn:microsoft.com/office/officeart/2018/5/layout/IconLeafLabelList"/>
    <dgm:cxn modelId="{88D3C80B-8FD2-48B3-905F-07BFF5064252}" type="presParOf" srcId="{CDB97E1B-6986-4C53-AD79-2B84500C1203}" destId="{57F67395-4F30-4E18-9498-4A1D7D36552A}" srcOrd="2" destOrd="0" presId="urn:microsoft.com/office/officeart/2018/5/layout/IconLeafLabelList"/>
    <dgm:cxn modelId="{0BE0C9DC-5514-4DE3-98CB-ED90C5D7F631}" type="presParOf" srcId="{CDB97E1B-6986-4C53-AD79-2B84500C1203}" destId="{BBF74142-AD11-412E-B743-1F6FB1240A6B}" srcOrd="3" destOrd="0" presId="urn:microsoft.com/office/officeart/2018/5/layout/IconLeafLabelList"/>
    <dgm:cxn modelId="{6548C69C-0835-4B9A-93FE-1612223355C2}" type="presParOf" srcId="{E2CF4CAF-0086-4BB2-9AE3-CE1C14E53A49}" destId="{1BB63AFA-A221-4578-805A-C33FC4159131}" srcOrd="5" destOrd="0" presId="urn:microsoft.com/office/officeart/2018/5/layout/IconLeafLabelList"/>
    <dgm:cxn modelId="{A93BA984-18D0-46BF-8181-7917EE87E661}" type="presParOf" srcId="{E2CF4CAF-0086-4BB2-9AE3-CE1C14E53A49}" destId="{AD30398B-C97F-43D6-9D76-DA65AAE50DE3}" srcOrd="6" destOrd="0" presId="urn:microsoft.com/office/officeart/2018/5/layout/IconLeafLabelList"/>
    <dgm:cxn modelId="{9934557D-A1E5-4E90-AADC-27C87BA7F9C5}" type="presParOf" srcId="{AD30398B-C97F-43D6-9D76-DA65AAE50DE3}" destId="{B2BFDB34-2C25-4A61-9486-E8DBC976585D}" srcOrd="0" destOrd="0" presId="urn:microsoft.com/office/officeart/2018/5/layout/IconLeafLabelList"/>
    <dgm:cxn modelId="{BE144F87-E264-4A8A-B79B-9447490CC380}" type="presParOf" srcId="{AD30398B-C97F-43D6-9D76-DA65AAE50DE3}" destId="{4120635A-564C-443B-B16B-3859BA8A98AA}" srcOrd="1" destOrd="0" presId="urn:microsoft.com/office/officeart/2018/5/layout/IconLeafLabelList"/>
    <dgm:cxn modelId="{EB622E92-BFB4-4116-BC94-F1398FDAFAC8}" type="presParOf" srcId="{AD30398B-C97F-43D6-9D76-DA65AAE50DE3}" destId="{31B95430-FC24-41C2-9698-55C1D19A45A5}" srcOrd="2" destOrd="0" presId="urn:microsoft.com/office/officeart/2018/5/layout/IconLeafLabelList"/>
    <dgm:cxn modelId="{5FC4EEE8-12CD-4878-BDCE-D0AC6DA05624}" type="presParOf" srcId="{AD30398B-C97F-43D6-9D76-DA65AAE50DE3}" destId="{DA34916B-EE6C-4EA4-A115-6EA7C9ED6DF2}" srcOrd="3" destOrd="0" presId="urn:microsoft.com/office/officeart/2018/5/layout/IconLeafLabelList"/>
    <dgm:cxn modelId="{06E3256D-4163-4465-AFE4-0AC2FEF30FAE}" type="presParOf" srcId="{E2CF4CAF-0086-4BB2-9AE3-CE1C14E53A49}" destId="{43690208-AE36-40F6-9130-138CFEA0EDF1}" srcOrd="7" destOrd="0" presId="urn:microsoft.com/office/officeart/2018/5/layout/IconLeafLabelList"/>
    <dgm:cxn modelId="{E4ECFE4B-6BFE-45EC-B5BD-1BF5F4176D7F}" type="presParOf" srcId="{E2CF4CAF-0086-4BB2-9AE3-CE1C14E53A49}" destId="{2EBC60EC-A808-4E65-89F3-00254A7010EB}" srcOrd="8" destOrd="0" presId="urn:microsoft.com/office/officeart/2018/5/layout/IconLeafLabelList"/>
    <dgm:cxn modelId="{8D2CBF1E-3F4A-435F-B1CE-E9DB58B8906D}" type="presParOf" srcId="{2EBC60EC-A808-4E65-89F3-00254A7010EB}" destId="{07A2EC27-01E0-4214-A94B-2949BEE910F9}" srcOrd="0" destOrd="0" presId="urn:microsoft.com/office/officeart/2018/5/layout/IconLeafLabelList"/>
    <dgm:cxn modelId="{C20A4551-032A-40F6-851F-BFEC52C24865}" type="presParOf" srcId="{2EBC60EC-A808-4E65-89F3-00254A7010EB}" destId="{F8F4C3C7-DEFB-41E8-91A0-51F50B914C20}" srcOrd="1" destOrd="0" presId="urn:microsoft.com/office/officeart/2018/5/layout/IconLeafLabelList"/>
    <dgm:cxn modelId="{C6880252-5D24-4250-A56E-12AD5BE9905C}" type="presParOf" srcId="{2EBC60EC-A808-4E65-89F3-00254A7010EB}" destId="{B416A87D-78BA-45B8-AD11-DFF560427832}" srcOrd="2" destOrd="0" presId="urn:microsoft.com/office/officeart/2018/5/layout/IconLeafLabelList"/>
    <dgm:cxn modelId="{9F210F9C-21DB-4E9A-858B-48D45042BE0A}" type="presParOf" srcId="{2EBC60EC-A808-4E65-89F3-00254A7010EB}" destId="{7686C931-7A51-4AAF-98D1-D6A2AF2ED7A7}" srcOrd="3" destOrd="0" presId="urn:microsoft.com/office/officeart/2018/5/layout/IconLeafLabelList"/>
    <dgm:cxn modelId="{3DE10213-58F8-4B87-87CD-663F6A70EAA7}" type="presParOf" srcId="{E2CF4CAF-0086-4BB2-9AE3-CE1C14E53A49}" destId="{36096596-ED7C-4900-85EC-F5AD7D0E9489}" srcOrd="9" destOrd="0" presId="urn:microsoft.com/office/officeart/2018/5/layout/IconLeafLabelList"/>
    <dgm:cxn modelId="{1038DD52-4860-45F1-8EC3-CA9725ACE389}" type="presParOf" srcId="{E2CF4CAF-0086-4BB2-9AE3-CE1C14E53A49}" destId="{389599B0-ACAC-4A44-B207-5A47CA2280B2}" srcOrd="10" destOrd="0" presId="urn:microsoft.com/office/officeart/2018/5/layout/IconLeafLabelList"/>
    <dgm:cxn modelId="{1CC21867-D3F8-40DD-B731-83D3AC88519C}" type="presParOf" srcId="{389599B0-ACAC-4A44-B207-5A47CA2280B2}" destId="{1F4C70F7-B4AE-4F6F-A273-A97C4C8BD991}" srcOrd="0" destOrd="0" presId="urn:microsoft.com/office/officeart/2018/5/layout/IconLeafLabelList"/>
    <dgm:cxn modelId="{3CADACE8-125B-483B-804E-38F6401F7DE3}" type="presParOf" srcId="{389599B0-ACAC-4A44-B207-5A47CA2280B2}" destId="{3E2709FC-0442-4510-A073-B56B4E7464C0}" srcOrd="1" destOrd="0" presId="urn:microsoft.com/office/officeart/2018/5/layout/IconLeafLabelList"/>
    <dgm:cxn modelId="{74B47D6A-D0CE-483E-8576-6AE8A2D08A1A}" type="presParOf" srcId="{389599B0-ACAC-4A44-B207-5A47CA2280B2}" destId="{58F72262-8BC5-4528-896A-BF2F98418866}" srcOrd="2" destOrd="0" presId="urn:microsoft.com/office/officeart/2018/5/layout/IconLeafLabelList"/>
    <dgm:cxn modelId="{88CF9B5A-CA90-4F23-B937-EC5B153CBD2B}" type="presParOf" srcId="{389599B0-ACAC-4A44-B207-5A47CA2280B2}" destId="{FA911F7A-D11F-4984-B813-C1104729134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CCC1B-7B44-4353-BBD3-1BCFA997CB3F}">
      <dsp:nvSpPr>
        <dsp:cNvPr id="0" name=""/>
        <dsp:cNvSpPr/>
      </dsp:nvSpPr>
      <dsp:spPr>
        <a:xfrm>
          <a:off x="898829" y="288"/>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14B36-C97C-4153-8F8E-51E7520782F0}">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B50016-FC6A-44CD-B7DB-4B0D47B0CB6A}">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Owners can use Rentpro to rent out their properties and enjoy the following features: </a:t>
          </a:r>
        </a:p>
      </dsp:txBody>
      <dsp:txXfrm>
        <a:off x="578678" y="1313725"/>
        <a:ext cx="1641796" cy="656718"/>
      </dsp:txXfrm>
    </dsp:sp>
    <dsp:sp modelId="{3638BA58-5551-40DF-AAF7-EA2241644B89}">
      <dsp:nvSpPr>
        <dsp:cNvPr id="0" name=""/>
        <dsp:cNvSpPr/>
      </dsp:nvSpPr>
      <dsp:spPr>
        <a:xfrm>
          <a:off x="2827940" y="288"/>
          <a:ext cx="1001496" cy="10014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4A810-8E9A-48AC-B3B0-A12DAF8E01C3}">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1D01CC-A0BA-4642-9799-9D7C6C9EC47A}">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1. Listing houses for rent</a:t>
          </a:r>
        </a:p>
      </dsp:txBody>
      <dsp:txXfrm>
        <a:off x="2507790" y="1313725"/>
        <a:ext cx="1641796" cy="656718"/>
      </dsp:txXfrm>
    </dsp:sp>
    <dsp:sp modelId="{8978A65F-75DB-4570-9C2E-40442B086F3F}">
      <dsp:nvSpPr>
        <dsp:cNvPr id="0" name=""/>
        <dsp:cNvSpPr/>
      </dsp:nvSpPr>
      <dsp:spPr>
        <a:xfrm>
          <a:off x="4757051" y="288"/>
          <a:ext cx="1001496" cy="10014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79F19-A05F-4036-8DCB-47DA73807CAB}">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F74142-AD11-412E-B743-1F6FB1240A6B}">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2. Real-time location tracking</a:t>
          </a:r>
        </a:p>
      </dsp:txBody>
      <dsp:txXfrm>
        <a:off x="4436901" y="1313725"/>
        <a:ext cx="1641796" cy="656718"/>
      </dsp:txXfrm>
    </dsp:sp>
    <dsp:sp modelId="{B2BFDB34-2C25-4A61-9486-E8DBC976585D}">
      <dsp:nvSpPr>
        <dsp:cNvPr id="0" name=""/>
        <dsp:cNvSpPr/>
      </dsp:nvSpPr>
      <dsp:spPr>
        <a:xfrm>
          <a:off x="6686163" y="288"/>
          <a:ext cx="1001496" cy="10014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0635A-564C-443B-B16B-3859BA8A98AA}">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34916B-EE6C-4EA4-A115-6EA7C9ED6DF2}">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3. Online transactions via bkash app</a:t>
          </a:r>
        </a:p>
      </dsp:txBody>
      <dsp:txXfrm>
        <a:off x="6366012" y="1313725"/>
        <a:ext cx="1641796" cy="656718"/>
      </dsp:txXfrm>
    </dsp:sp>
    <dsp:sp modelId="{07A2EC27-01E0-4214-A94B-2949BEE910F9}">
      <dsp:nvSpPr>
        <dsp:cNvPr id="0" name=""/>
        <dsp:cNvSpPr/>
      </dsp:nvSpPr>
      <dsp:spPr>
        <a:xfrm>
          <a:off x="8615274" y="288"/>
          <a:ext cx="1001496" cy="100149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4C3C7-DEFB-41E8-91A0-51F50B914C20}">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86C931-7A51-4AAF-98D1-D6A2AF2ED7A7}">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4. Profile management and updates</a:t>
          </a:r>
        </a:p>
      </dsp:txBody>
      <dsp:txXfrm>
        <a:off x="8295124" y="1313725"/>
        <a:ext cx="1641796" cy="656718"/>
      </dsp:txXfrm>
    </dsp:sp>
    <dsp:sp modelId="{1F4C70F7-B4AE-4F6F-A273-A97C4C8BD991}">
      <dsp:nvSpPr>
        <dsp:cNvPr id="0" name=""/>
        <dsp:cNvSpPr/>
      </dsp:nvSpPr>
      <dsp:spPr>
        <a:xfrm>
          <a:off x="4757051" y="2380893"/>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709FC-0442-4510-A073-B56B4E7464C0}">
      <dsp:nvSpPr>
        <dsp:cNvPr id="0" name=""/>
        <dsp:cNvSpPr/>
      </dsp:nvSpPr>
      <dsp:spPr>
        <a:xfrm>
          <a:off x="4970485"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911F7A-D11F-4984-B813-C11047291349}">
      <dsp:nvSpPr>
        <dsp:cNvPr id="0" name=""/>
        <dsp:cNvSpPr/>
      </dsp:nvSpPr>
      <dsp:spPr>
        <a:xfrm>
          <a:off x="4436901"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5. Other customizable benefits</a:t>
          </a:r>
        </a:p>
      </dsp:txBody>
      <dsp:txXfrm>
        <a:off x="4436901" y="3694331"/>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FBD4-60FA-CF6F-33F7-CEA6108CD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764249-CDE5-8BE2-1422-B471BCD31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1EE8D5-3CA9-656F-691B-AF2D17961FF4}"/>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5" name="Footer Placeholder 4">
            <a:extLst>
              <a:ext uri="{FF2B5EF4-FFF2-40B4-BE49-F238E27FC236}">
                <a16:creationId xmlns:a16="http://schemas.microsoft.com/office/drawing/2014/main" id="{28AD3BEE-B529-2DD2-258D-35E592BAF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FBDD8-3429-EB3E-1E3E-F9F307EDF303}"/>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384300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A74D-C3FF-0F90-C832-2345932625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8DD233-1824-31FC-D9B7-9147D646F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B051C-47E3-9668-1203-3EF1BD517612}"/>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5" name="Footer Placeholder 4">
            <a:extLst>
              <a:ext uri="{FF2B5EF4-FFF2-40B4-BE49-F238E27FC236}">
                <a16:creationId xmlns:a16="http://schemas.microsoft.com/office/drawing/2014/main" id="{B4CBDC38-640A-CB97-9F4C-577DD8030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FD6A2-142C-2416-849B-D5685D0A8B10}"/>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13688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91A11-4E6F-B01B-B049-A6E27ACE07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42A81F-DF76-9BA0-4341-A93A399F2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74C02-9B5F-6F6E-202A-F85296679B17}"/>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5" name="Footer Placeholder 4">
            <a:extLst>
              <a:ext uri="{FF2B5EF4-FFF2-40B4-BE49-F238E27FC236}">
                <a16:creationId xmlns:a16="http://schemas.microsoft.com/office/drawing/2014/main" id="{5302B34A-AA45-6C72-79D1-9117AAFA0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D2268-9CBF-6B3B-1489-5F4F2C8381B2}"/>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408040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ECEE-5817-8BF8-DBBB-C1F9207E4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8FF3F-506E-F83E-6D38-539DCA9517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54167-CA6E-EB4A-66F6-909F80048C9C}"/>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5" name="Footer Placeholder 4">
            <a:extLst>
              <a:ext uri="{FF2B5EF4-FFF2-40B4-BE49-F238E27FC236}">
                <a16:creationId xmlns:a16="http://schemas.microsoft.com/office/drawing/2014/main" id="{F660CC55-9B43-CCC2-37DF-095903D75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F9C44-20A0-DD5B-82D4-8B8F048B1D3F}"/>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356285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CAF0-91D9-9C6A-CFBB-01CF0F0934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C29ABE-980A-A640-8B86-A12FBE67EC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5CF2B5-392F-88E1-DDD6-D5CAA4C4D6EC}"/>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5" name="Footer Placeholder 4">
            <a:extLst>
              <a:ext uri="{FF2B5EF4-FFF2-40B4-BE49-F238E27FC236}">
                <a16:creationId xmlns:a16="http://schemas.microsoft.com/office/drawing/2014/main" id="{8F09E7B9-526E-EB54-ABCD-D9962C494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57BC8-6323-CC79-B969-F0CCD76C8869}"/>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123106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8664-4666-CF60-A523-6AD2A7997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5EFE5-7B86-258B-D9A4-794B0C412B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687CCB-DC02-CEAB-AB2D-57393D3B24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62810-6CCB-1D50-B8E2-6852FC03EFA7}"/>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6" name="Footer Placeholder 5">
            <a:extLst>
              <a:ext uri="{FF2B5EF4-FFF2-40B4-BE49-F238E27FC236}">
                <a16:creationId xmlns:a16="http://schemas.microsoft.com/office/drawing/2014/main" id="{9DBCACD6-49D3-7E46-F90C-62556722D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BA2F3-770A-D733-B01E-42ED85DBDF08}"/>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188694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4A42-FDEA-9B21-F524-E110AE52A9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506972-6863-DA79-3EA4-D468F2CD3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7BFB5-F476-4260-7948-814DF5CD62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A3239-F2D3-BC09-9988-CFFE59C67C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366E80-FE08-0B92-F52D-92F6393E3A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6669FE-AD3D-3DA2-029F-272805D25160}"/>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8" name="Footer Placeholder 7">
            <a:extLst>
              <a:ext uri="{FF2B5EF4-FFF2-40B4-BE49-F238E27FC236}">
                <a16:creationId xmlns:a16="http://schemas.microsoft.com/office/drawing/2014/main" id="{468D6A29-6ED3-6CB1-9CAA-BAA00216A6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8F0C0C-60B5-76A9-6F72-C8FC0177267E}"/>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333594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57DE-73EC-D1CC-C092-AB7BC9AD36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1C6FA7-1B48-0C97-AEB8-FA917B99EA57}"/>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4" name="Footer Placeholder 3">
            <a:extLst>
              <a:ext uri="{FF2B5EF4-FFF2-40B4-BE49-F238E27FC236}">
                <a16:creationId xmlns:a16="http://schemas.microsoft.com/office/drawing/2014/main" id="{105C5844-57B8-6C94-9F7E-32C4390EE1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5947E-BF21-081A-0D77-3AE868C5823E}"/>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274587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077E6-0A90-669C-2129-B4D1D0AEAAFB}"/>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3" name="Footer Placeholder 2">
            <a:extLst>
              <a:ext uri="{FF2B5EF4-FFF2-40B4-BE49-F238E27FC236}">
                <a16:creationId xmlns:a16="http://schemas.microsoft.com/office/drawing/2014/main" id="{F8F8089A-E5D6-E2B1-AEC2-9F3711E79B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14B1FB-8670-C10F-DE07-162D2BA213E4}"/>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10037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011E-A5A3-2CD4-88F2-AD6C81BB2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3330A9-DD72-0D75-F9E4-E4157C9020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A52F14-FC65-BF39-CE31-79967E233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277FD-2196-F56C-BBE8-0CBE4D2BAFEB}"/>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6" name="Footer Placeholder 5">
            <a:extLst>
              <a:ext uri="{FF2B5EF4-FFF2-40B4-BE49-F238E27FC236}">
                <a16:creationId xmlns:a16="http://schemas.microsoft.com/office/drawing/2014/main" id="{8A66DF8E-DA52-5588-6E6E-500819BF0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DBB94-22AF-B1C7-0DB8-0985960CE3C4}"/>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243360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9B04-3FEB-711A-D480-30E8D3B2B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0F5830-0439-96D8-6F68-20853E3EB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1A673-CD6C-C4D8-2E30-CAD9D38FE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41A76-B676-08BF-D4D5-682F6A711130}"/>
              </a:ext>
            </a:extLst>
          </p:cNvPr>
          <p:cNvSpPr>
            <a:spLocks noGrp="1"/>
          </p:cNvSpPr>
          <p:nvPr>
            <p:ph type="dt" sz="half" idx="10"/>
          </p:nvPr>
        </p:nvSpPr>
        <p:spPr/>
        <p:txBody>
          <a:bodyPr/>
          <a:lstStyle/>
          <a:p>
            <a:fld id="{9D5DCA70-A49D-4539-87BF-ECFBFA351069}" type="datetimeFigureOut">
              <a:rPr lang="en-US" smtClean="0"/>
              <a:t>6/17/2023</a:t>
            </a:fld>
            <a:endParaRPr lang="en-US"/>
          </a:p>
        </p:txBody>
      </p:sp>
      <p:sp>
        <p:nvSpPr>
          <p:cNvPr id="6" name="Footer Placeholder 5">
            <a:extLst>
              <a:ext uri="{FF2B5EF4-FFF2-40B4-BE49-F238E27FC236}">
                <a16:creationId xmlns:a16="http://schemas.microsoft.com/office/drawing/2014/main" id="{0BFB5C98-2FFE-8DA2-EA34-43563C31B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BBD1F-1D83-46AA-BE0C-939A882D60EB}"/>
              </a:ext>
            </a:extLst>
          </p:cNvPr>
          <p:cNvSpPr>
            <a:spLocks noGrp="1"/>
          </p:cNvSpPr>
          <p:nvPr>
            <p:ph type="sldNum" sz="quarter" idx="12"/>
          </p:nvPr>
        </p:nvSpPr>
        <p:spPr/>
        <p:txBody>
          <a:bodyPr/>
          <a:lstStyle/>
          <a:p>
            <a:fld id="{2B305614-5D6E-4226-BF20-5DD469AF47A3}" type="slidenum">
              <a:rPr lang="en-US" smtClean="0"/>
              <a:t>‹#›</a:t>
            </a:fld>
            <a:endParaRPr lang="en-US"/>
          </a:p>
        </p:txBody>
      </p:sp>
    </p:spTree>
    <p:extLst>
      <p:ext uri="{BB962C8B-B14F-4D97-AF65-F5344CB8AC3E}">
        <p14:creationId xmlns:p14="http://schemas.microsoft.com/office/powerpoint/2010/main" val="350595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4A717-DCA2-3F9D-6207-7A9E2760A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097E4D-6104-6583-F5C8-142BFA301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2C0A5-F5D4-85A4-4623-5E639BE21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DCA70-A49D-4539-87BF-ECFBFA351069}" type="datetimeFigureOut">
              <a:rPr lang="en-US" smtClean="0"/>
              <a:t>6/17/2023</a:t>
            </a:fld>
            <a:endParaRPr lang="en-US"/>
          </a:p>
        </p:txBody>
      </p:sp>
      <p:sp>
        <p:nvSpPr>
          <p:cNvPr id="5" name="Footer Placeholder 4">
            <a:extLst>
              <a:ext uri="{FF2B5EF4-FFF2-40B4-BE49-F238E27FC236}">
                <a16:creationId xmlns:a16="http://schemas.microsoft.com/office/drawing/2014/main" id="{91606833-8715-8C48-D140-0D82940C7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8D784C-EAC3-7E4C-E547-B677CFEAB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05614-5D6E-4226-BF20-5DD469AF47A3}" type="slidenum">
              <a:rPr lang="en-US" smtClean="0"/>
              <a:t>‹#›</a:t>
            </a:fld>
            <a:endParaRPr lang="en-US"/>
          </a:p>
        </p:txBody>
      </p:sp>
    </p:spTree>
    <p:extLst>
      <p:ext uri="{BB962C8B-B14F-4D97-AF65-F5344CB8AC3E}">
        <p14:creationId xmlns:p14="http://schemas.microsoft.com/office/powerpoint/2010/main" val="2838846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381D2-0490-4779-51C0-9487E913F0A0}"/>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Rentpro Application</a:t>
            </a:r>
          </a:p>
        </p:txBody>
      </p:sp>
      <p:sp>
        <p:nvSpPr>
          <p:cNvPr id="3" name="Rectangle 2">
            <a:extLst>
              <a:ext uri="{FF2B5EF4-FFF2-40B4-BE49-F238E27FC236}">
                <a16:creationId xmlns:a16="http://schemas.microsoft.com/office/drawing/2014/main" id="{4397B301-F86F-EFBC-047A-5CC3DD2A6328}"/>
              </a:ext>
            </a:extLst>
          </p:cNvPr>
          <p:cNvSpPr/>
          <p:nvPr/>
        </p:nvSpPr>
        <p:spPr>
          <a:xfrm>
            <a:off x="4899809" y="2473068"/>
            <a:ext cx="2281394" cy="574324"/>
          </a:xfrm>
          <a:prstGeom prst="rect">
            <a:avLst/>
          </a:prstGeom>
          <a:noFill/>
        </p:spPr>
        <p:txBody>
          <a:bodyPr wrap="none" lIns="91440" tIns="45720" rIns="91440" bIns="45720">
            <a:spAutoFit/>
          </a:bodyPr>
          <a:lstStyle/>
          <a:p>
            <a:pPr algn="ctr" defTabSz="795528">
              <a:spcAft>
                <a:spcPts val="600"/>
              </a:spcAft>
            </a:pPr>
            <a:r>
              <a:rPr lang="en-US" sz="3132" kern="12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a typeface="+mn-ea"/>
                <a:cs typeface="+mn-cs"/>
              </a:rPr>
              <a:t>Introduction</a:t>
            </a:r>
            <a:endParaRPr lang="en-US" sz="3600"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sp>
        <p:nvSpPr>
          <p:cNvPr id="4" name="TextBox 3">
            <a:extLst>
              <a:ext uri="{FF2B5EF4-FFF2-40B4-BE49-F238E27FC236}">
                <a16:creationId xmlns:a16="http://schemas.microsoft.com/office/drawing/2014/main" id="{8BAAFEF0-3D46-5CC0-C692-35F649DF27C4}"/>
              </a:ext>
            </a:extLst>
          </p:cNvPr>
          <p:cNvSpPr txBox="1"/>
          <p:nvPr/>
        </p:nvSpPr>
        <p:spPr>
          <a:xfrm>
            <a:off x="4905052" y="3189199"/>
            <a:ext cx="6666833" cy="1292532"/>
          </a:xfrm>
          <a:prstGeom prst="rect">
            <a:avLst/>
          </a:prstGeom>
          <a:noFill/>
        </p:spPr>
        <p:txBody>
          <a:bodyPr vert="horz" rtlCol="0">
            <a:spAutoFit/>
          </a:bodyPr>
          <a:lstStyle/>
          <a:p>
            <a:pPr defTabSz="795528">
              <a:spcAft>
                <a:spcPts val="600"/>
              </a:spcAft>
            </a:pPr>
            <a:r>
              <a:rPr lang="en-US" sz="1566" kern="1200" err="1">
                <a:solidFill>
                  <a:schemeClr val="tx1"/>
                </a:solidFill>
                <a:latin typeface="+mn-lt"/>
                <a:ea typeface="+mn-ea"/>
                <a:cs typeface="+mn-cs"/>
              </a:rPr>
              <a:t>Rentpro</a:t>
            </a:r>
            <a:r>
              <a:rPr lang="en-US" sz="1566" kern="1200">
                <a:solidFill>
                  <a:schemeClr val="tx1"/>
                </a:solidFill>
                <a:latin typeface="+mn-lt"/>
                <a:ea typeface="+mn-ea"/>
                <a:cs typeface="+mn-cs"/>
              </a:rPr>
              <a:t> is an application that helps users find rental properties suitable for bachelors, families, and hostels. It allows owners to list their properties and users to search, negotiate, and select their desired houses. The application provides real-time location tracking, online transactions through </a:t>
            </a:r>
            <a:r>
              <a:rPr lang="en-US" sz="1566" kern="1200" err="1">
                <a:solidFill>
                  <a:schemeClr val="tx1"/>
                </a:solidFill>
                <a:latin typeface="+mn-lt"/>
                <a:ea typeface="+mn-ea"/>
                <a:cs typeface="+mn-cs"/>
              </a:rPr>
              <a:t>bkash</a:t>
            </a:r>
            <a:r>
              <a:rPr lang="en-US" sz="1566" kern="1200">
                <a:solidFill>
                  <a:schemeClr val="tx1"/>
                </a:solidFill>
                <a:latin typeface="+mn-lt"/>
                <a:ea typeface="+mn-ea"/>
                <a:cs typeface="+mn-cs"/>
              </a:rPr>
              <a:t> app, and various other benefits.</a:t>
            </a:r>
            <a:endParaRPr lang="en-US"/>
          </a:p>
        </p:txBody>
      </p:sp>
    </p:spTree>
    <p:extLst>
      <p:ext uri="{BB962C8B-B14F-4D97-AF65-F5344CB8AC3E}">
        <p14:creationId xmlns:p14="http://schemas.microsoft.com/office/powerpoint/2010/main" val="379259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2D0B8EC3-2C28-946E-5BC1-26C0B8EC04FE}"/>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42C4501-A152-CFAE-DB04-23DDFB14F81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Owner Features</a:t>
            </a:r>
          </a:p>
        </p:txBody>
      </p:sp>
      <p:graphicFrame>
        <p:nvGraphicFramePr>
          <p:cNvPr id="5" name="TextBox 2">
            <a:extLst>
              <a:ext uri="{FF2B5EF4-FFF2-40B4-BE49-F238E27FC236}">
                <a16:creationId xmlns:a16="http://schemas.microsoft.com/office/drawing/2014/main" id="{3EDC18F2-C3E7-6F95-319A-BE0395D23BA2}"/>
              </a:ext>
            </a:extLst>
          </p:cNvPr>
          <p:cNvGraphicFramePr/>
          <p:nvPr>
            <p:extLst>
              <p:ext uri="{D42A27DB-BD31-4B8C-83A1-F6EECF244321}">
                <p14:modId xmlns:p14="http://schemas.microsoft.com/office/powerpoint/2010/main" val="4913156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44410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1ED6F-2EDD-BD6A-2CB2-CE00B970874C}"/>
              </a:ext>
            </a:extLst>
          </p:cNvPr>
          <p:cNvSpPr>
            <a:spLocks noGrp="1"/>
          </p:cNvSpPr>
          <p:nvPr>
            <p:ph type="title"/>
          </p:nvPr>
        </p:nvSpPr>
        <p:spPr>
          <a:xfrm>
            <a:off x="838201" y="1641752"/>
            <a:ext cx="4394200" cy="1323439"/>
          </a:xfrm>
        </p:spPr>
        <p:txBody>
          <a:bodyPr vert="horz" lIns="91440" tIns="45720" rIns="91440" bIns="45720" rtlCol="0" anchor="t">
            <a:normAutofit/>
          </a:bodyPr>
          <a:lstStyle/>
          <a:p>
            <a:r>
              <a:rPr lang="en-US" sz="4000">
                <a:solidFill>
                  <a:schemeClr val="bg1"/>
                </a:solidFill>
              </a:rPr>
              <a:t>User Features</a:t>
            </a:r>
          </a:p>
        </p:txBody>
      </p:sp>
      <p:sp>
        <p:nvSpPr>
          <p:cNvPr id="3" name="TextBox 2">
            <a:extLst>
              <a:ext uri="{FF2B5EF4-FFF2-40B4-BE49-F238E27FC236}">
                <a16:creationId xmlns:a16="http://schemas.microsoft.com/office/drawing/2014/main" id="{AC1D4F07-F4D9-BBC6-C632-BF263CD55434}"/>
              </a:ext>
            </a:extLst>
          </p:cNvPr>
          <p:cNvSpPr txBox="1"/>
          <p:nvPr/>
        </p:nvSpPr>
        <p:spPr>
          <a:xfrm>
            <a:off x="747252" y="2595716"/>
            <a:ext cx="4485149" cy="3004984"/>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dirty="0">
                <a:solidFill>
                  <a:schemeClr val="bg1">
                    <a:alpha val="80000"/>
                  </a:schemeClr>
                </a:solidFill>
              </a:rPr>
              <a:t>Users can leverage </a:t>
            </a:r>
            <a:r>
              <a:rPr lang="en-US" dirty="0" err="1">
                <a:solidFill>
                  <a:schemeClr val="bg1">
                    <a:alpha val="80000"/>
                  </a:schemeClr>
                </a:solidFill>
              </a:rPr>
              <a:t>Rentpro</a:t>
            </a:r>
            <a:r>
              <a:rPr lang="en-US" dirty="0">
                <a:solidFill>
                  <a:schemeClr val="bg1">
                    <a:alpha val="80000"/>
                  </a:schemeClr>
                </a:solidFill>
              </a:rPr>
              <a:t> to find their ideal rental properties with the following features: </a:t>
            </a:r>
          </a:p>
          <a:p>
            <a:pPr indent="-228600">
              <a:lnSpc>
                <a:spcPct val="90000"/>
              </a:lnSpc>
              <a:spcAft>
                <a:spcPts val="600"/>
              </a:spcAft>
              <a:buFont typeface="Arial" panose="020B0604020202020204" pitchFamily="34" charset="0"/>
              <a:buChar char="•"/>
            </a:pPr>
            <a:endParaRPr lang="en-US"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dirty="0">
                <a:solidFill>
                  <a:schemeClr val="bg1">
                    <a:alpha val="80000"/>
                  </a:schemeClr>
                </a:solidFill>
              </a:rPr>
              <a:t>1. Searching for houses based on preferences</a:t>
            </a:r>
          </a:p>
          <a:p>
            <a:pPr indent="-228600">
              <a:lnSpc>
                <a:spcPct val="90000"/>
              </a:lnSpc>
              <a:spcAft>
                <a:spcPts val="600"/>
              </a:spcAft>
              <a:buFont typeface="Arial" panose="020B0604020202020204" pitchFamily="34" charset="0"/>
              <a:buChar char="•"/>
            </a:pPr>
            <a:r>
              <a:rPr lang="en-US" dirty="0">
                <a:solidFill>
                  <a:schemeClr val="bg1">
                    <a:alpha val="80000"/>
                  </a:schemeClr>
                </a:solidFill>
              </a:rPr>
              <a:t>2. Negotiating with owners</a:t>
            </a:r>
          </a:p>
          <a:p>
            <a:pPr indent="-228600">
              <a:lnSpc>
                <a:spcPct val="90000"/>
              </a:lnSpc>
              <a:spcAft>
                <a:spcPts val="600"/>
              </a:spcAft>
              <a:buFont typeface="Arial" panose="020B0604020202020204" pitchFamily="34" charset="0"/>
              <a:buChar char="•"/>
            </a:pPr>
            <a:r>
              <a:rPr lang="en-US" dirty="0">
                <a:solidFill>
                  <a:schemeClr val="bg1">
                    <a:alpha val="80000"/>
                  </a:schemeClr>
                </a:solidFill>
              </a:rPr>
              <a:t>3. Real-time location tracking</a:t>
            </a:r>
          </a:p>
          <a:p>
            <a:pPr indent="-228600">
              <a:lnSpc>
                <a:spcPct val="90000"/>
              </a:lnSpc>
              <a:spcAft>
                <a:spcPts val="600"/>
              </a:spcAft>
              <a:buFont typeface="Arial" panose="020B0604020202020204" pitchFamily="34" charset="0"/>
              <a:buChar char="•"/>
            </a:pPr>
            <a:r>
              <a:rPr lang="en-US" dirty="0">
                <a:solidFill>
                  <a:schemeClr val="bg1">
                    <a:alpha val="80000"/>
                  </a:schemeClr>
                </a:solidFill>
              </a:rPr>
              <a:t>4. Online transactions via </a:t>
            </a:r>
            <a:r>
              <a:rPr lang="en-US" dirty="0" err="1">
                <a:solidFill>
                  <a:schemeClr val="bg1">
                    <a:alpha val="80000"/>
                  </a:schemeClr>
                </a:solidFill>
              </a:rPr>
              <a:t>bkash</a:t>
            </a:r>
            <a:r>
              <a:rPr lang="en-US" dirty="0">
                <a:solidFill>
                  <a:schemeClr val="bg1">
                    <a:alpha val="80000"/>
                  </a:schemeClr>
                </a:solidFill>
              </a:rPr>
              <a:t> app or cash</a:t>
            </a:r>
          </a:p>
          <a:p>
            <a:pPr indent="-228600">
              <a:lnSpc>
                <a:spcPct val="90000"/>
              </a:lnSpc>
              <a:spcAft>
                <a:spcPts val="600"/>
              </a:spcAft>
              <a:buFont typeface="Arial" panose="020B0604020202020204" pitchFamily="34" charset="0"/>
              <a:buChar char="•"/>
            </a:pPr>
            <a:r>
              <a:rPr lang="en-US" dirty="0">
                <a:solidFill>
                  <a:schemeClr val="bg1">
                    <a:alpha val="80000"/>
                  </a:schemeClr>
                </a:solidFill>
              </a:rPr>
              <a:t>5. Profile management and updates</a:t>
            </a:r>
          </a:p>
          <a:p>
            <a:pPr indent="-228600">
              <a:lnSpc>
                <a:spcPct val="90000"/>
              </a:lnSpc>
              <a:spcAft>
                <a:spcPts val="600"/>
              </a:spcAft>
              <a:buFont typeface="Arial" panose="020B0604020202020204" pitchFamily="34" charset="0"/>
              <a:buChar char="•"/>
            </a:pPr>
            <a:r>
              <a:rPr lang="en-US" dirty="0">
                <a:solidFill>
                  <a:schemeClr val="bg1">
                    <a:alpha val="80000"/>
                  </a:schemeClr>
                </a:solidFill>
              </a:rPr>
              <a:t>6. Other customizable benefits</a:t>
            </a:r>
          </a:p>
        </p:txBody>
      </p:sp>
      <p:pic>
        <p:nvPicPr>
          <p:cNvPr id="5" name="Picture 4" descr="Person watching empty phone">
            <a:extLst>
              <a:ext uri="{FF2B5EF4-FFF2-40B4-BE49-F238E27FC236}">
                <a16:creationId xmlns:a16="http://schemas.microsoft.com/office/drawing/2014/main" id="{E3EA788D-A3EE-29E0-34B0-BBC80019AB4F}"/>
              </a:ext>
            </a:extLst>
          </p:cNvPr>
          <p:cNvPicPr>
            <a:picLocks noChangeAspect="1"/>
          </p:cNvPicPr>
          <p:nvPr/>
        </p:nvPicPr>
        <p:blipFill rotWithShape="1">
          <a:blip r:embed="rId2"/>
          <a:srcRect l="21602" r="15717"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31" name="Group 30">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32" name="Freeform: Shape 31">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4343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7" name="Picture 4" descr="A midsection of a person holding a miniature house">
            <a:extLst>
              <a:ext uri="{FF2B5EF4-FFF2-40B4-BE49-F238E27FC236}">
                <a16:creationId xmlns:a16="http://schemas.microsoft.com/office/drawing/2014/main" id="{C1D5FC5B-5FDF-F218-4EE9-6272206A0DB7}"/>
              </a:ext>
            </a:extLst>
          </p:cNvPr>
          <p:cNvPicPr>
            <a:picLocks noChangeAspect="1"/>
          </p:cNvPicPr>
          <p:nvPr/>
        </p:nvPicPr>
        <p:blipFill rotWithShape="1">
          <a:blip r:embed="rId2">
            <a:alphaModFix amt="60000"/>
          </a:blip>
          <a:srcRect t="9383" b="1331"/>
          <a:stretch/>
        </p:blipFill>
        <p:spPr>
          <a:xfrm>
            <a:off x="-1" y="10"/>
            <a:ext cx="12192001" cy="6857990"/>
          </a:xfrm>
          <a:prstGeom prst="rect">
            <a:avLst/>
          </a:prstGeom>
        </p:spPr>
      </p:pic>
      <p:sp>
        <p:nvSpPr>
          <p:cNvPr id="2" name="Title 1">
            <a:extLst>
              <a:ext uri="{FF2B5EF4-FFF2-40B4-BE49-F238E27FC236}">
                <a16:creationId xmlns:a16="http://schemas.microsoft.com/office/drawing/2014/main" id="{F302F716-6157-C402-26AA-A9395427DEAE}"/>
              </a:ext>
            </a:extLst>
          </p:cNvPr>
          <p:cNvSpPr>
            <a:spLocks noGrp="1"/>
          </p:cNvSpPr>
          <p:nvPr>
            <p:ph type="title"/>
          </p:nvPr>
        </p:nvSpPr>
        <p:spPr>
          <a:xfrm>
            <a:off x="838200" y="557189"/>
            <a:ext cx="4155825" cy="5571898"/>
          </a:xfrm>
        </p:spPr>
        <p:txBody>
          <a:bodyPr vert="horz" lIns="91440" tIns="45720" rIns="91440" bIns="45720" rtlCol="0" anchor="ctr">
            <a:normAutofit/>
          </a:bodyPr>
          <a:lstStyle/>
          <a:p>
            <a:r>
              <a:rPr lang="en-US" dirty="0">
                <a:solidFill>
                  <a:srgbClr val="FFFFFF"/>
                </a:solidFill>
              </a:rPr>
              <a:t>House Selection</a:t>
            </a:r>
          </a:p>
        </p:txBody>
      </p:sp>
      <p:sp>
        <p:nvSpPr>
          <p:cNvPr id="3" name="TextBox 2">
            <a:extLst>
              <a:ext uri="{FF2B5EF4-FFF2-40B4-BE49-F238E27FC236}">
                <a16:creationId xmlns:a16="http://schemas.microsoft.com/office/drawing/2014/main" id="{FDDEB498-DDAB-927C-37EC-E79C5BC537CF}"/>
              </a:ext>
            </a:extLst>
          </p:cNvPr>
          <p:cNvSpPr txBox="1"/>
          <p:nvPr/>
        </p:nvSpPr>
        <p:spPr>
          <a:xfrm>
            <a:off x="5186552" y="557189"/>
            <a:ext cx="6167246" cy="557189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err="1">
                <a:solidFill>
                  <a:srgbClr val="FFFFFF"/>
                </a:solidFill>
              </a:rPr>
              <a:t>Rentpro</a:t>
            </a:r>
            <a:r>
              <a:rPr lang="en-US" sz="2000" dirty="0">
                <a:solidFill>
                  <a:srgbClr val="FFFFFF"/>
                </a:solidFill>
              </a:rPr>
              <a:t> allows users to choose their desired houses based on their preferences. They can view details about the houses, negotiate with the owners, and select the most suitable option.</a:t>
            </a:r>
          </a:p>
        </p:txBody>
      </p:sp>
    </p:spTree>
    <p:extLst>
      <p:ext uri="{BB962C8B-B14F-4D97-AF65-F5344CB8AC3E}">
        <p14:creationId xmlns:p14="http://schemas.microsoft.com/office/powerpoint/2010/main" val="159155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Locator flag on a city map">
            <a:extLst>
              <a:ext uri="{FF2B5EF4-FFF2-40B4-BE49-F238E27FC236}">
                <a16:creationId xmlns:a16="http://schemas.microsoft.com/office/drawing/2014/main" id="{82C8705A-9879-F8F9-DB31-18320E1603EF}"/>
              </a:ext>
            </a:extLst>
          </p:cNvPr>
          <p:cNvPicPr>
            <a:picLocks noChangeAspect="1"/>
          </p:cNvPicPr>
          <p:nvPr/>
        </p:nvPicPr>
        <p:blipFill rotWithShape="1">
          <a:blip r:embed="rId2">
            <a:alphaModFix amt="55000"/>
          </a:blip>
          <a:srcRect b="15730"/>
          <a:stretch/>
        </p:blipFill>
        <p:spPr>
          <a:xfrm>
            <a:off x="20" y="-9107"/>
            <a:ext cx="12191980" cy="6858000"/>
          </a:xfrm>
          <a:prstGeom prst="rect">
            <a:avLst/>
          </a:prstGeom>
        </p:spPr>
      </p:pic>
      <p:sp>
        <p:nvSpPr>
          <p:cNvPr id="2" name="Title 1">
            <a:extLst>
              <a:ext uri="{FF2B5EF4-FFF2-40B4-BE49-F238E27FC236}">
                <a16:creationId xmlns:a16="http://schemas.microsoft.com/office/drawing/2014/main" id="{3B851C0C-8089-B079-6ADC-05F13CE1A02F}"/>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a:solidFill>
                  <a:srgbClr val="FFFFFF"/>
                </a:solidFill>
              </a:rPr>
              <a:t>Real-Time Location Tracking</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2E14E3-48CC-BAE6-6172-0553E7E44CD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rgbClr val="FFFFFF"/>
                </a:solidFill>
              </a:rPr>
              <a:t>Rentpro provides real-time location tracking of the listed properties. Users can easily determine the proximity of the houses to their desired locations, making it convenient for them to make informed decisions.</a:t>
            </a:r>
          </a:p>
        </p:txBody>
      </p:sp>
    </p:spTree>
    <p:extLst>
      <p:ext uri="{BB962C8B-B14F-4D97-AF65-F5344CB8AC3E}">
        <p14:creationId xmlns:p14="http://schemas.microsoft.com/office/powerpoint/2010/main" val="378287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76203D87-A38B-6142-E614-5E4A7CFAC4E4}"/>
              </a:ext>
            </a:extLst>
          </p:cNvPr>
          <p:cNvPicPr>
            <a:picLocks noChangeAspect="1"/>
          </p:cNvPicPr>
          <p:nvPr/>
        </p:nvPicPr>
        <p:blipFill rotWithShape="1">
          <a:blip r:embed="rId2"/>
          <a:srcRect l="27887" t="9091" r="7469"/>
          <a:stretch/>
        </p:blipFill>
        <p:spPr>
          <a:xfrm>
            <a:off x="3522468" y="1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387CD9-FFA3-C58B-ECD8-CBD02BD86A8A}"/>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Online Transactions</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7CE9713-D4B3-08D5-6DB1-17D794B53E90}"/>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Rentpro offers online transaction options for users. They can securely pay the rent through the bkash app or opt for cash transactions as per their convenience.</a:t>
            </a:r>
          </a:p>
        </p:txBody>
      </p:sp>
    </p:spTree>
    <p:extLst>
      <p:ext uri="{BB962C8B-B14F-4D97-AF65-F5344CB8AC3E}">
        <p14:creationId xmlns:p14="http://schemas.microsoft.com/office/powerpoint/2010/main" val="33103949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7044BB0-DD97-4077-7885-7AAE8D68E048}"/>
              </a:ext>
            </a:extLst>
          </p:cNvPr>
          <p:cNvPicPr>
            <a:picLocks noChangeAspect="1"/>
          </p:cNvPicPr>
          <p:nvPr/>
        </p:nvPicPr>
        <p:blipFill rotWithShape="1">
          <a:blip r:embed="rId2">
            <a:alphaModFix amt="60000"/>
          </a:blip>
          <a:srcRect t="9907" b="94"/>
          <a:stretch/>
        </p:blipFill>
        <p:spPr>
          <a:xfrm>
            <a:off x="-1" y="10"/>
            <a:ext cx="12192001" cy="6857990"/>
          </a:xfrm>
          <a:prstGeom prst="rect">
            <a:avLst/>
          </a:prstGeom>
        </p:spPr>
      </p:pic>
      <p:sp>
        <p:nvSpPr>
          <p:cNvPr id="2" name="Title 1">
            <a:extLst>
              <a:ext uri="{FF2B5EF4-FFF2-40B4-BE49-F238E27FC236}">
                <a16:creationId xmlns:a16="http://schemas.microsoft.com/office/drawing/2014/main" id="{B8509005-D6C7-C652-2740-CFB168B5B9F1}"/>
              </a:ext>
            </a:extLst>
          </p:cNvPr>
          <p:cNvSpPr>
            <a:spLocks noGrp="1"/>
          </p:cNvSpPr>
          <p:nvPr>
            <p:ph type="title"/>
          </p:nvPr>
        </p:nvSpPr>
        <p:spPr>
          <a:xfrm>
            <a:off x="838199" y="557189"/>
            <a:ext cx="5155263" cy="5571899"/>
          </a:xfrm>
        </p:spPr>
        <p:txBody>
          <a:bodyPr vert="horz" lIns="91440" tIns="45720" rIns="91440" bIns="45720" rtlCol="0" anchor="ctr">
            <a:normAutofit/>
          </a:bodyPr>
          <a:lstStyle/>
          <a:p>
            <a:r>
              <a:rPr lang="en-US">
                <a:solidFill>
                  <a:srgbClr val="FFFFFF"/>
                </a:solidFill>
              </a:rPr>
              <a:t>Profile Management</a:t>
            </a:r>
          </a:p>
        </p:txBody>
      </p:sp>
      <p:sp>
        <p:nvSpPr>
          <p:cNvPr id="3" name="TextBox 2">
            <a:extLst>
              <a:ext uri="{FF2B5EF4-FFF2-40B4-BE49-F238E27FC236}">
                <a16:creationId xmlns:a16="http://schemas.microsoft.com/office/drawing/2014/main" id="{28FFE648-4C6D-2EAE-3364-4CE60441B9E6}"/>
              </a:ext>
            </a:extLst>
          </p:cNvPr>
          <p:cNvSpPr txBox="1"/>
          <p:nvPr/>
        </p:nvSpPr>
        <p:spPr>
          <a:xfrm>
            <a:off x="6195375" y="557189"/>
            <a:ext cx="5158424" cy="557189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FFFFFF"/>
                </a:solidFill>
              </a:rPr>
              <a:t>Both owners and users can manage their profiles on Rentpro. They can update their information, add preferences, and customize their profiles to enhance their experience.</a:t>
            </a:r>
          </a:p>
        </p:txBody>
      </p:sp>
    </p:spTree>
    <p:extLst>
      <p:ext uri="{BB962C8B-B14F-4D97-AF65-F5344CB8AC3E}">
        <p14:creationId xmlns:p14="http://schemas.microsoft.com/office/powerpoint/2010/main" val="6007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15F0396-9D61-9E2F-0B7C-FB6EEFC30CF5}"/>
              </a:ext>
            </a:extLst>
          </p:cNvPr>
          <p:cNvPicPr>
            <a:picLocks noChangeAspect="1"/>
          </p:cNvPicPr>
          <p:nvPr/>
        </p:nvPicPr>
        <p:blipFill rotWithShape="1">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726C7F5F-7DAA-0CAC-95A1-2D4512BF8341}"/>
              </a:ext>
            </a:extLst>
          </p:cNvPr>
          <p:cNvSpPr>
            <a:spLocks noGrp="1"/>
          </p:cNvSpPr>
          <p:nvPr>
            <p:ph type="title"/>
          </p:nvPr>
        </p:nvSpPr>
        <p:spPr>
          <a:xfrm>
            <a:off x="1198181" y="728906"/>
            <a:ext cx="9792471" cy="2057037"/>
          </a:xfrm>
        </p:spPr>
        <p:txBody>
          <a:bodyPr vert="horz" lIns="91440" tIns="45720" rIns="91440" bIns="45720" rtlCol="0" anchor="ctr">
            <a:normAutofit/>
          </a:bodyPr>
          <a:lstStyle/>
          <a:p>
            <a:r>
              <a:rPr lang="en-US">
                <a:solidFill>
                  <a:srgbClr val="FFFFFF"/>
                </a:solidFill>
              </a:rPr>
              <a:t>Additional Benefits</a:t>
            </a:r>
          </a:p>
        </p:txBody>
      </p:sp>
      <p:sp>
        <p:nvSpPr>
          <p:cNvPr id="3" name="TextBox 2">
            <a:extLst>
              <a:ext uri="{FF2B5EF4-FFF2-40B4-BE49-F238E27FC236}">
                <a16:creationId xmlns:a16="http://schemas.microsoft.com/office/drawing/2014/main" id="{10B4F2AF-F34A-C2CC-FF62-E992C5F18E95}"/>
              </a:ext>
            </a:extLst>
          </p:cNvPr>
          <p:cNvSpPr txBox="1"/>
          <p:nvPr/>
        </p:nvSpPr>
        <p:spPr>
          <a:xfrm>
            <a:off x="1198181" y="2957665"/>
            <a:ext cx="9792471" cy="31714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rgbClr val="FFFFFF"/>
                </a:solidFill>
              </a:rPr>
              <a:t>Rentpro offers additional benefits that can be tailored to meet specific requirements. Users can enjoy personalized benefits such as discounted rates, extended services, and more.</a:t>
            </a:r>
          </a:p>
        </p:txBody>
      </p:sp>
    </p:spTree>
    <p:extLst>
      <p:ext uri="{BB962C8B-B14F-4D97-AF65-F5344CB8AC3E}">
        <p14:creationId xmlns:p14="http://schemas.microsoft.com/office/powerpoint/2010/main" val="1928412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TotalTime>
  <Words>325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Rentpro Application</vt:lpstr>
      <vt:lpstr>Owner Features</vt:lpstr>
      <vt:lpstr>User Features</vt:lpstr>
      <vt:lpstr>House Selection</vt:lpstr>
      <vt:lpstr>Real-Time Location Tracking</vt:lpstr>
      <vt:lpstr>Online Transactions</vt:lpstr>
      <vt:lpstr>Profile Management</vt:lpstr>
      <vt:lpstr>Additional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Rentpro Application</dc:title>
  <dc:creator>PRANTA DAS</dc:creator>
  <cp:lastModifiedBy>PRANTA DAS</cp:lastModifiedBy>
  <cp:revision>1</cp:revision>
  <dcterms:created xsi:type="dcterms:W3CDTF">2023-06-16T19:37:53Z</dcterms:created>
  <dcterms:modified xsi:type="dcterms:W3CDTF">2023-06-16T19:43:42Z</dcterms:modified>
</cp:coreProperties>
</file>