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4" r:id="rId5"/>
    <p:sldId id="267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71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Gómez" initials="JG" lastIdx="1" clrIdx="0">
    <p:extLst>
      <p:ext uri="{19B8F6BF-5375-455C-9EA6-DF929625EA0E}">
        <p15:presenceInfo xmlns:p15="http://schemas.microsoft.com/office/powerpoint/2012/main" userId="094f093288a156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Y="-100000" custLinFactNeighborX="95249" custLinFactNeighborY="-149676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659206" y="0"/>
          <a:ext cx="439013" cy="439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11299" y="319662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299" y="319662"/>
        <a:ext cx="975585" cy="390234"/>
      </dsp:txXfrm>
    </dsp:sp>
    <dsp:sp modelId="{205EBAF0-4DCE-4870-889D-EEBE5CCEF842}">
      <dsp:nvSpPr>
        <dsp:cNvPr id="0" name=""/>
        <dsp:cNvSpPr/>
      </dsp:nvSpPr>
      <dsp:spPr>
        <a:xfrm>
          <a:off x="2387363" y="155440"/>
          <a:ext cx="439013" cy="439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2119077" y="639736"/>
          <a:ext cx="975585" cy="390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119077" y="639736"/>
        <a:ext cx="975585" cy="39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482336" y="40223"/>
          <a:ext cx="324711" cy="324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283901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83901" y="473214"/>
        <a:ext cx="721582" cy="288632"/>
      </dsp:txXfrm>
    </dsp:sp>
    <dsp:sp modelId="{205EBAF0-4DCE-4870-889D-EEBE5CCEF842}">
      <dsp:nvSpPr>
        <dsp:cNvPr id="0" name=""/>
        <dsp:cNvSpPr/>
      </dsp:nvSpPr>
      <dsp:spPr>
        <a:xfrm>
          <a:off x="1330194" y="40223"/>
          <a:ext cx="324711" cy="324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1131759" y="473214"/>
          <a:ext cx="721582" cy="28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31759" y="473214"/>
        <a:ext cx="721582" cy="288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55436" y="295520"/>
          <a:ext cx="230581" cy="230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21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1" y="646793"/>
        <a:ext cx="512402" cy="204960"/>
      </dsp:txXfrm>
    </dsp:sp>
    <dsp:sp modelId="{205EBAF0-4DCE-4870-889D-EEBE5CCEF842}">
      <dsp:nvSpPr>
        <dsp:cNvPr id="0" name=""/>
        <dsp:cNvSpPr/>
      </dsp:nvSpPr>
      <dsp:spPr>
        <a:xfrm>
          <a:off x="743704" y="339305"/>
          <a:ext cx="230581" cy="2305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602794" y="646793"/>
          <a:ext cx="512402" cy="2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02794" y="646793"/>
        <a:ext cx="512402" cy="20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58" y="3583244"/>
            <a:ext cx="4695683" cy="844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 :)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AC664B-AE5B-4DCD-A6E1-B7AB5360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97" y="1655276"/>
            <a:ext cx="3951153" cy="49604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BF4DF0-A35D-4ABC-9127-23EE0958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55" y="1649548"/>
            <a:ext cx="3164228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8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38CF51-4CAA-417F-B673-7A9CAB03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9" y="2102951"/>
            <a:ext cx="6100687" cy="38026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6119C2-038F-4410-B27B-309D9CE0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41" y="1655276"/>
            <a:ext cx="3833752" cy="48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4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25EE67-1F39-407A-BA27-3EC8CB5C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55" y="1822348"/>
            <a:ext cx="4092295" cy="48848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0D0245-30F5-46D4-8AE9-A28D20EF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34" y="1822347"/>
            <a:ext cx="322077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95399A-99E8-4232-8CC2-6BEC7D72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41" y="1851807"/>
            <a:ext cx="3148387" cy="47581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2550F6-6128-44D5-9517-CF5CB78B9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00"/>
          <a:stretch/>
        </p:blipFill>
        <p:spPr>
          <a:xfrm>
            <a:off x="7763434" y="1712483"/>
            <a:ext cx="3291983" cy="50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6F312-7927-4BD1-9055-F9883D36B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19"/>
          <a:stretch/>
        </p:blipFill>
        <p:spPr>
          <a:xfrm>
            <a:off x="465248" y="2030113"/>
            <a:ext cx="5848251" cy="3888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B4AFE7-842B-4AC7-8552-277CB09C4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14"/>
          <a:stretch/>
        </p:blipFill>
        <p:spPr>
          <a:xfrm>
            <a:off x="6778747" y="1822348"/>
            <a:ext cx="5039627" cy="47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7214"/>
              </p:ext>
            </p:extLst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4957503" y="2691445"/>
            <a:ext cx="688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Söhne"/>
              </a:rPr>
              <a:t>Un delegado es un objeto que representa un método y que se puede pasar como argumento a otros métodos, lo que permite un manejo flexible de eventos y una mayor modularidad en el código, </a:t>
            </a:r>
            <a:r>
              <a:rPr lang="es-ES" sz="2400" b="0" i="0" dirty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sz="2400" dirty="0"/>
          </a:p>
        </p:txBody>
      </p:sp>
      <p:pic>
        <p:nvPicPr>
          <p:cNvPr id="1026" name="Picture 2" descr="Imágenes de Delegado - Descarga gratuita en Freepik">
            <a:extLst>
              <a:ext uri="{FF2B5EF4-FFF2-40B4-BE49-F238E27FC236}">
                <a16:creationId xmlns:a16="http://schemas.microsoft.com/office/drawing/2014/main" id="{B336D760-2BA1-462D-99C2-C89FC14D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2" y="2207129"/>
            <a:ext cx="3448053" cy="34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241100" y="-1874220"/>
          <a:ext cx="4067427" cy="108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2E74B04-0327-4A01-A1B0-1B80EA5053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247"/>
          <a:stretch/>
        </p:blipFill>
        <p:spPr>
          <a:xfrm>
            <a:off x="216898" y="2276415"/>
            <a:ext cx="5328700" cy="34066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C3211B-5159-4DB2-A1FA-026E688673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604"/>
          <a:stretch/>
        </p:blipFill>
        <p:spPr>
          <a:xfrm>
            <a:off x="5830526" y="2512390"/>
            <a:ext cx="6220995" cy="25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757"/>
              </p:ext>
            </p:extLst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6096000" y="2290003"/>
            <a:ext cx="5709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C#, un evento es una característica que permite a una clase proporcionar notificaciones a otras clases cuando ocurren ciertas acciones o cambios de estado importantes, </a:t>
            </a:r>
            <a:r>
              <a:rPr lang="es-ES" sz="2400" dirty="0">
                <a:latin typeface="Google Sans"/>
              </a:rPr>
              <a:t>l</a:t>
            </a:r>
            <a:r>
              <a:rPr lang="es-ES" sz="2400" b="0" i="0" dirty="0">
                <a:effectLst/>
                <a:latin typeface="Google Sans"/>
              </a:rPr>
              <a:t>a acción podría deberse a la interacción del usuario, como hacer clic en un botón, o podría derivarse de cualquier otra lógica del programa, como el cambio del valor de una propiedad.</a:t>
            </a:r>
            <a:endParaRPr lang="es-CO" sz="2400" dirty="0"/>
          </a:p>
        </p:txBody>
      </p:sp>
      <p:pic>
        <p:nvPicPr>
          <p:cNvPr id="2050" name="Picture 2" descr="Programación orientada a eventos: características, ejemplos, ventajas,  aplicaciones">
            <a:extLst>
              <a:ext uri="{FF2B5EF4-FFF2-40B4-BE49-F238E27FC236}">
                <a16:creationId xmlns:a16="http://schemas.microsoft.com/office/drawing/2014/main" id="{8E2C2CCB-0134-40A8-8702-A80BCDE5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2121231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78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47808" y="2846200"/>
          <a:ext cx="2137243" cy="80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5C65E3C-3CDA-46B3-818F-10C8294B2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150" y="1703410"/>
            <a:ext cx="5967887" cy="50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25351"/>
              </p:ext>
            </p:extLst>
          </p:nvPr>
        </p:nvGraphicFramePr>
        <p:xfrm>
          <a:off x="-1450214" y="1778283"/>
          <a:ext cx="1115918" cy="119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604043" y="1924342"/>
            <a:ext cx="6376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 </a:t>
            </a:r>
            <a:r>
              <a:rPr lang="es-ES" sz="2800" dirty="0" err="1"/>
              <a:t>Corgi</a:t>
            </a:r>
            <a:r>
              <a:rPr lang="es-ES" sz="2800" dirty="0"/>
              <a:t> </a:t>
            </a:r>
            <a:r>
              <a:rPr lang="es-ES" sz="2800" dirty="0" err="1"/>
              <a:t>Engine</a:t>
            </a:r>
            <a:r>
              <a:rPr lang="es-ES" sz="2800" dirty="0"/>
              <a:t> de Unity, los eventos se manejan a través del sistema de mensajes y eventos proporcionado por el motor. </a:t>
            </a:r>
            <a:endParaRPr lang="es-CO" sz="2800" dirty="0"/>
          </a:p>
        </p:txBody>
      </p:sp>
      <p:pic>
        <p:nvPicPr>
          <p:cNvPr id="3074" name="Picture 2" descr="Corgi Engine Tech Demo - Aplicaciones en Google Play">
            <a:extLst>
              <a:ext uri="{FF2B5EF4-FFF2-40B4-BE49-F238E27FC236}">
                <a16:creationId xmlns:a16="http://schemas.microsoft.com/office/drawing/2014/main" id="{E8BEB607-568F-4AF1-B6BF-83FDE3D5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3" y="3779828"/>
            <a:ext cx="2394794" cy="23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DDF31F-060F-4868-971A-293B2902D4CC}"/>
              </a:ext>
            </a:extLst>
          </p:cNvPr>
          <p:cNvSpPr txBox="1"/>
          <p:nvPr/>
        </p:nvSpPr>
        <p:spPr>
          <a:xfrm>
            <a:off x="1962150" y="3244334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F0BF4A-3823-4F29-A191-7F897DC1BE23}"/>
              </a:ext>
            </a:extLst>
          </p:cNvPr>
          <p:cNvSpPr txBox="1"/>
          <p:nvPr/>
        </p:nvSpPr>
        <p:spPr>
          <a:xfrm>
            <a:off x="1962150" y="3244334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F5CB88-2954-4C43-9129-7C5C59315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335" y="3863263"/>
            <a:ext cx="672904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3. ¿Qué es un </a:t>
            </a:r>
            <a:r>
              <a:rPr lang="es-CO" sz="4000" dirty="0" err="1">
                <a:solidFill>
                  <a:srgbClr val="FFFFFF"/>
                </a:solidFill>
              </a:rPr>
              <a:t>singleton</a:t>
            </a:r>
            <a:r>
              <a:rPr lang="es-CO" sz="4000" dirty="0">
                <a:solidFill>
                  <a:srgbClr val="FFFFFF"/>
                </a:solidFill>
              </a:rPr>
              <a:t>?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 Implementación en C# y Unity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443</Words>
  <Application>Microsoft Office PowerPoint</Application>
  <PresentationFormat>Panorámica</PresentationFormat>
  <Paragraphs>47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Google Sans</vt:lpstr>
      <vt:lpstr>Söhne</vt:lpstr>
      <vt:lpstr>Arial</vt:lpstr>
      <vt:lpstr>Calibri</vt:lpstr>
      <vt:lpstr>Tema de Office</vt:lpstr>
      <vt:lpstr>Taller 2 - Scripting</vt:lpstr>
      <vt:lpstr>Funciones delegado</vt:lpstr>
      <vt:lpstr>Funciones delegado</vt:lpstr>
      <vt:lpstr>Event C#</vt:lpstr>
      <vt:lpstr>Event C#</vt:lpstr>
      <vt:lpstr>Event en Corgi Engine</vt:lpstr>
      <vt:lpstr>3. ¿Qué es un singleton?</vt:lpstr>
      <vt:lpstr>Pros y contras</vt:lpstr>
      <vt:lpstr> Implementación en C# y Unity</vt:lpstr>
      <vt:lpstr>Patrón de Diseño (Strategy):</vt:lpstr>
      <vt:lpstr>Diagrama de Clases</vt:lpstr>
      <vt:lpstr>Ciclo de vida de un script en Unity</vt:lpstr>
      <vt:lpstr>Muchas gracias :)</vt:lpstr>
      <vt:lpstr>30 Funciones</vt:lpstr>
      <vt:lpstr>30 Funciones</vt:lpstr>
      <vt:lpstr>30 Funciones</vt:lpstr>
      <vt:lpstr>30 Funciones</vt:lpstr>
      <vt:lpstr>30 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26</cp:revision>
  <dcterms:created xsi:type="dcterms:W3CDTF">2024-04-12T01:35:35Z</dcterms:created>
  <dcterms:modified xsi:type="dcterms:W3CDTF">2024-04-12T16:45:38Z</dcterms:modified>
</cp:coreProperties>
</file>