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980" custLinFactNeighborY="25968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 custLinFactNeighborX="-78052" custLinFactNeighborY="-82021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 custLinFactNeighborY="23029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endParaRPr lang="en-US" dirty="0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endParaRPr lang="en-US" dirty="0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 custLinFactNeighborX="5987" custLinFactNeighborY="-18989"/>
      <dgm:spPr>
        <a:ln>
          <a:noFill/>
        </a:ln>
      </dgm:spPr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ln>
          <a:noFill/>
        </a:ln>
      </dgm:spPr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72965" y="1034112"/>
          <a:ext cx="1944000" cy="194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0" y="235295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2352959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976977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2070301" y="160148"/>
          <a:ext cx="1944000" cy="194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Un singleton es un patrón de diseño en programación que garantiza que una clase tenga una única instancia y proporciona un punto de acceso global a esa instancia.</a:t>
          </a:r>
          <a:endParaRPr lang="en-US" sz="15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Es como tener una única copia de algo importante en tu programa, como un personaje principal en un videojuego.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6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En Unity, que usa C# para programar juegos, puedes usar singletons para controlar aspectos clave del juego, como la gestión del progreso o la interfaz del usuario.</a:t>
          </a:r>
          <a:endParaRPr lang="en-US" sz="26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933AF-2472-4629-9D56-58706A4FA335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D91A-EF27-4BD2-A38A-E0818BE5E8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3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u="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9D91A-EF27-4BD2-A38A-E0818BE5E80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83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>
                <a:solidFill>
                  <a:srgbClr val="FFFFFF"/>
                </a:solidFill>
              </a:rPr>
              <a:t>Funciones delegado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954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B7F8C6B3-97CE-4F33-90FA-C51CA1145736}"/>
              </a:ext>
            </a:extLst>
          </p:cNvPr>
          <p:cNvSpPr txBox="1"/>
          <p:nvPr/>
        </p:nvSpPr>
        <p:spPr>
          <a:xfrm>
            <a:off x="968433" y="2112088"/>
            <a:ext cx="6093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öhne"/>
              </a:rPr>
              <a:t>el concepto de "delegado" se refiere a un tipo especial de objeto que permite pasar métodos como argumentos a otros métodos.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B0CE7E-8613-409C-B09A-B4DAB25F0BC3}"/>
              </a:ext>
            </a:extLst>
          </p:cNvPr>
          <p:cNvSpPr txBox="1"/>
          <p:nvPr/>
        </p:nvSpPr>
        <p:spPr>
          <a:xfrm>
            <a:off x="620115" y="5057735"/>
            <a:ext cx="6093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öhne"/>
              </a:rPr>
              <a:t>un delegado en scripting es un objeto que representa un método y que se puede pasar como argumento a otros métodos, lo que permite un manejo flexible de eventos y una mayor modularidad en el código.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3244F3-E1A6-4A8E-8287-00EFC96D5B72}"/>
              </a:ext>
            </a:extLst>
          </p:cNvPr>
          <p:cNvSpPr txBox="1"/>
          <p:nvPr/>
        </p:nvSpPr>
        <p:spPr>
          <a:xfrm>
            <a:off x="6323766" y="5541210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>
                <a:effectLst/>
                <a:latin typeface="Google Sans"/>
              </a:rPr>
              <a:t>los delegados encapsulan una instancia de objeto y un método. Los delegados permiten pasar los métodos como parámetros.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D5BE1E-3A19-41A9-8AED-A44C23E693FB}"/>
              </a:ext>
            </a:extLst>
          </p:cNvPr>
          <p:cNvSpPr txBox="1"/>
          <p:nvPr/>
        </p:nvSpPr>
        <p:spPr>
          <a:xfrm>
            <a:off x="6323766" y="1987182"/>
            <a:ext cx="6242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egoe UI" panose="020B0502040204020203" pitchFamily="34" charset="0"/>
              </a:rPr>
              <a:t>Los delegados se utilizan para pasar métodos como argumentos a otros métodos. Los controladores de eventos no son más que métodos que se invocan a través de delegados.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C#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251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28478-149D-4A9D-B1F4-282E362615C1}"/>
              </a:ext>
            </a:extLst>
          </p:cNvPr>
          <p:cNvSpPr txBox="1"/>
          <p:nvPr/>
        </p:nvSpPr>
        <p:spPr>
          <a:xfrm>
            <a:off x="436418" y="5196697"/>
            <a:ext cx="6093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C#, un "</a:t>
            </a:r>
            <a:r>
              <a:rPr lang="es-ES" dirty="0" err="1"/>
              <a:t>event</a:t>
            </a:r>
            <a:r>
              <a:rPr lang="es-ES" dirty="0"/>
              <a:t>" (evento) es una característica que permite a una clase proporcionar notificaciones a otras clases cuando ocurren ciertas acciones o cambios de estado importantes.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501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 dirty="0" err="1">
                <a:solidFill>
                  <a:srgbClr val="FFFFFF"/>
                </a:solidFill>
              </a:rPr>
              <a:t>Event</a:t>
            </a:r>
            <a:r>
              <a:rPr lang="es-CO" sz="4000" dirty="0">
                <a:solidFill>
                  <a:srgbClr val="FFFFFF"/>
                </a:solidFill>
              </a:rPr>
              <a:t> en </a:t>
            </a:r>
            <a:r>
              <a:rPr lang="es-CO" sz="4000" dirty="0" err="1">
                <a:solidFill>
                  <a:srgbClr val="FFFFFF"/>
                </a:solidFill>
              </a:rPr>
              <a:t>corgi</a:t>
            </a:r>
            <a:r>
              <a:rPr lang="es-CO" sz="4000" dirty="0">
                <a:solidFill>
                  <a:srgbClr val="FFFFFF"/>
                </a:solidFill>
              </a:rPr>
              <a:t> </a:t>
            </a:r>
            <a:r>
              <a:rPr lang="es-CO" sz="4000" dirty="0" err="1">
                <a:solidFill>
                  <a:srgbClr val="FFFFFF"/>
                </a:solidFill>
              </a:rPr>
              <a:t>engine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6453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FD33774F-5C36-44B5-A692-19451F023DCA}"/>
              </a:ext>
            </a:extLst>
          </p:cNvPr>
          <p:cNvSpPr txBox="1"/>
          <p:nvPr/>
        </p:nvSpPr>
        <p:spPr>
          <a:xfrm>
            <a:off x="23941" y="5371053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Corgi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de Unity, los eventos se manejan a través del sistema de mensajes y eventos proporcionado por el motor.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093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518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449</Words>
  <Application>Microsoft Office PowerPoint</Application>
  <PresentationFormat>Panorámica</PresentationFormat>
  <Paragraphs>43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Google Sans</vt:lpstr>
      <vt:lpstr>Söhne</vt:lpstr>
      <vt:lpstr>Arial</vt:lpstr>
      <vt:lpstr>Calibri</vt:lpstr>
      <vt:lpstr>Segoe UI</vt:lpstr>
      <vt:lpstr>Tema de Office</vt:lpstr>
      <vt:lpstr>Taller 2 - Scripting</vt:lpstr>
      <vt:lpstr>Funciones delegado</vt:lpstr>
      <vt:lpstr>Event C#</vt:lpstr>
      <vt:lpstr>Event en corgi engine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Julián Gómez</cp:lastModifiedBy>
  <cp:revision>18</cp:revision>
  <dcterms:created xsi:type="dcterms:W3CDTF">2024-04-12T01:35:35Z</dcterms:created>
  <dcterms:modified xsi:type="dcterms:W3CDTF">2024-04-12T14:25:09Z</dcterms:modified>
</cp:coreProperties>
</file>