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C4569-BBC2-B017-7C2B-7838B1A1A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5F2465-6111-7285-5BD2-AE955A860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2E6CD-C98F-4474-72CB-6322CE03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4C67F-B06B-79B8-FF45-0DE6AF7E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1439B1-77EA-177D-2B4E-310513F1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119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00B23-CD18-1A30-D854-8FC62B6B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6712CD-D1D3-A39A-D300-5AC81AE3A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5479C4-B9D5-E491-7483-179A55D9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AC52E-4102-111B-9C27-FCE217B1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CFF26-40DD-CC31-655E-9924DDDE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48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51F4D1-EF08-2AA0-EDD4-23358AB68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06CCC5-9062-2CEC-D056-7FE5C547E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B6B11B-B579-A574-4E30-19EB280E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BA000-AC20-6945-9ADD-983908E4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6CCA-0D0B-C947-3D8C-923B1B2C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26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98AAD-EDAA-0FBA-83C9-5B87A0F2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83C330-3482-64E5-513E-98CAFEB0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0BC4E-F78A-1771-4559-39DB6BE1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8B439A-C0F5-C06A-4573-E1C1EAA8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8A722-54B8-2D18-0968-99ABD167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78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F8466-0478-BDCA-297A-BD2B6A29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FA3B37-486A-15E2-D9C4-ABAD310F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B4C4C-3E5E-0F45-26FF-FF974209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682688-6827-BF59-0F4C-00C2F50D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2A83CF-B71E-65F8-9842-2F26F5F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22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83E23-68C2-4775-F3BD-10CA4971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206D1-FCD4-6120-252F-FC23DA4AE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F5CEF2-BA95-EEBD-8393-156796069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1D07E0-C943-0608-2004-E1F5438A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EB3859-402F-7DF6-DC1F-BC11449F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F33F92-987B-6D27-A94F-F8CC34A8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08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9563C-F418-B5CB-D908-6912159F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89A33F-487B-5913-A3CD-B10F7FD3B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97EAC3-2466-A041-D09F-04CC79C75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676AE0-1E4B-C420-9B9F-556D3BFB3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784343-5363-D2B0-B187-7941546F3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F8FD91-2E73-ABDC-CDBE-14C30BD5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1DFCC8-36F8-2AAD-8258-EF238434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9D4577-F71B-2B58-6E52-82F452AF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16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3FBAE-85BE-299D-B600-B48EE285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4EB1BD-2E35-F90B-E983-22BBEC94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8A58DA-DE1B-38CD-E4BB-BC4C1F0C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999070-8A46-0DA3-EBFC-97CC1E05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814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B9640E-C272-1A04-1A32-A240DD53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BF8EDD-CD75-B21B-5FDD-8FA4172A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FB9699-C532-7132-1818-6211936A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93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17133-65AF-BB9B-CC58-B768D241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DB3DC-0804-881A-394C-3F1D90A98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D05A56-CB39-D08E-4EAF-6A181507C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202715-0A11-1671-F301-41BAB75E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EB4FB6-869D-1D62-151C-66BF7A7C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CE981E-D7D8-BF52-D9EE-F31E35B1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5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58DCF-A850-3EB2-27F1-09C5D0C7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241096-D61F-938B-1430-596F2BF14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F62598-F68C-0D6C-5E64-8E1116EFA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FB1AA8-EDB8-2CB6-3315-3E516FF1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48D3D5-3986-ADA8-43A0-8205F38E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751E57-D8A5-8411-4C07-D2B9A4D4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31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C71BE2-83C4-0B99-5CCA-6253F4C9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B73629-41D9-F583-7632-64EC5D11B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22E68-86B6-FF08-B063-4CEA95510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E364D4-1C3F-6227-1D3F-1A3AE3F90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8994F-A14C-F9C1-230A-02EBF8544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95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2B2FB-130D-C8C5-9198-4EE6C8C95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</a:t>
            </a:r>
            <a:r>
              <a:rPr lang="es-ES" dirty="0" err="1"/>
              <a:t>aller</a:t>
            </a:r>
            <a:r>
              <a:rPr lang="es-ES" dirty="0"/>
              <a:t> 2 - Scripting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7E676-642E-12A6-4D37-D909B9094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Mariana </a:t>
            </a:r>
            <a:r>
              <a:rPr lang="es-CO" dirty="0" err="1"/>
              <a:t>Gomez</a:t>
            </a:r>
            <a:endParaRPr lang="es-CO" dirty="0"/>
          </a:p>
          <a:p>
            <a:r>
              <a:rPr lang="es-CO" dirty="0"/>
              <a:t>Nicolas Hoyos</a:t>
            </a:r>
          </a:p>
        </p:txBody>
      </p:sp>
    </p:spTree>
    <p:extLst>
      <p:ext uri="{BB962C8B-B14F-4D97-AF65-F5344CB8AC3E}">
        <p14:creationId xmlns:p14="http://schemas.microsoft.com/office/powerpoint/2010/main" val="278071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</a:t>
            </a:r>
            <a:r>
              <a:rPr lang="es-CO" dirty="0" err="1"/>
              <a:t>singleton</a:t>
            </a:r>
            <a:r>
              <a:rPr lang="es-CO" dirty="0"/>
              <a:t>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0050E-060B-A6F4-3173-65DB8A7E6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</a:t>
            </a:r>
            <a:r>
              <a:rPr lang="es-MX" dirty="0" err="1"/>
              <a:t>singleton</a:t>
            </a:r>
            <a:r>
              <a:rPr lang="es-MX" dirty="0"/>
              <a:t> es un patrón de diseño en programación que garantiza que una clase tenga una única instancia y proporciona un punto de acceso global a esa instancia.</a:t>
            </a:r>
          </a:p>
          <a:p>
            <a:endParaRPr lang="es-MX" dirty="0"/>
          </a:p>
          <a:p>
            <a:r>
              <a:rPr lang="es-MX" dirty="0"/>
              <a:t>Es como tener una única copia de algo importante en tu programa, como un personaje principal en un videojuego.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606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76838-37FD-0706-836D-95D53AB0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Pros y contras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A4AA7-C574-B03D-0294-ED0EEAA80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/>
              <a:t>Pros:</a:t>
            </a:r>
          </a:p>
          <a:p>
            <a:endParaRPr lang="es-MX" dirty="0"/>
          </a:p>
          <a:p>
            <a:r>
              <a:rPr lang="es-MX" dirty="0"/>
              <a:t>Control sobre la instancia única.</a:t>
            </a:r>
          </a:p>
          <a:p>
            <a:r>
              <a:rPr lang="es-MX" dirty="0"/>
              <a:t>Acceso global y fácil a la instancia.</a:t>
            </a:r>
          </a:p>
          <a:p>
            <a:r>
              <a:rPr lang="es-MX" dirty="0"/>
              <a:t>Eficiencia al crear la instancia solo cuando sea necesaria.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Contras:</a:t>
            </a:r>
          </a:p>
          <a:p>
            <a:endParaRPr lang="es-MX" dirty="0"/>
          </a:p>
          <a:p>
            <a:r>
              <a:rPr lang="es-MX" dirty="0"/>
              <a:t>Puede introducir acoplamiento fuerte en el código.</a:t>
            </a:r>
          </a:p>
          <a:p>
            <a:r>
              <a:rPr lang="es-MX" dirty="0"/>
              <a:t>Dificulta las pruebas unitarias debido al acceso global.</a:t>
            </a:r>
          </a:p>
          <a:p>
            <a:r>
              <a:rPr lang="es-MX" dirty="0"/>
              <a:t>Puede causar problemas de concurrencia en aplicaciones </a:t>
            </a:r>
            <a:r>
              <a:rPr lang="es-MX" dirty="0" err="1"/>
              <a:t>multi-hilo</a:t>
            </a:r>
            <a:r>
              <a:rPr lang="es-MX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02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E8EB3-1FD5-9A22-447F-EBDA8135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Implementación en C# y Unity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7115E6-AA6E-EACE-5908-9C85F34F9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C#, implementar un </a:t>
            </a:r>
            <a:r>
              <a:rPr lang="es-MX" dirty="0" err="1"/>
              <a:t>singleton</a:t>
            </a:r>
            <a:r>
              <a:rPr lang="es-MX" dirty="0"/>
              <a:t> significa crear una clase que solo pueda tener una instancia, y luego permitir que otras partes del código accedan a esa instancia única cuando la necesiten.</a:t>
            </a:r>
          </a:p>
          <a:p>
            <a:endParaRPr lang="es-MX" dirty="0"/>
          </a:p>
          <a:p>
            <a:r>
              <a:rPr lang="es-MX" dirty="0"/>
              <a:t>En Unity, que usa C# para programar juegos, puedes usar </a:t>
            </a:r>
            <a:r>
              <a:rPr lang="es-MX" dirty="0" err="1"/>
              <a:t>singletons</a:t>
            </a:r>
            <a:r>
              <a:rPr lang="es-MX" dirty="0"/>
              <a:t> para controlar aspectos clave del juego, como la gestión del progreso o la interfaz del usuario.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217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034C8-5124-580F-76C7-19523DAF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Patrón de Diseño (</a:t>
            </a:r>
            <a:r>
              <a:rPr lang="es-CO" dirty="0" err="1"/>
              <a:t>Strategy</a:t>
            </a:r>
            <a:r>
              <a:rPr lang="es-CO" dirty="0"/>
              <a:t>):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0EFCCB-B474-4218-DEF3-90C2D1385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El patrón de diseño </a:t>
            </a:r>
            <a:r>
              <a:rPr lang="es-MX" dirty="0" err="1"/>
              <a:t>Strategy</a:t>
            </a:r>
            <a:r>
              <a:rPr lang="es-MX" dirty="0"/>
              <a:t> es un patrón de comportamiento que permite definir una familia de algoritmos, encapsular cada uno de ellos y hacerlos intercambiables.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589F89B-8383-7548-32AB-F2B740EF8EEF}"/>
              </a:ext>
            </a:extLst>
          </p:cNvPr>
          <p:cNvSpPr txBox="1">
            <a:spLocks/>
          </p:cNvSpPr>
          <p:nvPr/>
        </p:nvSpPr>
        <p:spPr>
          <a:xfrm>
            <a:off x="838200" y="3048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Principio de Responsabilidad Única (SRP):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44C968B-D255-486E-741E-16D86927B054}"/>
              </a:ext>
            </a:extLst>
          </p:cNvPr>
          <p:cNvSpPr txBox="1">
            <a:spLocks/>
          </p:cNvSpPr>
          <p:nvPr/>
        </p:nvSpPr>
        <p:spPr>
          <a:xfrm>
            <a:off x="838200" y="4508500"/>
            <a:ext cx="10515600" cy="122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El principio de responsabilidad única establece que una clase debe tener solo una razón para cambia.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943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594E6-7212-20CD-338A-1C52F7F8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Clases</a:t>
            </a:r>
            <a:endParaRPr lang="es-E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035E85-61AD-9780-43F3-011B1010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2" y="1533525"/>
            <a:ext cx="810577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7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18997-6248-35B3-DAA3-754C90DB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Ciclo de vida de un script en Unity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0EE1E-5641-3317-A4CB-A6D296538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Inicialización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Actualización por </a:t>
            </a:r>
            <a:r>
              <a:rPr lang="es-ES" dirty="0" err="1"/>
              <a:t>Frame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Desactivación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Finalización</a:t>
            </a:r>
          </a:p>
        </p:txBody>
      </p:sp>
    </p:spTree>
    <p:extLst>
      <p:ext uri="{BB962C8B-B14F-4D97-AF65-F5344CB8AC3E}">
        <p14:creationId xmlns:p14="http://schemas.microsoft.com/office/powerpoint/2010/main" val="3977671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269</Words>
  <Application>Microsoft Office PowerPoint</Application>
  <PresentationFormat>Panorámica</PresentationFormat>
  <Paragraphs>34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Taller 2 - Scripting</vt:lpstr>
      <vt:lpstr>¿Qué es un singleton?</vt:lpstr>
      <vt:lpstr>Pros y contras</vt:lpstr>
      <vt:lpstr>Implementación en C# y Unity</vt:lpstr>
      <vt:lpstr>Patrón de Diseño (Strategy):</vt:lpstr>
      <vt:lpstr>Diagrama de Clases</vt:lpstr>
      <vt:lpstr>Ciclo de vida de un script en Unity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:p</dc:title>
  <dc:creator>Mariana Gómez Aguirre</dc:creator>
  <cp:lastModifiedBy>Nicolas Correa</cp:lastModifiedBy>
  <cp:revision>7</cp:revision>
  <dcterms:created xsi:type="dcterms:W3CDTF">2024-04-12T01:35:35Z</dcterms:created>
  <dcterms:modified xsi:type="dcterms:W3CDTF">2024-04-12T07:52:34Z</dcterms:modified>
</cp:coreProperties>
</file>