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4" r:id="rId5"/>
    <p:sldId id="267" r:id="rId6"/>
    <p:sldId id="265" r:id="rId7"/>
    <p:sldId id="266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Y="-100000" custLinFactNeighborX="95249" custLinFactNeighborY="-149676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Y="-100000" custLinFactNeighborX="95249" custLinFactNeighborY="-149676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NeighborX="5987" custLinFactNeighborY="-18989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659206" y="0"/>
          <a:ext cx="439013" cy="439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11299" y="319662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299" y="319662"/>
        <a:ext cx="975585" cy="390234"/>
      </dsp:txXfrm>
    </dsp:sp>
    <dsp:sp modelId="{205EBAF0-4DCE-4870-889D-EEBE5CCEF842}">
      <dsp:nvSpPr>
        <dsp:cNvPr id="0" name=""/>
        <dsp:cNvSpPr/>
      </dsp:nvSpPr>
      <dsp:spPr>
        <a:xfrm>
          <a:off x="2387363" y="155440"/>
          <a:ext cx="439013" cy="439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2119077" y="639736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9077" y="639736"/>
        <a:ext cx="975585" cy="39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659206" y="0"/>
          <a:ext cx="439013" cy="439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11299" y="319662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299" y="319662"/>
        <a:ext cx="975585" cy="390234"/>
      </dsp:txXfrm>
    </dsp:sp>
    <dsp:sp modelId="{205EBAF0-4DCE-4870-889D-EEBE5CCEF842}">
      <dsp:nvSpPr>
        <dsp:cNvPr id="0" name=""/>
        <dsp:cNvSpPr/>
      </dsp:nvSpPr>
      <dsp:spPr>
        <a:xfrm>
          <a:off x="2387363" y="155440"/>
          <a:ext cx="439013" cy="439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2119077" y="639736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9077" y="639736"/>
        <a:ext cx="975585" cy="39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482336" y="40223"/>
          <a:ext cx="324711" cy="324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83901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83901" y="473214"/>
        <a:ext cx="721582" cy="288632"/>
      </dsp:txXfrm>
    </dsp:sp>
    <dsp:sp modelId="{205EBAF0-4DCE-4870-889D-EEBE5CCEF842}">
      <dsp:nvSpPr>
        <dsp:cNvPr id="0" name=""/>
        <dsp:cNvSpPr/>
      </dsp:nvSpPr>
      <dsp:spPr>
        <a:xfrm>
          <a:off x="1330194" y="40223"/>
          <a:ext cx="324711" cy="324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1131759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31759" y="473214"/>
        <a:ext cx="721582" cy="288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482336" y="40223"/>
          <a:ext cx="324711" cy="324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83901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83901" y="473214"/>
        <a:ext cx="721582" cy="288632"/>
      </dsp:txXfrm>
    </dsp:sp>
    <dsp:sp modelId="{205EBAF0-4DCE-4870-889D-EEBE5CCEF842}">
      <dsp:nvSpPr>
        <dsp:cNvPr id="0" name=""/>
        <dsp:cNvSpPr/>
      </dsp:nvSpPr>
      <dsp:spPr>
        <a:xfrm>
          <a:off x="1330194" y="40223"/>
          <a:ext cx="324711" cy="324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1131759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31759" y="473214"/>
        <a:ext cx="721582" cy="288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55436" y="295520"/>
          <a:ext cx="230581" cy="230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21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21" y="646793"/>
        <a:ext cx="512402" cy="204960"/>
      </dsp:txXfrm>
    </dsp:sp>
    <dsp:sp modelId="{205EBAF0-4DCE-4870-889D-EEBE5CCEF842}">
      <dsp:nvSpPr>
        <dsp:cNvPr id="0" name=""/>
        <dsp:cNvSpPr/>
      </dsp:nvSpPr>
      <dsp:spPr>
        <a:xfrm>
          <a:off x="743704" y="339305"/>
          <a:ext cx="230581" cy="2305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602794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02794" y="646793"/>
        <a:ext cx="512402" cy="204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Un singleton es un patrón de diseño en programación que garantiza que una clase tenga una única instancia y proporciona un punto de acceso global a esa instancia.</a:t>
          </a:r>
          <a:endParaRPr lang="en-US" sz="15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Es como tener una única copia de algo importante en tu programa, como un personaje principal en un videojuego.</a:t>
          </a:r>
          <a:endParaRPr lang="en-US" sz="1500" kern="1200"/>
        </a:p>
      </dsp:txBody>
      <dsp:txXfrm>
        <a:off x="5841914" y="2943510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6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Unity, que usa C# para programar juegos, puedes usar singletons para controlar aspectos clave del juego, como la gestión del progreso o la interfaz del usuario.</a:t>
          </a:r>
          <a:endParaRPr lang="en-US" sz="26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33AF-2472-4629-9D56-58706A4FA335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D91A-EF27-4BD2-A38A-E0818BE5E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3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u="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9D91A-EF27-4BD2-A38A-E0818BE5E80D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83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El Ciclo de Vida del Software | Proceso Básico en Metodologías">
            <a:extLst>
              <a:ext uri="{FF2B5EF4-FFF2-40B4-BE49-F238E27FC236}">
                <a16:creationId xmlns:a16="http://schemas.microsoft.com/office/drawing/2014/main" id="{D3634FBF-33F4-941B-F591-4E3553F9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8" y="195064"/>
            <a:ext cx="4983023" cy="2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158" y="3583244"/>
            <a:ext cx="4695683" cy="844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gracias :)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27214"/>
              </p:ext>
            </p:extLst>
          </p:nvPr>
        </p:nvGraphicFramePr>
        <p:xfrm>
          <a:off x="-1241100" y="-1874220"/>
          <a:ext cx="4067427" cy="108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0AB0CE7E-8613-409C-B09A-B4DAB25F0BC3}"/>
              </a:ext>
            </a:extLst>
          </p:cNvPr>
          <p:cNvSpPr txBox="1"/>
          <p:nvPr/>
        </p:nvSpPr>
        <p:spPr>
          <a:xfrm>
            <a:off x="4957503" y="2691445"/>
            <a:ext cx="68867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effectLst/>
                <a:latin typeface="Söhne"/>
              </a:rPr>
              <a:t>Un delegado es un objeto que representa un método y que se puede pasar como argumento a otros métodos, lo que permite un manejo flexible de eventos y una mayor modularidad en el código, </a:t>
            </a:r>
            <a:r>
              <a:rPr lang="es-ES" sz="2400" b="0" i="0" dirty="0">
                <a:effectLst/>
                <a:latin typeface="Google Sans"/>
              </a:rPr>
              <a:t>los delegados encapsulan una instancia de objeto y un método. Los delegados permiten pasar los métodos como parámetros.</a:t>
            </a:r>
            <a:endParaRPr lang="es-CO" sz="2400" dirty="0"/>
          </a:p>
        </p:txBody>
      </p:sp>
      <p:pic>
        <p:nvPicPr>
          <p:cNvPr id="1026" name="Picture 2" descr="Imágenes de Delegado - Descarga gratuita en Freepik">
            <a:extLst>
              <a:ext uri="{FF2B5EF4-FFF2-40B4-BE49-F238E27FC236}">
                <a16:creationId xmlns:a16="http://schemas.microsoft.com/office/drawing/2014/main" id="{B336D760-2BA1-462D-99C2-C89FC14D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2" y="2207129"/>
            <a:ext cx="3448053" cy="34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241100" y="-1874220"/>
          <a:ext cx="4067427" cy="108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52E74B04-0327-4A01-A1B0-1B80EA5053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0247"/>
          <a:stretch/>
        </p:blipFill>
        <p:spPr>
          <a:xfrm>
            <a:off x="216898" y="2276415"/>
            <a:ext cx="5328700" cy="34066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C3211B-5159-4DB2-A1FA-026E688673E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604"/>
          <a:stretch/>
        </p:blipFill>
        <p:spPr>
          <a:xfrm>
            <a:off x="5830526" y="2512390"/>
            <a:ext cx="6220995" cy="25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57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757"/>
              </p:ext>
            </p:extLst>
          </p:nvPr>
        </p:nvGraphicFramePr>
        <p:xfrm>
          <a:off x="12647808" y="2846200"/>
          <a:ext cx="2137243" cy="80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8A28478-149D-4A9D-B1F4-282E362615C1}"/>
              </a:ext>
            </a:extLst>
          </p:cNvPr>
          <p:cNvSpPr txBox="1"/>
          <p:nvPr/>
        </p:nvSpPr>
        <p:spPr>
          <a:xfrm>
            <a:off x="6096000" y="2290003"/>
            <a:ext cx="57099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En C#, un evento es una característica que permite a una clase proporcionar notificaciones a otras clases cuando ocurren ciertas acciones o cambios de estado importantes, </a:t>
            </a:r>
            <a:r>
              <a:rPr lang="es-ES" sz="2400" dirty="0">
                <a:latin typeface="Google Sans"/>
              </a:rPr>
              <a:t>l</a:t>
            </a:r>
            <a:r>
              <a:rPr lang="es-ES" sz="2400" b="0" i="0" dirty="0">
                <a:effectLst/>
                <a:latin typeface="Google Sans"/>
              </a:rPr>
              <a:t>a acción podría deberse a la interacción del usuario, como hacer clic en un botón, o podría derivarse de cualquier otra lógica del programa, como el cambio del valor de una propiedad.</a:t>
            </a:r>
            <a:endParaRPr lang="es-CO" sz="2400" dirty="0"/>
          </a:p>
        </p:txBody>
      </p:sp>
      <p:pic>
        <p:nvPicPr>
          <p:cNvPr id="2050" name="Picture 2" descr="Programación orientada a eventos: características, ejemplos, ventajas,  aplicaciones">
            <a:extLst>
              <a:ext uri="{FF2B5EF4-FFF2-40B4-BE49-F238E27FC236}">
                <a16:creationId xmlns:a16="http://schemas.microsoft.com/office/drawing/2014/main" id="{8E2C2CCB-0134-40A8-8702-A80BCDE51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2121231"/>
            <a:ext cx="5486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47808" y="2846200"/>
          <a:ext cx="2137243" cy="80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75C65E3C-3CDA-46B3-818F-10C8294B2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150" y="1703410"/>
            <a:ext cx="5967887" cy="50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9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en </a:t>
            </a:r>
            <a:r>
              <a:rPr lang="es-CO" sz="4000" dirty="0" err="1">
                <a:solidFill>
                  <a:srgbClr val="FFFFFF"/>
                </a:solidFill>
              </a:rPr>
              <a:t>Corgi</a:t>
            </a:r>
            <a:r>
              <a:rPr lang="es-CO" sz="4000" dirty="0">
                <a:solidFill>
                  <a:srgbClr val="FFFFFF"/>
                </a:solidFill>
              </a:rPr>
              <a:t> </a:t>
            </a:r>
            <a:r>
              <a:rPr lang="es-CO" sz="4000" dirty="0" err="1">
                <a:solidFill>
                  <a:srgbClr val="FFFFFF"/>
                </a:solidFill>
              </a:rPr>
              <a:t>Engine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25351"/>
              </p:ext>
            </p:extLst>
          </p:nvPr>
        </p:nvGraphicFramePr>
        <p:xfrm>
          <a:off x="-1450214" y="1778283"/>
          <a:ext cx="1115918" cy="119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D33774F-5C36-44B5-A692-19451F023DCA}"/>
              </a:ext>
            </a:extLst>
          </p:cNvPr>
          <p:cNvSpPr txBox="1"/>
          <p:nvPr/>
        </p:nvSpPr>
        <p:spPr>
          <a:xfrm>
            <a:off x="604043" y="1924342"/>
            <a:ext cx="63768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En </a:t>
            </a:r>
            <a:r>
              <a:rPr lang="es-ES" sz="2800" dirty="0" err="1"/>
              <a:t>Corgi</a:t>
            </a:r>
            <a:r>
              <a:rPr lang="es-ES" sz="2800" dirty="0"/>
              <a:t> </a:t>
            </a:r>
            <a:r>
              <a:rPr lang="es-ES" sz="2800" dirty="0" err="1"/>
              <a:t>Engine</a:t>
            </a:r>
            <a:r>
              <a:rPr lang="es-ES" sz="2800" dirty="0"/>
              <a:t> de Unity, los eventos se manejan a través del sistema de mensajes y eventos proporcionado por el motor. </a:t>
            </a:r>
            <a:endParaRPr lang="es-CO" sz="2800" dirty="0"/>
          </a:p>
        </p:txBody>
      </p:sp>
      <p:pic>
        <p:nvPicPr>
          <p:cNvPr id="3074" name="Picture 2" descr="Corgi Engine Tech Demo - Aplicaciones en Google Play">
            <a:extLst>
              <a:ext uri="{FF2B5EF4-FFF2-40B4-BE49-F238E27FC236}">
                <a16:creationId xmlns:a16="http://schemas.microsoft.com/office/drawing/2014/main" id="{E8BEB607-568F-4AF1-B6BF-83FDE3D5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5" y="3740715"/>
            <a:ext cx="2394794" cy="23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39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518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  <p:pic>
        <p:nvPicPr>
          <p:cNvPr id="1026" name="Picture 2" descr="Pros y contras - Iconos gratis de social">
            <a:extLst>
              <a:ext uri="{FF2B5EF4-FFF2-40B4-BE49-F238E27FC236}">
                <a16:creationId xmlns:a16="http://schemas.microsoft.com/office/drawing/2014/main" id="{4410FE5B-89A2-015D-3ECD-38675291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45" y="2451173"/>
            <a:ext cx="3417406" cy="3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430</Words>
  <Application>Microsoft Office PowerPoint</Application>
  <PresentationFormat>Panorámica</PresentationFormat>
  <Paragraphs>42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Google Sans</vt:lpstr>
      <vt:lpstr>Söhne</vt:lpstr>
      <vt:lpstr>Arial</vt:lpstr>
      <vt:lpstr>Calibri</vt:lpstr>
      <vt:lpstr>Tema de Office</vt:lpstr>
      <vt:lpstr>Taller 2 - Scripting</vt:lpstr>
      <vt:lpstr>Funciones delegado</vt:lpstr>
      <vt:lpstr>Funciones delegado</vt:lpstr>
      <vt:lpstr>Event C#</vt:lpstr>
      <vt:lpstr>Event C#</vt:lpstr>
      <vt:lpstr>Event en Corgi Engine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Muchas gracias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Julián Gómez</cp:lastModifiedBy>
  <cp:revision>22</cp:revision>
  <dcterms:created xsi:type="dcterms:W3CDTF">2024-04-12T01:35:35Z</dcterms:created>
  <dcterms:modified xsi:type="dcterms:W3CDTF">2024-04-12T15:49:24Z</dcterms:modified>
</cp:coreProperties>
</file>