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38" autoAdjust="0"/>
    <p:restoredTop sz="94660"/>
  </p:normalViewPr>
  <p:slideViewPr>
    <p:cSldViewPr snapToGrid="0">
      <p:cViewPr varScale="1">
        <p:scale>
          <a:sx n="78" d="100"/>
          <a:sy n="78" d="100"/>
        </p:scale>
        <p:origin x="73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6E717D-4A0F-44D9-96FF-4A76912FBE9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4FAD96E-634F-4D7C-9DFE-00DD96663E64}">
      <dgm:prSet/>
      <dgm:spPr/>
      <dgm:t>
        <a:bodyPr/>
        <a:lstStyle/>
        <a:p>
          <a:r>
            <a:rPr lang="es-MX"/>
            <a:t>Un singleton es un patrón de diseño en programación que garantiza que una clase tenga una única instancia y proporciona un punto de acceso global a esa instancia.</a:t>
          </a:r>
          <a:endParaRPr lang="en-US"/>
        </a:p>
      </dgm:t>
    </dgm:pt>
    <dgm:pt modelId="{709D19CB-6E3D-48F9-84C2-DC88775E849F}" type="parTrans" cxnId="{AE138262-C23E-4143-A547-DBAB471AA38C}">
      <dgm:prSet/>
      <dgm:spPr/>
      <dgm:t>
        <a:bodyPr/>
        <a:lstStyle/>
        <a:p>
          <a:endParaRPr lang="en-US"/>
        </a:p>
      </dgm:t>
    </dgm:pt>
    <dgm:pt modelId="{34148C54-6CD6-4ABE-9A1A-EE9BE0215F97}" type="sibTrans" cxnId="{AE138262-C23E-4143-A547-DBAB471AA38C}">
      <dgm:prSet/>
      <dgm:spPr/>
      <dgm:t>
        <a:bodyPr/>
        <a:lstStyle/>
        <a:p>
          <a:endParaRPr lang="en-US"/>
        </a:p>
      </dgm:t>
    </dgm:pt>
    <dgm:pt modelId="{F1BB575F-9A56-4709-BD05-DBA68B3FBAFC}">
      <dgm:prSet/>
      <dgm:spPr/>
      <dgm:t>
        <a:bodyPr/>
        <a:lstStyle/>
        <a:p>
          <a:r>
            <a:rPr lang="es-MX"/>
            <a:t>Es como tener una única copia de algo importante en tu programa, como un personaje principal en un videojuego.</a:t>
          </a:r>
          <a:endParaRPr lang="en-US"/>
        </a:p>
      </dgm:t>
    </dgm:pt>
    <dgm:pt modelId="{DAE26A66-11E0-453E-A939-718E35962683}" type="parTrans" cxnId="{87EF03D6-7B63-4D36-8A39-C487D6C7A210}">
      <dgm:prSet/>
      <dgm:spPr/>
      <dgm:t>
        <a:bodyPr/>
        <a:lstStyle/>
        <a:p>
          <a:endParaRPr lang="en-US"/>
        </a:p>
      </dgm:t>
    </dgm:pt>
    <dgm:pt modelId="{90C5C76E-D720-44D0-AB5D-6B644C2612F7}" type="sibTrans" cxnId="{87EF03D6-7B63-4D36-8A39-C487D6C7A210}">
      <dgm:prSet/>
      <dgm:spPr/>
      <dgm:t>
        <a:bodyPr/>
        <a:lstStyle/>
        <a:p>
          <a:endParaRPr lang="en-US"/>
        </a:p>
      </dgm:t>
    </dgm:pt>
    <dgm:pt modelId="{66E9B5C6-22B1-4894-AFB5-5193F43A19A7}" type="pres">
      <dgm:prSet presAssocID="{AE6E717D-4A0F-44D9-96FF-4A76912FBE91}" presName="root" presStyleCnt="0">
        <dgm:presLayoutVars>
          <dgm:dir/>
          <dgm:resizeHandles val="exact"/>
        </dgm:presLayoutVars>
      </dgm:prSet>
      <dgm:spPr/>
    </dgm:pt>
    <dgm:pt modelId="{4001CFF7-8BD8-44E2-BAFA-9231B483534C}" type="pres">
      <dgm:prSet presAssocID="{64FAD96E-634F-4D7C-9DFE-00DD96663E64}" presName="compNode" presStyleCnt="0"/>
      <dgm:spPr/>
    </dgm:pt>
    <dgm:pt modelId="{EA5B6C21-EAB4-4898-99FB-95E78FD173B0}" type="pres">
      <dgm:prSet presAssocID="{64FAD96E-634F-4D7C-9DFE-00DD96663E6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a de flujo"/>
        </a:ext>
      </dgm:extLst>
    </dgm:pt>
    <dgm:pt modelId="{28A5438A-4B63-4465-9793-D48EECF68952}" type="pres">
      <dgm:prSet presAssocID="{64FAD96E-634F-4D7C-9DFE-00DD96663E64}" presName="spaceRect" presStyleCnt="0"/>
      <dgm:spPr/>
    </dgm:pt>
    <dgm:pt modelId="{ACDBAAC2-0ACB-41E4-BD66-52971074084F}" type="pres">
      <dgm:prSet presAssocID="{64FAD96E-634F-4D7C-9DFE-00DD96663E64}" presName="textRect" presStyleLbl="revTx" presStyleIdx="0" presStyleCnt="2">
        <dgm:presLayoutVars>
          <dgm:chMax val="1"/>
          <dgm:chPref val="1"/>
        </dgm:presLayoutVars>
      </dgm:prSet>
      <dgm:spPr/>
    </dgm:pt>
    <dgm:pt modelId="{D455E77E-C688-445B-A440-4B704E0FC0AA}" type="pres">
      <dgm:prSet presAssocID="{34148C54-6CD6-4ABE-9A1A-EE9BE0215F97}" presName="sibTrans" presStyleCnt="0"/>
      <dgm:spPr/>
    </dgm:pt>
    <dgm:pt modelId="{29D5E2B8-3C84-46F1-B68E-F6D35928FD34}" type="pres">
      <dgm:prSet presAssocID="{F1BB575F-9A56-4709-BD05-DBA68B3FBAFC}" presName="compNode" presStyleCnt="0"/>
      <dgm:spPr/>
    </dgm:pt>
    <dgm:pt modelId="{205EBAF0-4DCE-4870-889D-EEBE5CCEF842}" type="pres">
      <dgm:prSet presAssocID="{F1BB575F-9A56-4709-BD05-DBA68B3FBAF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ula de clases"/>
        </a:ext>
      </dgm:extLst>
    </dgm:pt>
    <dgm:pt modelId="{36EC6BDE-0A44-4426-B4E6-3376A27357A8}" type="pres">
      <dgm:prSet presAssocID="{F1BB575F-9A56-4709-BD05-DBA68B3FBAFC}" presName="spaceRect" presStyleCnt="0"/>
      <dgm:spPr/>
    </dgm:pt>
    <dgm:pt modelId="{FF0E5D32-1D8F-46CC-9BCD-ADDF3A39179D}" type="pres">
      <dgm:prSet presAssocID="{F1BB575F-9A56-4709-BD05-DBA68B3FBAF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5F47F2D-D34A-42BF-B0EE-4E6B092431EC}" type="presOf" srcId="{F1BB575F-9A56-4709-BD05-DBA68B3FBAFC}" destId="{FF0E5D32-1D8F-46CC-9BCD-ADDF3A39179D}" srcOrd="0" destOrd="0" presId="urn:microsoft.com/office/officeart/2018/2/layout/IconLabelList"/>
    <dgm:cxn modelId="{26629535-B6B3-4B70-AB71-8FE3631A89E7}" type="presOf" srcId="{AE6E717D-4A0F-44D9-96FF-4A76912FBE91}" destId="{66E9B5C6-22B1-4894-AFB5-5193F43A19A7}" srcOrd="0" destOrd="0" presId="urn:microsoft.com/office/officeart/2018/2/layout/IconLabelList"/>
    <dgm:cxn modelId="{AE138262-C23E-4143-A547-DBAB471AA38C}" srcId="{AE6E717D-4A0F-44D9-96FF-4A76912FBE91}" destId="{64FAD96E-634F-4D7C-9DFE-00DD96663E64}" srcOrd="0" destOrd="0" parTransId="{709D19CB-6E3D-48F9-84C2-DC88775E849F}" sibTransId="{34148C54-6CD6-4ABE-9A1A-EE9BE0215F97}"/>
    <dgm:cxn modelId="{3C61F6CC-425B-4DB5-BEB3-BFF1723DA60E}" type="presOf" srcId="{64FAD96E-634F-4D7C-9DFE-00DD96663E64}" destId="{ACDBAAC2-0ACB-41E4-BD66-52971074084F}" srcOrd="0" destOrd="0" presId="urn:microsoft.com/office/officeart/2018/2/layout/IconLabelList"/>
    <dgm:cxn modelId="{87EF03D6-7B63-4D36-8A39-C487D6C7A210}" srcId="{AE6E717D-4A0F-44D9-96FF-4A76912FBE91}" destId="{F1BB575F-9A56-4709-BD05-DBA68B3FBAFC}" srcOrd="1" destOrd="0" parTransId="{DAE26A66-11E0-453E-A939-718E35962683}" sibTransId="{90C5C76E-D720-44D0-AB5D-6B644C2612F7}"/>
    <dgm:cxn modelId="{47287C1E-2071-4294-9483-26E1AF8013DF}" type="presParOf" srcId="{66E9B5C6-22B1-4894-AFB5-5193F43A19A7}" destId="{4001CFF7-8BD8-44E2-BAFA-9231B483534C}" srcOrd="0" destOrd="0" presId="urn:microsoft.com/office/officeart/2018/2/layout/IconLabelList"/>
    <dgm:cxn modelId="{2C92F06F-AD11-4571-963B-E6B712CA4EAB}" type="presParOf" srcId="{4001CFF7-8BD8-44E2-BAFA-9231B483534C}" destId="{EA5B6C21-EAB4-4898-99FB-95E78FD173B0}" srcOrd="0" destOrd="0" presId="urn:microsoft.com/office/officeart/2018/2/layout/IconLabelList"/>
    <dgm:cxn modelId="{16547C03-2EF5-44BE-B35B-67AAEE612172}" type="presParOf" srcId="{4001CFF7-8BD8-44E2-BAFA-9231B483534C}" destId="{28A5438A-4B63-4465-9793-D48EECF68952}" srcOrd="1" destOrd="0" presId="urn:microsoft.com/office/officeart/2018/2/layout/IconLabelList"/>
    <dgm:cxn modelId="{184A26EA-81E8-4456-BE7B-A16B6BFC3E96}" type="presParOf" srcId="{4001CFF7-8BD8-44E2-BAFA-9231B483534C}" destId="{ACDBAAC2-0ACB-41E4-BD66-52971074084F}" srcOrd="2" destOrd="0" presId="urn:microsoft.com/office/officeart/2018/2/layout/IconLabelList"/>
    <dgm:cxn modelId="{B1FF5359-92F5-494B-A3D5-02F1B1F8A338}" type="presParOf" srcId="{66E9B5C6-22B1-4894-AFB5-5193F43A19A7}" destId="{D455E77E-C688-445B-A440-4B704E0FC0AA}" srcOrd="1" destOrd="0" presId="urn:microsoft.com/office/officeart/2018/2/layout/IconLabelList"/>
    <dgm:cxn modelId="{B16EE10C-6ECB-40D0-AD8D-83C3F9A82750}" type="presParOf" srcId="{66E9B5C6-22B1-4894-AFB5-5193F43A19A7}" destId="{29D5E2B8-3C84-46F1-B68E-F6D35928FD34}" srcOrd="2" destOrd="0" presId="urn:microsoft.com/office/officeart/2018/2/layout/IconLabelList"/>
    <dgm:cxn modelId="{695EB5F2-98CC-486C-ABE6-51F7CDD2F2D3}" type="presParOf" srcId="{29D5E2B8-3C84-46F1-B68E-F6D35928FD34}" destId="{205EBAF0-4DCE-4870-889D-EEBE5CCEF842}" srcOrd="0" destOrd="0" presId="urn:microsoft.com/office/officeart/2018/2/layout/IconLabelList"/>
    <dgm:cxn modelId="{D8B3EA00-CABB-40DB-BE02-BE7647F6A1D6}" type="presParOf" srcId="{29D5E2B8-3C84-46F1-B68E-F6D35928FD34}" destId="{36EC6BDE-0A44-4426-B4E6-3376A27357A8}" srcOrd="1" destOrd="0" presId="urn:microsoft.com/office/officeart/2018/2/layout/IconLabelList"/>
    <dgm:cxn modelId="{92B0BFE2-C70E-4F36-9252-87A2422F59A9}" type="presParOf" srcId="{29D5E2B8-3C84-46F1-B68E-F6D35928FD34}" destId="{FF0E5D32-1D8F-46CC-9BCD-ADDF3A39179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C6A9EC-18C5-4197-8F2A-C6ED7446FB69}" type="doc">
      <dgm:prSet loTypeId="urn:microsoft.com/office/officeart/2005/8/layout/hierarchy3" loCatId="hierarchy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AAC39CB-BCF2-4FE7-8CF3-071032A20C34}">
      <dgm:prSet/>
      <dgm:spPr/>
      <dgm:t>
        <a:bodyPr/>
        <a:lstStyle/>
        <a:p>
          <a:r>
            <a:rPr lang="es-MX"/>
            <a:t>En C#, implementar un singleton significa crear una clase que solo pueda tener una instancia, y luego permitir que otras partes del código accedan a esa instancia única cuando la necesiten.</a:t>
          </a:r>
          <a:endParaRPr lang="en-US"/>
        </a:p>
      </dgm:t>
    </dgm:pt>
    <dgm:pt modelId="{7C79F1BC-CBBB-4367-AAFF-EAF2407C384D}" type="parTrans" cxnId="{DB6D5CE6-B620-47E6-8BD0-4E874911B67B}">
      <dgm:prSet/>
      <dgm:spPr/>
      <dgm:t>
        <a:bodyPr/>
        <a:lstStyle/>
        <a:p>
          <a:endParaRPr lang="en-US"/>
        </a:p>
      </dgm:t>
    </dgm:pt>
    <dgm:pt modelId="{4039FE39-2BCD-42F9-B51B-4C77EE4C7D54}" type="sibTrans" cxnId="{DB6D5CE6-B620-47E6-8BD0-4E874911B67B}">
      <dgm:prSet/>
      <dgm:spPr/>
      <dgm:t>
        <a:bodyPr/>
        <a:lstStyle/>
        <a:p>
          <a:endParaRPr lang="en-US"/>
        </a:p>
      </dgm:t>
    </dgm:pt>
    <dgm:pt modelId="{BB3EFD09-4A08-4CF5-B70D-C9FBB4E7EAC2}">
      <dgm:prSet/>
      <dgm:spPr/>
      <dgm:t>
        <a:bodyPr/>
        <a:lstStyle/>
        <a:p>
          <a:r>
            <a:rPr lang="es-MX"/>
            <a:t>En Unity, que usa C# para programar juegos, puedes usar singletons para controlar aspectos clave del juego, como la gestión del progreso o la interfaz del usuario.</a:t>
          </a:r>
          <a:endParaRPr lang="en-US"/>
        </a:p>
      </dgm:t>
    </dgm:pt>
    <dgm:pt modelId="{C2ED22F5-BB42-4EF5-8440-2C2C82BC7AE8}" type="parTrans" cxnId="{579F1D4C-C47A-4D4A-9EE8-8FC24D223ABE}">
      <dgm:prSet/>
      <dgm:spPr/>
      <dgm:t>
        <a:bodyPr/>
        <a:lstStyle/>
        <a:p>
          <a:endParaRPr lang="en-US"/>
        </a:p>
      </dgm:t>
    </dgm:pt>
    <dgm:pt modelId="{902C0F93-7F19-4FD0-9814-8D688098A757}" type="sibTrans" cxnId="{579F1D4C-C47A-4D4A-9EE8-8FC24D223ABE}">
      <dgm:prSet/>
      <dgm:spPr/>
      <dgm:t>
        <a:bodyPr/>
        <a:lstStyle/>
        <a:p>
          <a:endParaRPr lang="en-US"/>
        </a:p>
      </dgm:t>
    </dgm:pt>
    <dgm:pt modelId="{A84B701C-B7AC-4B8B-8553-D2DAAA41FB81}" type="pres">
      <dgm:prSet presAssocID="{27C6A9EC-18C5-4197-8F2A-C6ED7446FB6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B27766D-64AA-4FD4-9535-0F46B00DF9FF}" type="pres">
      <dgm:prSet presAssocID="{9AAC39CB-BCF2-4FE7-8CF3-071032A20C34}" presName="root" presStyleCnt="0"/>
      <dgm:spPr/>
    </dgm:pt>
    <dgm:pt modelId="{C951E557-31B0-4B0B-9EC6-5F617EE75899}" type="pres">
      <dgm:prSet presAssocID="{9AAC39CB-BCF2-4FE7-8CF3-071032A20C34}" presName="rootComposite" presStyleCnt="0"/>
      <dgm:spPr/>
    </dgm:pt>
    <dgm:pt modelId="{1BE56F84-B1D4-4154-9EE3-B4543B3A776B}" type="pres">
      <dgm:prSet presAssocID="{9AAC39CB-BCF2-4FE7-8CF3-071032A20C34}" presName="rootText" presStyleLbl="node1" presStyleIdx="0" presStyleCnt="2"/>
      <dgm:spPr/>
    </dgm:pt>
    <dgm:pt modelId="{13BB6C4D-7046-4E22-8D94-59A383257879}" type="pres">
      <dgm:prSet presAssocID="{9AAC39CB-BCF2-4FE7-8CF3-071032A20C34}" presName="rootConnector" presStyleLbl="node1" presStyleIdx="0" presStyleCnt="2"/>
      <dgm:spPr/>
    </dgm:pt>
    <dgm:pt modelId="{D6680D05-A82C-4442-B6F2-2B2667516183}" type="pres">
      <dgm:prSet presAssocID="{9AAC39CB-BCF2-4FE7-8CF3-071032A20C34}" presName="childShape" presStyleCnt="0"/>
      <dgm:spPr/>
    </dgm:pt>
    <dgm:pt modelId="{4652200C-67E5-4ED1-A6CE-7E0D8C4D0F02}" type="pres">
      <dgm:prSet presAssocID="{BB3EFD09-4A08-4CF5-B70D-C9FBB4E7EAC2}" presName="root" presStyleCnt="0"/>
      <dgm:spPr/>
    </dgm:pt>
    <dgm:pt modelId="{1530BF33-9846-4B30-B601-1DB4AD03D0D6}" type="pres">
      <dgm:prSet presAssocID="{BB3EFD09-4A08-4CF5-B70D-C9FBB4E7EAC2}" presName="rootComposite" presStyleCnt="0"/>
      <dgm:spPr/>
    </dgm:pt>
    <dgm:pt modelId="{C5F1C009-30A1-4BB8-9B9B-865A6431F556}" type="pres">
      <dgm:prSet presAssocID="{BB3EFD09-4A08-4CF5-B70D-C9FBB4E7EAC2}" presName="rootText" presStyleLbl="node1" presStyleIdx="1" presStyleCnt="2"/>
      <dgm:spPr/>
    </dgm:pt>
    <dgm:pt modelId="{DCB69FA2-CE15-4959-9839-2719B4110801}" type="pres">
      <dgm:prSet presAssocID="{BB3EFD09-4A08-4CF5-B70D-C9FBB4E7EAC2}" presName="rootConnector" presStyleLbl="node1" presStyleIdx="1" presStyleCnt="2"/>
      <dgm:spPr/>
    </dgm:pt>
    <dgm:pt modelId="{684EA70C-C42B-4000-A60D-E2544C579B4A}" type="pres">
      <dgm:prSet presAssocID="{BB3EFD09-4A08-4CF5-B70D-C9FBB4E7EAC2}" presName="childShape" presStyleCnt="0"/>
      <dgm:spPr/>
    </dgm:pt>
  </dgm:ptLst>
  <dgm:cxnLst>
    <dgm:cxn modelId="{8D924916-F6BA-4F12-833B-600C31551537}" type="presOf" srcId="{9AAC39CB-BCF2-4FE7-8CF3-071032A20C34}" destId="{13BB6C4D-7046-4E22-8D94-59A383257879}" srcOrd="1" destOrd="0" presId="urn:microsoft.com/office/officeart/2005/8/layout/hierarchy3"/>
    <dgm:cxn modelId="{EAB07943-A357-4028-823E-7DD4A0AEB10C}" type="presOf" srcId="{27C6A9EC-18C5-4197-8F2A-C6ED7446FB69}" destId="{A84B701C-B7AC-4B8B-8553-D2DAAA41FB81}" srcOrd="0" destOrd="0" presId="urn:microsoft.com/office/officeart/2005/8/layout/hierarchy3"/>
    <dgm:cxn modelId="{6E49524A-A842-483D-A394-7D4C077FBAC6}" type="presOf" srcId="{BB3EFD09-4A08-4CF5-B70D-C9FBB4E7EAC2}" destId="{C5F1C009-30A1-4BB8-9B9B-865A6431F556}" srcOrd="0" destOrd="0" presId="urn:microsoft.com/office/officeart/2005/8/layout/hierarchy3"/>
    <dgm:cxn modelId="{579F1D4C-C47A-4D4A-9EE8-8FC24D223ABE}" srcId="{27C6A9EC-18C5-4197-8F2A-C6ED7446FB69}" destId="{BB3EFD09-4A08-4CF5-B70D-C9FBB4E7EAC2}" srcOrd="1" destOrd="0" parTransId="{C2ED22F5-BB42-4EF5-8440-2C2C82BC7AE8}" sibTransId="{902C0F93-7F19-4FD0-9814-8D688098A757}"/>
    <dgm:cxn modelId="{EBC8FD86-F198-4301-9282-6DE9FA046076}" type="presOf" srcId="{9AAC39CB-BCF2-4FE7-8CF3-071032A20C34}" destId="{1BE56F84-B1D4-4154-9EE3-B4543B3A776B}" srcOrd="0" destOrd="0" presId="urn:microsoft.com/office/officeart/2005/8/layout/hierarchy3"/>
    <dgm:cxn modelId="{499E608B-2BA4-4738-AF4A-2DA4E7425BBD}" type="presOf" srcId="{BB3EFD09-4A08-4CF5-B70D-C9FBB4E7EAC2}" destId="{DCB69FA2-CE15-4959-9839-2719B4110801}" srcOrd="1" destOrd="0" presId="urn:microsoft.com/office/officeart/2005/8/layout/hierarchy3"/>
    <dgm:cxn modelId="{DB6D5CE6-B620-47E6-8BD0-4E874911B67B}" srcId="{27C6A9EC-18C5-4197-8F2A-C6ED7446FB69}" destId="{9AAC39CB-BCF2-4FE7-8CF3-071032A20C34}" srcOrd="0" destOrd="0" parTransId="{7C79F1BC-CBBB-4367-AAFF-EAF2407C384D}" sibTransId="{4039FE39-2BCD-42F9-B51B-4C77EE4C7D54}"/>
    <dgm:cxn modelId="{7F5FE134-774F-41C5-9C4E-BCEA9E778CCB}" type="presParOf" srcId="{A84B701C-B7AC-4B8B-8553-D2DAAA41FB81}" destId="{DB27766D-64AA-4FD4-9535-0F46B00DF9FF}" srcOrd="0" destOrd="0" presId="urn:microsoft.com/office/officeart/2005/8/layout/hierarchy3"/>
    <dgm:cxn modelId="{38D047E5-4598-41F5-AE17-35103719AAB7}" type="presParOf" srcId="{DB27766D-64AA-4FD4-9535-0F46B00DF9FF}" destId="{C951E557-31B0-4B0B-9EC6-5F617EE75899}" srcOrd="0" destOrd="0" presId="urn:microsoft.com/office/officeart/2005/8/layout/hierarchy3"/>
    <dgm:cxn modelId="{BEB12F45-2DB7-472A-B5F7-A5683996723D}" type="presParOf" srcId="{C951E557-31B0-4B0B-9EC6-5F617EE75899}" destId="{1BE56F84-B1D4-4154-9EE3-B4543B3A776B}" srcOrd="0" destOrd="0" presId="urn:microsoft.com/office/officeart/2005/8/layout/hierarchy3"/>
    <dgm:cxn modelId="{4CD25268-834B-4F68-942E-BDFF1806C9F2}" type="presParOf" srcId="{C951E557-31B0-4B0B-9EC6-5F617EE75899}" destId="{13BB6C4D-7046-4E22-8D94-59A383257879}" srcOrd="1" destOrd="0" presId="urn:microsoft.com/office/officeart/2005/8/layout/hierarchy3"/>
    <dgm:cxn modelId="{11C5B4C9-F84F-4228-B535-6F9B6EE36943}" type="presParOf" srcId="{DB27766D-64AA-4FD4-9535-0F46B00DF9FF}" destId="{D6680D05-A82C-4442-B6F2-2B2667516183}" srcOrd="1" destOrd="0" presId="urn:microsoft.com/office/officeart/2005/8/layout/hierarchy3"/>
    <dgm:cxn modelId="{5225B08B-02BB-42B2-BEF8-A672A99DBFCA}" type="presParOf" srcId="{A84B701C-B7AC-4B8B-8553-D2DAAA41FB81}" destId="{4652200C-67E5-4ED1-A6CE-7E0D8C4D0F02}" srcOrd="1" destOrd="0" presId="urn:microsoft.com/office/officeart/2005/8/layout/hierarchy3"/>
    <dgm:cxn modelId="{60A7115E-3DB2-40CC-B030-1C10D7ED2A8B}" type="presParOf" srcId="{4652200C-67E5-4ED1-A6CE-7E0D8C4D0F02}" destId="{1530BF33-9846-4B30-B601-1DB4AD03D0D6}" srcOrd="0" destOrd="0" presId="urn:microsoft.com/office/officeart/2005/8/layout/hierarchy3"/>
    <dgm:cxn modelId="{5E7EDD9E-1361-4C0E-AE99-5D5D60C40A1B}" type="presParOf" srcId="{1530BF33-9846-4B30-B601-1DB4AD03D0D6}" destId="{C5F1C009-30A1-4BB8-9B9B-865A6431F556}" srcOrd="0" destOrd="0" presId="urn:microsoft.com/office/officeart/2005/8/layout/hierarchy3"/>
    <dgm:cxn modelId="{ADA4F351-5F30-4980-AF2F-276A1388F4E5}" type="presParOf" srcId="{1530BF33-9846-4B30-B601-1DB4AD03D0D6}" destId="{DCB69FA2-CE15-4959-9839-2719B4110801}" srcOrd="1" destOrd="0" presId="urn:microsoft.com/office/officeart/2005/8/layout/hierarchy3"/>
    <dgm:cxn modelId="{C85A7954-10B2-488F-99D1-BEB7EB829881}" type="presParOf" srcId="{4652200C-67E5-4ED1-A6CE-7E0D8C4D0F02}" destId="{684EA70C-C42B-4000-A60D-E2544C579B4A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5B6C21-EAB4-4898-99FB-95E78FD173B0}">
      <dsp:nvSpPr>
        <dsp:cNvPr id="0" name=""/>
        <dsp:cNvSpPr/>
      </dsp:nvSpPr>
      <dsp:spPr>
        <a:xfrm>
          <a:off x="1953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DBAAC2-0ACB-41E4-BD66-52971074084F}">
      <dsp:nvSpPr>
        <dsp:cNvPr id="0" name=""/>
        <dsp:cNvSpPr/>
      </dsp:nvSpPr>
      <dsp:spPr>
        <a:xfrm>
          <a:off x="765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/>
            <a:t>Un singleton es un patrón de diseño en programación que garantiza que una clase tenga una única instancia y proporciona un punto de acceso global a esa instancia.</a:t>
          </a:r>
          <a:endParaRPr lang="en-US" sz="1400" kern="1200"/>
        </a:p>
      </dsp:txBody>
      <dsp:txXfrm>
        <a:off x="765914" y="2943510"/>
        <a:ext cx="4320000" cy="720000"/>
      </dsp:txXfrm>
    </dsp:sp>
    <dsp:sp modelId="{205EBAF0-4DCE-4870-889D-EEBE5CCEF842}">
      <dsp:nvSpPr>
        <dsp:cNvPr id="0" name=""/>
        <dsp:cNvSpPr/>
      </dsp:nvSpPr>
      <dsp:spPr>
        <a:xfrm>
          <a:off x="7029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0E5D32-1D8F-46CC-9BCD-ADDF3A39179D}">
      <dsp:nvSpPr>
        <dsp:cNvPr id="0" name=""/>
        <dsp:cNvSpPr/>
      </dsp:nvSpPr>
      <dsp:spPr>
        <a:xfrm>
          <a:off x="5841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/>
            <a:t>Es como tener una única copia de algo importante en tu programa, como un personaje principal en un videojuego.</a:t>
          </a:r>
          <a:endParaRPr lang="en-US" sz="1400" kern="1200"/>
        </a:p>
      </dsp:txBody>
      <dsp:txXfrm>
        <a:off x="5841914" y="2943510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E56F84-B1D4-4154-9EE3-B4543B3A776B}">
      <dsp:nvSpPr>
        <dsp:cNvPr id="0" name=""/>
        <dsp:cNvSpPr/>
      </dsp:nvSpPr>
      <dsp:spPr>
        <a:xfrm>
          <a:off x="1333" y="882495"/>
          <a:ext cx="4855627" cy="242781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/>
            <a:t>En C#, implementar un singleton significa crear una clase que solo pueda tener una instancia, y luego permitir que otras partes del código accedan a esa instancia única cuando la necesiten.</a:t>
          </a:r>
          <a:endParaRPr lang="en-US" sz="2400" kern="1200"/>
        </a:p>
      </dsp:txBody>
      <dsp:txXfrm>
        <a:off x="72441" y="953603"/>
        <a:ext cx="4713411" cy="2285597"/>
      </dsp:txXfrm>
    </dsp:sp>
    <dsp:sp modelId="{C5F1C009-30A1-4BB8-9B9B-865A6431F556}">
      <dsp:nvSpPr>
        <dsp:cNvPr id="0" name=""/>
        <dsp:cNvSpPr/>
      </dsp:nvSpPr>
      <dsp:spPr>
        <a:xfrm>
          <a:off x="6070867" y="882495"/>
          <a:ext cx="4855627" cy="2427813"/>
        </a:xfrm>
        <a:prstGeom prst="roundRect">
          <a:avLst>
            <a:gd name="adj" fmla="val 10000"/>
          </a:avLst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/>
            <a:t>En Unity, que usa C# para programar juegos, puedes usar singletons para controlar aspectos clave del juego, como la gestión del progreso o la interfaz del usuario.</a:t>
          </a:r>
          <a:endParaRPr lang="en-US" sz="2400" kern="1200"/>
        </a:p>
      </dsp:txBody>
      <dsp:txXfrm>
        <a:off x="6141975" y="953603"/>
        <a:ext cx="4713411" cy="22855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C4569-BBC2-B017-7C2B-7838B1A1AC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5F2465-6111-7285-5BD2-AE955A860F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02E6CD-C98F-4474-72CB-6322CE03C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34C67F-B06B-79B8-FF45-0DE6AF7EB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1439B1-77EA-177D-2B4E-310513F1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1199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00B23-CD18-1A30-D854-8FC62B6B7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66712CD-D1D3-A39A-D300-5AC81AE3A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5479C4-B9D5-E491-7483-179A55D91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1AC52E-4102-111B-9C27-FCE217B16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BCFF26-40DD-CC31-655E-9924DDDE5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8488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851F4D1-EF08-2AA0-EDD4-23358AB688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E06CCC5-9062-2CEC-D056-7FE5C547E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B6B11B-B579-A574-4E30-19EB280E0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BBA000-AC20-6945-9ADD-983908E4D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066CCA-0D0B-C947-3D8C-923B1B2C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7262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398AAD-EDAA-0FBA-83C9-5B87A0F20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83C330-3482-64E5-513E-98CAFEB0D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E0BC4E-F78A-1771-4559-39DB6BE13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8B439A-C0F5-C06A-4573-E1C1EAA82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78A722-54B8-2D18-0968-99ABD1674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7890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DF8466-0478-BDCA-297A-BD2B6A292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FA3B37-486A-15E2-D9C4-ABAD310F8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BB4C4C-3E5E-0F45-26FF-FF974209D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682688-6827-BF59-0F4C-00C2F50DD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2A83CF-B71E-65F8-9842-2F26F5FC5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222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B83E23-68C2-4775-F3BD-10CA49715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5206D1-FCD4-6120-252F-FC23DA4AED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FF5CEF2-BA95-EEBD-8393-156796069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1D07E0-C943-0608-2004-E1F5438A6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EB3859-402F-7DF6-DC1F-BC11449FB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F33F92-987B-6D27-A94F-F8CC34A8E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3088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69563C-F418-B5CB-D908-6912159FA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89A33F-487B-5913-A3CD-B10F7FD3B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497EAC3-2466-A041-D09F-04CC79C75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1676AE0-1E4B-C420-9B9F-556D3BFB3A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7784343-5363-D2B0-B187-7941546F35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DF8FD91-2E73-ABDC-CDBE-14C30BD5F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F1DFCC8-36F8-2AAD-8258-EF2384341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E9D4577-F71B-2B58-6E52-82F452AFE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1160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A3FBAE-85BE-299D-B600-B48EE2859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14EB1BD-2E35-F90B-E983-22BBEC94A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18A58DA-DE1B-38CD-E4BB-BC4C1F0CF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1999070-8A46-0DA3-EBFC-97CC1E05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8146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AB9640E-C272-1A04-1A32-A240DD534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4BF8EDD-CD75-B21B-5FDD-8FA4172AF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4FB9699-C532-7132-1818-6211936A2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3931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217133-65AF-BB9B-CC58-B768D241E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EDB3DC-0804-881A-394C-3F1D90A98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9D05A56-CB39-D08E-4EAF-6A181507C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202715-0A11-1671-F301-41BAB75E0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EB4FB6-869D-1D62-151C-66BF7A7CD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CE981E-D7D8-BF52-D9EE-F31E35B13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3585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58DCF-A850-3EB2-27F1-09C5D0C73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8241096-D61F-938B-1430-596F2BF146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6F62598-F68C-0D6C-5E64-8E1116EFA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7FB1AA8-EDB8-2CB6-3315-3E516FF13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48D3D5-3986-ADA8-43A0-8205F38E5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B751E57-D8A5-8411-4C07-D2B9A4D46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531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8C71BE2-83C4-0B99-5CCA-6253F4C9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B73629-41D9-F583-7632-64EC5D11B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322E68-86B6-FF08-B063-4CEA955103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E364D4-1C3F-6227-1D3F-1A3AE3F90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C8994F-A14C-F9C1-230A-02EBF85444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951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3F2B2FB-130D-C8C5-9198-4EE6C8C95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s-CO" sz="4800" dirty="0">
                <a:solidFill>
                  <a:srgbClr val="FFFFFF"/>
                </a:solidFill>
              </a:rPr>
              <a:t>T</a:t>
            </a:r>
            <a:r>
              <a:rPr lang="es-ES" sz="4800" dirty="0" err="1">
                <a:solidFill>
                  <a:srgbClr val="FFFFFF"/>
                </a:solidFill>
              </a:rPr>
              <a:t>aller</a:t>
            </a:r>
            <a:r>
              <a:rPr lang="es-ES" sz="4800" dirty="0">
                <a:solidFill>
                  <a:srgbClr val="FFFFFF"/>
                </a:solidFill>
              </a:rPr>
              <a:t> 2 - Scripting</a:t>
            </a:r>
            <a:endParaRPr lang="es-CO" sz="4800" dirty="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47E676-642E-12A6-4D37-D909B90940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es-CO">
                <a:solidFill>
                  <a:srgbClr val="FFFFFF"/>
                </a:solidFill>
              </a:rPr>
              <a:t>Mariana Gomez</a:t>
            </a:r>
          </a:p>
          <a:p>
            <a:pPr algn="l"/>
            <a:r>
              <a:rPr lang="es-CO">
                <a:solidFill>
                  <a:srgbClr val="FFFFFF"/>
                </a:solidFill>
              </a:rPr>
              <a:t>Nicolas Hoyos</a:t>
            </a:r>
          </a:p>
        </p:txBody>
      </p:sp>
    </p:spTree>
    <p:extLst>
      <p:ext uri="{BB962C8B-B14F-4D97-AF65-F5344CB8AC3E}">
        <p14:creationId xmlns:p14="http://schemas.microsoft.com/office/powerpoint/2010/main" val="278071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CBD37B-9421-944A-BC2F-5F0DE4CE1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CO" sz="4000">
                <a:solidFill>
                  <a:srgbClr val="FFFFFF"/>
                </a:solidFill>
              </a:rPr>
              <a:t>¿Qué es un singleton?</a:t>
            </a:r>
            <a:endParaRPr lang="es-ES" sz="400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91E0968-941C-7960-DC49-FA397F19DC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117061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60665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E76838-37FD-0706-836D-95D53AB00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s-CO" sz="4000">
                <a:solidFill>
                  <a:srgbClr val="FFFFFF"/>
                </a:solidFill>
              </a:rPr>
              <a:t>Pros y contras</a:t>
            </a:r>
            <a:endParaRPr lang="es-ES" sz="400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2A4AA7-C574-B03D-0294-ED0EEAA80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MX" sz="1400"/>
              <a:t>Pros:</a:t>
            </a:r>
          </a:p>
          <a:p>
            <a:endParaRPr lang="es-MX" sz="1400"/>
          </a:p>
          <a:p>
            <a:r>
              <a:rPr lang="es-MX" sz="1400"/>
              <a:t>Control sobre la instancia única.</a:t>
            </a:r>
          </a:p>
          <a:p>
            <a:r>
              <a:rPr lang="es-MX" sz="1400"/>
              <a:t>Acceso global y fácil a la instancia.</a:t>
            </a:r>
          </a:p>
          <a:p>
            <a:r>
              <a:rPr lang="es-MX" sz="1400"/>
              <a:t>Eficiencia al crear la instancia solo cuando sea necesaria.</a:t>
            </a:r>
          </a:p>
          <a:p>
            <a:endParaRPr lang="es-MX" sz="1400"/>
          </a:p>
          <a:p>
            <a:pPr marL="0" indent="0">
              <a:buNone/>
            </a:pPr>
            <a:r>
              <a:rPr lang="es-MX" sz="1400"/>
              <a:t>Contras:</a:t>
            </a:r>
          </a:p>
          <a:p>
            <a:endParaRPr lang="es-MX" sz="1400"/>
          </a:p>
          <a:p>
            <a:r>
              <a:rPr lang="es-MX" sz="1400"/>
              <a:t>Puede introducir acoplamiento fuerte en el código.</a:t>
            </a:r>
          </a:p>
          <a:p>
            <a:r>
              <a:rPr lang="es-MX" sz="1400"/>
              <a:t>Dificulta las pruebas unitarias debido al acceso global.</a:t>
            </a:r>
          </a:p>
          <a:p>
            <a:r>
              <a:rPr lang="es-MX" sz="1400"/>
              <a:t>Puede causar problemas de concurrencia en aplicaciones multi-hilo.</a:t>
            </a:r>
            <a:endParaRPr lang="es-ES" sz="1400"/>
          </a:p>
        </p:txBody>
      </p:sp>
    </p:spTree>
    <p:extLst>
      <p:ext uri="{BB962C8B-B14F-4D97-AF65-F5344CB8AC3E}">
        <p14:creationId xmlns:p14="http://schemas.microsoft.com/office/powerpoint/2010/main" val="2580267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4E8EB3-1FD5-9A22-447F-EBDA8135D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CO" sz="4000">
                <a:solidFill>
                  <a:srgbClr val="FFFFFF"/>
                </a:solidFill>
              </a:rPr>
              <a:t>Implementación en C# y Unity</a:t>
            </a:r>
            <a:endParaRPr lang="es-ES" sz="400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3118C68A-9CA1-AD14-EF42-18298A5258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738436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21726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A034C8-5124-580F-76C7-19523DAF5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Patrón de Diseño (</a:t>
            </a:r>
            <a:r>
              <a:rPr lang="es-CO" dirty="0" err="1"/>
              <a:t>Strategy</a:t>
            </a:r>
            <a:r>
              <a:rPr lang="es-CO" dirty="0"/>
              <a:t>):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0EFCCB-B474-4218-DEF3-90C2D1385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22375"/>
          </a:xfrm>
        </p:spPr>
        <p:txBody>
          <a:bodyPr>
            <a:normAutofit lnSpcReduction="10000"/>
          </a:bodyPr>
          <a:lstStyle/>
          <a:p>
            <a:r>
              <a:rPr lang="es-MX" dirty="0"/>
              <a:t>El patrón de diseño </a:t>
            </a:r>
            <a:r>
              <a:rPr lang="es-MX" dirty="0" err="1"/>
              <a:t>Strategy</a:t>
            </a:r>
            <a:r>
              <a:rPr lang="es-MX" dirty="0"/>
              <a:t> es un patrón de comportamiento que permite definir una familia de algoritmos, encapsular cada uno de ellos y hacerlos intercambiables.</a:t>
            </a:r>
            <a:endParaRPr lang="es-E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589F89B-8383-7548-32AB-F2B740EF8EEF}"/>
              </a:ext>
            </a:extLst>
          </p:cNvPr>
          <p:cNvSpPr txBox="1">
            <a:spLocks/>
          </p:cNvSpPr>
          <p:nvPr/>
        </p:nvSpPr>
        <p:spPr>
          <a:xfrm>
            <a:off x="838200" y="3048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/>
              <a:t>Principio de Responsabilidad Única (SRP):</a:t>
            </a:r>
            <a:endParaRPr lang="es-ES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244C968B-D255-486E-741E-16D86927B054}"/>
              </a:ext>
            </a:extLst>
          </p:cNvPr>
          <p:cNvSpPr txBox="1">
            <a:spLocks/>
          </p:cNvSpPr>
          <p:nvPr/>
        </p:nvSpPr>
        <p:spPr>
          <a:xfrm>
            <a:off x="838200" y="4508500"/>
            <a:ext cx="10515600" cy="122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El principio de responsabilidad única establece que una clase debe tener solo una razón para cambia.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943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2594E6-7212-20CD-338A-1C52F7F8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Diagrama de Clases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9035E85-61AD-9780-43F3-011B10103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4330" y="1966293"/>
            <a:ext cx="9523339" cy="445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2760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118997-6248-35B3-DAA3-754C90DB2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363" y="1671569"/>
            <a:ext cx="5801917" cy="2228760"/>
          </a:xfrm>
        </p:spPr>
        <p:txBody>
          <a:bodyPr anchor="b">
            <a:normAutofit/>
          </a:bodyPr>
          <a:lstStyle/>
          <a:p>
            <a:r>
              <a:rPr lang="es-CO" sz="4000"/>
              <a:t>Ciclo de vida de un script en Unity</a:t>
            </a:r>
            <a:endParaRPr lang="es-ES" sz="4000"/>
          </a:p>
        </p:txBody>
      </p:sp>
      <p:pic>
        <p:nvPicPr>
          <p:cNvPr id="7" name="Graphic 6" descr="Marca de verificación">
            <a:extLst>
              <a:ext uri="{FF2B5EF4-FFF2-40B4-BE49-F238E27FC236}">
                <a16:creationId xmlns:a16="http://schemas.microsoft.com/office/drawing/2014/main" id="{06364C06-7C9D-6630-2BB5-8EA50D922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948" y="2694018"/>
            <a:ext cx="1198532" cy="1198532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C0EE1E-5641-3317-A4CB-A6D296538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7364" y="4072044"/>
            <a:ext cx="5801917" cy="205704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sz="2000"/>
              <a:t>Inicialización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000"/>
              <a:t>Activación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000"/>
              <a:t>Actualización por Frame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000"/>
              <a:t>Desactivación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000"/>
              <a:t>Finalización</a:t>
            </a:r>
          </a:p>
        </p:txBody>
      </p:sp>
      <p:pic>
        <p:nvPicPr>
          <p:cNvPr id="9" name="Graphic 8" descr="Marca de verificación">
            <a:extLst>
              <a:ext uri="{FF2B5EF4-FFF2-40B4-BE49-F238E27FC236}">
                <a16:creationId xmlns:a16="http://schemas.microsoft.com/office/drawing/2014/main" id="{9BAF4681-81F5-4DB8-B198-3D032F489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6716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2C06BC-6C89-C3F2-E3E5-D94859493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528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270</Words>
  <Application>Microsoft Office PowerPoint</Application>
  <PresentationFormat>Panorámica</PresentationFormat>
  <Paragraphs>33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Tema de Office</vt:lpstr>
      <vt:lpstr>Taller 2 - Scripting</vt:lpstr>
      <vt:lpstr>¿Qué es un singleton?</vt:lpstr>
      <vt:lpstr>Pros y contras</vt:lpstr>
      <vt:lpstr>Implementación en C# y Unity</vt:lpstr>
      <vt:lpstr>Patrón de Diseño (Strategy):</vt:lpstr>
      <vt:lpstr>Diagrama de Clases</vt:lpstr>
      <vt:lpstr>Ciclo de vida de un script en Unity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:p</dc:title>
  <dc:creator>Mariana Gómez Aguirre</dc:creator>
  <cp:lastModifiedBy>Nicolas Correa</cp:lastModifiedBy>
  <cp:revision>13</cp:revision>
  <dcterms:created xsi:type="dcterms:W3CDTF">2024-04-12T01:35:35Z</dcterms:created>
  <dcterms:modified xsi:type="dcterms:W3CDTF">2024-04-12T11:03:05Z</dcterms:modified>
</cp:coreProperties>
</file>