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</a:t>
            </a:r>
            <a:r>
              <a:rPr lang="es-ES" dirty="0" err="1"/>
              <a:t>aller</a:t>
            </a:r>
            <a:r>
              <a:rPr lang="es-ES" dirty="0"/>
              <a:t> 2 - Scripting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Mariana </a:t>
            </a:r>
            <a:r>
              <a:rPr lang="es-CO" dirty="0" err="1"/>
              <a:t>Gomez</a:t>
            </a:r>
            <a:endParaRPr lang="es-CO" dirty="0"/>
          </a:p>
          <a:p>
            <a:r>
              <a:rPr lang="es-CO" dirty="0"/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</a:t>
            </a:r>
            <a:r>
              <a:rPr lang="es-CO" dirty="0" err="1"/>
              <a:t>singleton</a:t>
            </a:r>
            <a:r>
              <a:rPr lang="es-CO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0050E-060B-A6F4-3173-65DB8A7E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singleton</a:t>
            </a:r>
            <a:r>
              <a:rPr lang="es-MX" dirty="0"/>
              <a:t> es un patrón de diseño en programación que garantiza que una clase tenga una única instancia y proporciona un punto de acceso global a esa instancia.</a:t>
            </a:r>
          </a:p>
          <a:p>
            <a:endParaRPr lang="es-MX" dirty="0"/>
          </a:p>
          <a:p>
            <a:r>
              <a:rPr lang="es-MX" dirty="0"/>
              <a:t>Es como tener una única copia de algo importante en tu programa, como un personaje principal en un videojuego.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Pros y contras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Pros:</a:t>
            </a:r>
          </a:p>
          <a:p>
            <a:endParaRPr lang="es-MX" dirty="0"/>
          </a:p>
          <a:p>
            <a:r>
              <a:rPr lang="es-MX" dirty="0"/>
              <a:t>Control sobre la instancia única.</a:t>
            </a:r>
          </a:p>
          <a:p>
            <a:r>
              <a:rPr lang="es-MX" dirty="0"/>
              <a:t>Acceso global y fácil a la instancia.</a:t>
            </a:r>
          </a:p>
          <a:p>
            <a:r>
              <a:rPr lang="es-MX" dirty="0"/>
              <a:t>Eficiencia al crear la instancia solo cuando sea necesaria.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Contras:</a:t>
            </a:r>
          </a:p>
          <a:p>
            <a:endParaRPr lang="es-MX" dirty="0"/>
          </a:p>
          <a:p>
            <a:r>
              <a:rPr lang="es-MX" dirty="0"/>
              <a:t>Puede introducir acoplamiento fuerte en el código.</a:t>
            </a:r>
          </a:p>
          <a:p>
            <a:r>
              <a:rPr lang="es-MX" dirty="0"/>
              <a:t>Dificulta las pruebas unitarias debido al acceso global.</a:t>
            </a:r>
          </a:p>
          <a:p>
            <a:r>
              <a:rPr lang="es-MX" dirty="0"/>
              <a:t>Puede causar problemas de concurrencia en aplicaciones </a:t>
            </a:r>
            <a:r>
              <a:rPr lang="es-MX" dirty="0" err="1"/>
              <a:t>multi-hilo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en C# y Unity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115E6-AA6E-EACE-5908-9C85F34F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C#, implementar un </a:t>
            </a:r>
            <a:r>
              <a:rPr lang="es-MX" dirty="0" err="1"/>
              <a:t>singleton</a:t>
            </a:r>
            <a:r>
              <a:rPr lang="es-MX" dirty="0"/>
              <a:t> significa crear una clase que solo pueda tener una instancia, y luego permitir que otras partes del código accedan a esa instancia única cuando la necesiten.</a:t>
            </a:r>
          </a:p>
          <a:p>
            <a:endParaRPr lang="es-MX" dirty="0"/>
          </a:p>
          <a:p>
            <a:r>
              <a:rPr lang="es-MX" dirty="0"/>
              <a:t>En Unity, que usa C# para programar juegos, puedes usar </a:t>
            </a:r>
            <a:r>
              <a:rPr lang="es-MX" dirty="0" err="1"/>
              <a:t>singletons</a:t>
            </a:r>
            <a:r>
              <a:rPr lang="es-MX" dirty="0"/>
              <a:t> para controlar aspectos clave del juego, como la gestión del progreso o la interfaz del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533525"/>
            <a:ext cx="81057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254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6</cp:revision>
  <dcterms:created xsi:type="dcterms:W3CDTF">2024-04-12T01:35:35Z</dcterms:created>
  <dcterms:modified xsi:type="dcterms:W3CDTF">2024-04-12T07:35:44Z</dcterms:modified>
</cp:coreProperties>
</file>