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4" r:id="rId5"/>
    <p:sldId id="267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2E74B04-0327-4A01-A1B0-1B80EA5053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247"/>
          <a:stretch/>
        </p:blipFill>
        <p:spPr>
          <a:xfrm>
            <a:off x="216898" y="2276415"/>
            <a:ext cx="5328700" cy="34066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C3211B-5159-4DB2-A1FA-026E688673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604"/>
          <a:stretch/>
        </p:blipFill>
        <p:spPr>
          <a:xfrm>
            <a:off x="5830526" y="2512390"/>
            <a:ext cx="6220995" cy="2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5C65E3C-3CDA-46B3-818F-10C8294B2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150" y="1703410"/>
            <a:ext cx="5967887" cy="5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3" y="3779828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DDF31F-060F-4868-971A-293B2902D4CC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F0BF4A-3823-4F29-A191-7F897DC1BE23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F5CB88-2954-4C43-9129-7C5C59315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335" y="3863263"/>
            <a:ext cx="672904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430</Words>
  <Application>Microsoft Office PowerPoint</Application>
  <PresentationFormat>Panorámica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Funciones delegado</vt:lpstr>
      <vt:lpstr>Event C#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Muchas gracias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23</cp:revision>
  <dcterms:created xsi:type="dcterms:W3CDTF">2024-04-12T01:35:35Z</dcterms:created>
  <dcterms:modified xsi:type="dcterms:W3CDTF">2024-04-12T15:53:18Z</dcterms:modified>
</cp:coreProperties>
</file>