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4" r:id="rId5"/>
    <p:sldId id="267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1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Gómez" initials="JG" lastIdx="1" clrIdx="0">
    <p:extLst>
      <p:ext uri="{19B8F6BF-5375-455C-9EA6-DF929625EA0E}">
        <p15:presenceInfo xmlns:p15="http://schemas.microsoft.com/office/powerpoint/2012/main" userId="094f093288a156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AC664B-AE5B-4DCD-A6E1-B7AB5360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97" y="1655276"/>
            <a:ext cx="3951153" cy="49604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BF4DF0-A35D-4ABC-9127-23EE0958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55" y="1649548"/>
            <a:ext cx="3164228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38CF51-4CAA-417F-B673-7A9CAB03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9" y="2102951"/>
            <a:ext cx="6100687" cy="38026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6119C2-038F-4410-B27B-309D9CE0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41" y="1655276"/>
            <a:ext cx="3833752" cy="48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4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25EE67-1F39-407A-BA27-3EC8CB5C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5" y="1822348"/>
            <a:ext cx="4092295" cy="48848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0D0245-30F5-46D4-8AE9-A28D20EF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4" y="1822347"/>
            <a:ext cx="322077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1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95399A-99E8-4232-8CC2-6BEC7D72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41" y="1851807"/>
            <a:ext cx="3148387" cy="4758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2550F6-6128-44D5-9517-CF5CB78B9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00"/>
          <a:stretch/>
        </p:blipFill>
        <p:spPr>
          <a:xfrm>
            <a:off x="7763434" y="1712483"/>
            <a:ext cx="3291983" cy="50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6F312-7927-4BD1-9055-F9883D36B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19"/>
          <a:stretch/>
        </p:blipFill>
        <p:spPr>
          <a:xfrm>
            <a:off x="465248" y="2030113"/>
            <a:ext cx="5848251" cy="3888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B4AFE7-842B-4AC7-8552-277CB09C4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14"/>
          <a:stretch/>
        </p:blipFill>
        <p:spPr>
          <a:xfrm>
            <a:off x="6778747" y="1822348"/>
            <a:ext cx="5039627" cy="47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8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2E74B04-0327-4A01-A1B0-1B80EA5053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247"/>
          <a:stretch/>
        </p:blipFill>
        <p:spPr>
          <a:xfrm>
            <a:off x="216898" y="2276415"/>
            <a:ext cx="5328700" cy="34066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C3211B-5159-4DB2-A1FA-026E688673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604"/>
          <a:stretch/>
        </p:blipFill>
        <p:spPr>
          <a:xfrm>
            <a:off x="5830526" y="2512390"/>
            <a:ext cx="6220995" cy="2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5C65E3C-3CDA-46B3-818F-10C8294B2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150" y="1703410"/>
            <a:ext cx="5967887" cy="5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3" y="3779828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DDF31F-060F-4868-971A-293B2902D4CC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F0BF4A-3823-4F29-A191-7F897DC1BE23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F5CB88-2954-4C43-9129-7C5C59315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335" y="3863263"/>
            <a:ext cx="672904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440</Words>
  <Application>Microsoft Office PowerPoint</Application>
  <PresentationFormat>Panorámica</PresentationFormat>
  <Paragraphs>47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Funciones delegado</vt:lpstr>
      <vt:lpstr>Event C#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Muchas gracias :)</vt:lpstr>
      <vt:lpstr>30 Funciones</vt:lpstr>
      <vt:lpstr>30 Funciones</vt:lpstr>
      <vt:lpstr>30 Funciones</vt:lpstr>
      <vt:lpstr>30 Funciones</vt:lpstr>
      <vt:lpstr>30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25</cp:revision>
  <dcterms:created xsi:type="dcterms:W3CDTF">2024-04-12T01:35:35Z</dcterms:created>
  <dcterms:modified xsi:type="dcterms:W3CDTF">2024-04-12T16:41:34Z</dcterms:modified>
</cp:coreProperties>
</file>