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980" custLinFactNeighborY="25968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72965" y="1034112"/>
          <a:ext cx="1944000" cy="194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0" y="235295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2352959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976977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954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B7F8C6B3-97CE-4F33-90FA-C51CA1145736}"/>
              </a:ext>
            </a:extLst>
          </p:cNvPr>
          <p:cNvSpPr txBox="1"/>
          <p:nvPr/>
        </p:nvSpPr>
        <p:spPr>
          <a:xfrm>
            <a:off x="968433" y="2112088"/>
            <a:ext cx="6093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öhne"/>
              </a:rPr>
              <a:t>el concepto de "delegado" se refiere a un tipo especial de objeto que permite pasar métodos como argumentos a otros métodos.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620115" y="5057735"/>
            <a:ext cx="6093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öhne"/>
              </a:rPr>
              <a:t>un delegado en scripting es un objeto que representa un método y que se puede pasar como argumento a otros métodos, lo que permite un manejo flexible de eventos y una mayor modularidad en el código.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3244F3-E1A6-4A8E-8287-00EFC96D5B72}"/>
              </a:ext>
            </a:extLst>
          </p:cNvPr>
          <p:cNvSpPr txBox="1"/>
          <p:nvPr/>
        </p:nvSpPr>
        <p:spPr>
          <a:xfrm>
            <a:off x="6323766" y="5541210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D5BE1E-3A19-41A9-8AED-A44C23E693FB}"/>
              </a:ext>
            </a:extLst>
          </p:cNvPr>
          <p:cNvSpPr txBox="1"/>
          <p:nvPr/>
        </p:nvSpPr>
        <p:spPr>
          <a:xfrm>
            <a:off x="6323766" y="1987182"/>
            <a:ext cx="6242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egoe UI" panose="020B0502040204020203" pitchFamily="34" charset="0"/>
              </a:rPr>
              <a:t>Los delegados se utilizan para pasar métodos como argumentos a otros métodos. Los controladores de eventos no son más que métodos que se invocan a través de delegados.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251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0176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392</Words>
  <Application>Microsoft Office PowerPoint</Application>
  <PresentationFormat>Panorámica</PresentationFormat>
  <Paragraphs>41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Google Sans</vt:lpstr>
      <vt:lpstr>Söhne</vt:lpstr>
      <vt:lpstr>Arial</vt:lpstr>
      <vt:lpstr>Calibri</vt:lpstr>
      <vt:lpstr>Segoe UI</vt:lpstr>
      <vt:lpstr>Tema de Office</vt:lpstr>
      <vt:lpstr>Taller 2 - Scripting</vt:lpstr>
      <vt:lpstr>Funciones delegado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17</cp:revision>
  <dcterms:created xsi:type="dcterms:W3CDTF">2024-04-12T01:35:35Z</dcterms:created>
  <dcterms:modified xsi:type="dcterms:W3CDTF">2024-04-12T14:21:10Z</dcterms:modified>
</cp:coreProperties>
</file>