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singleton es un patrón de diseño en programación que garantiza que una clase tenga una única instancia y proporciona un punto de acceso global a esa instancia.</a:t>
          </a:r>
          <a:endParaRPr lang="en-US" sz="14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 como tener una única copia de algo importante en tu programa, como un personaje principal en un videojuego.</a:t>
          </a:r>
          <a:endParaRPr lang="en-US" sz="1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4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Unity, que usa C# para programar juegos, puedes usar singletons para controlar aspectos clave del juego, como la gestión del progreso o la interfaz del usuario.</a:t>
          </a:r>
          <a:endParaRPr lang="en-US" sz="24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706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269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8</cp:revision>
  <dcterms:created xsi:type="dcterms:W3CDTF">2024-04-12T01:35:35Z</dcterms:created>
  <dcterms:modified xsi:type="dcterms:W3CDTF">2024-04-12T10:53:27Z</dcterms:modified>
</cp:coreProperties>
</file>