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301" r:id="rId4"/>
    <p:sldId id="302" r:id="rId5"/>
    <p:sldId id="303" r:id="rId6"/>
    <p:sldId id="304" r:id="rId7"/>
    <p:sldId id="305" r:id="rId8"/>
    <p:sldId id="306" r:id="rId9"/>
    <p:sldId id="307" r:id="rId10"/>
    <p:sldId id="308" r:id="rId11"/>
    <p:sldId id="309" r:id="rId12"/>
    <p:sldId id="295"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8787"/>
    <a:srgbClr val="979191"/>
    <a:srgbClr val="235888"/>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5/23/2016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5/23/2016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5/23/2016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High-Performance Computing (HPC)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6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53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363240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7336</TotalTime>
  <Words>21</Words>
  <Application>Microsoft Office PowerPoint</Application>
  <PresentationFormat>Widescreen</PresentationFormat>
  <Paragraphs>6</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High-Performance Computing (HPC)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High-Performance Computing</dc:title>
  <dc:creator>Gavin Gear</dc:creator>
  <cp:lastModifiedBy>Jeff Prosise</cp:lastModifiedBy>
  <cp:revision>99</cp:revision>
  <dcterms:created xsi:type="dcterms:W3CDTF">2016-04-21T18:51:19Z</dcterms:created>
  <dcterms:modified xsi:type="dcterms:W3CDTF">2016-05-23T17:56:58Z</dcterms:modified>
</cp:coreProperties>
</file>