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68" r:id="rId3"/>
    <p:sldId id="257" r:id="rId4"/>
    <p:sldId id="262" r:id="rId5"/>
    <p:sldId id="258" r:id="rId6"/>
    <p:sldId id="265" r:id="rId7"/>
    <p:sldId id="260" r:id="rId8"/>
    <p:sldId id="261" r:id="rId9"/>
    <p:sldId id="269" r:id="rId10"/>
    <p:sldId id="263" r:id="rId11"/>
    <p:sldId id="264" r:id="rId12"/>
    <p:sldId id="266" r:id="rId13"/>
    <p:sldId id="275" r:id="rId14"/>
    <p:sldId id="270" r:id="rId15"/>
    <p:sldId id="272" r:id="rId16"/>
    <p:sldId id="273" r:id="rId17"/>
    <p:sldId id="274" r:id="rId18"/>
    <p:sldId id="281" r:id="rId19"/>
    <p:sldId id="276" r:id="rId20"/>
    <p:sldId id="277" r:id="rId21"/>
    <p:sldId id="278" r:id="rId22"/>
    <p:sldId id="279" r:id="rId23"/>
    <p:sldId id="280" r:id="rId24"/>
    <p:sldId id="267" r:id="rId25"/>
    <p:sldId id="282" r:id="rId26"/>
    <p:sldId id="271" r:id="rId27"/>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79" autoAdjust="0"/>
    <p:restoredTop sz="94660"/>
  </p:normalViewPr>
  <p:slideViewPr>
    <p:cSldViewPr snapToGrid="0">
      <p:cViewPr varScale="1">
        <p:scale>
          <a:sx n="78" d="100"/>
          <a:sy n="78" d="100"/>
        </p:scale>
        <p:origin x="34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4A2D7E-A4E6-4C45-A81C-B0739FB56D1F}" type="doc">
      <dgm:prSet loTypeId="urn:microsoft.com/office/officeart/2005/8/layout/vList2" loCatId="list" qsTypeId="urn:microsoft.com/office/officeart/2005/8/quickstyle/3d5" qsCatId="3D" csTypeId="urn:microsoft.com/office/officeart/2005/8/colors/accent0_3" csCatId="mainScheme" phldr="1"/>
      <dgm:spPr/>
      <dgm:t>
        <a:bodyPr/>
        <a:lstStyle/>
        <a:p>
          <a:endParaRPr lang="en-US"/>
        </a:p>
      </dgm:t>
    </dgm:pt>
    <dgm:pt modelId="{E1386BF2-872C-4C99-8176-CE6BAA767359}">
      <dgm:prSet/>
      <dgm:spPr/>
      <dgm:t>
        <a:bodyPr/>
        <a:lstStyle/>
        <a:p>
          <a:r>
            <a:rPr lang="pt-BR" dirty="0">
              <a:latin typeface="Times New Roman" panose="02020603050405020304" pitchFamily="18" charset="0"/>
              <a:cs typeface="Times New Roman" panose="02020603050405020304" pitchFamily="18" charset="0"/>
            </a:rPr>
            <a:t>Carlos Alberto Santiago Pimentel </a:t>
          </a:r>
          <a:r>
            <a:rPr lang="pt-BR" b="1" dirty="0">
              <a:latin typeface="Times New Roman" panose="02020603050405020304" pitchFamily="18" charset="0"/>
              <a:cs typeface="Times New Roman" panose="02020603050405020304" pitchFamily="18" charset="0"/>
            </a:rPr>
            <a:t>020062</a:t>
          </a:r>
          <a:endParaRPr lang="en-US" b="1" dirty="0">
            <a:latin typeface="Times New Roman" panose="02020603050405020304" pitchFamily="18" charset="0"/>
            <a:cs typeface="Times New Roman" panose="02020603050405020304" pitchFamily="18" charset="0"/>
          </a:endParaRPr>
        </a:p>
      </dgm:t>
    </dgm:pt>
    <dgm:pt modelId="{ECEE3CA6-B114-4DA5-AD44-A057690FDA4A}" type="parTrans" cxnId="{2572C397-5AD7-45D6-A400-5B5D5A84B5B3}">
      <dgm:prSet/>
      <dgm:spPr/>
      <dgm:t>
        <a:bodyPr/>
        <a:lstStyle/>
        <a:p>
          <a:endParaRPr lang="en-US"/>
        </a:p>
      </dgm:t>
    </dgm:pt>
    <dgm:pt modelId="{3EA8C517-C3C8-4C01-8AED-FC1E8F48BBC9}" type="sibTrans" cxnId="{2572C397-5AD7-45D6-A400-5B5D5A84B5B3}">
      <dgm:prSet/>
      <dgm:spPr/>
      <dgm:t>
        <a:bodyPr/>
        <a:lstStyle/>
        <a:p>
          <a:endParaRPr lang="en-US"/>
        </a:p>
      </dgm:t>
    </dgm:pt>
    <dgm:pt modelId="{F6AF75DC-8E22-4E59-B251-443B5335BCC0}">
      <dgm:prSet/>
      <dgm:spPr/>
      <dgm:t>
        <a:bodyPr/>
        <a:lstStyle/>
        <a:p>
          <a:r>
            <a:rPr lang="pt-BR" dirty="0">
              <a:latin typeface="Times New Roman" panose="02020603050405020304" pitchFamily="18" charset="0"/>
              <a:cs typeface="Times New Roman" panose="02020603050405020304" pitchFamily="18" charset="0"/>
            </a:rPr>
            <a:t>Miguel Vilela Moraes Ribeiro </a:t>
          </a:r>
          <a:r>
            <a:rPr lang="pt-BR" b="1" dirty="0">
              <a:latin typeface="Times New Roman" panose="02020603050405020304" pitchFamily="18" charset="0"/>
              <a:cs typeface="Times New Roman" panose="02020603050405020304" pitchFamily="18" charset="0"/>
            </a:rPr>
            <a:t>020280</a:t>
          </a:r>
          <a:endParaRPr lang="en-US" b="1" dirty="0">
            <a:latin typeface="Times New Roman" panose="02020603050405020304" pitchFamily="18" charset="0"/>
            <a:cs typeface="Times New Roman" panose="02020603050405020304" pitchFamily="18" charset="0"/>
          </a:endParaRPr>
        </a:p>
      </dgm:t>
    </dgm:pt>
    <dgm:pt modelId="{4109C256-3396-4D49-97B5-29E99081EE1A}" type="parTrans" cxnId="{8187BB7B-E5E8-4FD2-8465-3F9DD989668E}">
      <dgm:prSet/>
      <dgm:spPr/>
      <dgm:t>
        <a:bodyPr/>
        <a:lstStyle/>
        <a:p>
          <a:endParaRPr lang="en-US"/>
        </a:p>
      </dgm:t>
    </dgm:pt>
    <dgm:pt modelId="{34CE2CC9-46BB-4FCD-ABF8-BB78EF959940}" type="sibTrans" cxnId="{8187BB7B-E5E8-4FD2-8465-3F9DD989668E}">
      <dgm:prSet/>
      <dgm:spPr/>
      <dgm:t>
        <a:bodyPr/>
        <a:lstStyle/>
        <a:p>
          <a:endParaRPr lang="en-US"/>
        </a:p>
      </dgm:t>
    </dgm:pt>
    <dgm:pt modelId="{4C30C589-017D-403B-9C25-688F524C288D}" type="pres">
      <dgm:prSet presAssocID="{334A2D7E-A4E6-4C45-A81C-B0739FB56D1F}" presName="linear" presStyleCnt="0">
        <dgm:presLayoutVars>
          <dgm:animLvl val="lvl"/>
          <dgm:resizeHandles val="exact"/>
        </dgm:presLayoutVars>
      </dgm:prSet>
      <dgm:spPr/>
    </dgm:pt>
    <dgm:pt modelId="{B180B7BD-F4DA-482E-955A-FF19238EBD8B}" type="pres">
      <dgm:prSet presAssocID="{E1386BF2-872C-4C99-8176-CE6BAA767359}" presName="parentText" presStyleLbl="node1" presStyleIdx="0" presStyleCnt="2">
        <dgm:presLayoutVars>
          <dgm:chMax val="0"/>
          <dgm:bulletEnabled val="1"/>
        </dgm:presLayoutVars>
      </dgm:prSet>
      <dgm:spPr/>
    </dgm:pt>
    <dgm:pt modelId="{30ACA1EB-F4B8-4FD7-A315-B259BB147992}" type="pres">
      <dgm:prSet presAssocID="{3EA8C517-C3C8-4C01-8AED-FC1E8F48BBC9}" presName="spacer" presStyleCnt="0"/>
      <dgm:spPr/>
    </dgm:pt>
    <dgm:pt modelId="{BD16B68D-03C3-4BD9-BFAB-AE8766DE4564}" type="pres">
      <dgm:prSet presAssocID="{F6AF75DC-8E22-4E59-B251-443B5335BCC0}" presName="parentText" presStyleLbl="node1" presStyleIdx="1" presStyleCnt="2">
        <dgm:presLayoutVars>
          <dgm:chMax val="0"/>
          <dgm:bulletEnabled val="1"/>
        </dgm:presLayoutVars>
      </dgm:prSet>
      <dgm:spPr/>
    </dgm:pt>
  </dgm:ptLst>
  <dgm:cxnLst>
    <dgm:cxn modelId="{530CDD34-7DBA-4C5C-81D8-9BBD4359042F}" type="presOf" srcId="{334A2D7E-A4E6-4C45-A81C-B0739FB56D1F}" destId="{4C30C589-017D-403B-9C25-688F524C288D}" srcOrd="0" destOrd="0" presId="urn:microsoft.com/office/officeart/2005/8/layout/vList2"/>
    <dgm:cxn modelId="{72561D79-FFAE-412C-925E-462DEB00CF6D}" type="presOf" srcId="{F6AF75DC-8E22-4E59-B251-443B5335BCC0}" destId="{BD16B68D-03C3-4BD9-BFAB-AE8766DE4564}" srcOrd="0" destOrd="0" presId="urn:microsoft.com/office/officeart/2005/8/layout/vList2"/>
    <dgm:cxn modelId="{8187BB7B-E5E8-4FD2-8465-3F9DD989668E}" srcId="{334A2D7E-A4E6-4C45-A81C-B0739FB56D1F}" destId="{F6AF75DC-8E22-4E59-B251-443B5335BCC0}" srcOrd="1" destOrd="0" parTransId="{4109C256-3396-4D49-97B5-29E99081EE1A}" sibTransId="{34CE2CC9-46BB-4FCD-ABF8-BB78EF959940}"/>
    <dgm:cxn modelId="{2572C397-5AD7-45D6-A400-5B5D5A84B5B3}" srcId="{334A2D7E-A4E6-4C45-A81C-B0739FB56D1F}" destId="{E1386BF2-872C-4C99-8176-CE6BAA767359}" srcOrd="0" destOrd="0" parTransId="{ECEE3CA6-B114-4DA5-AD44-A057690FDA4A}" sibTransId="{3EA8C517-C3C8-4C01-8AED-FC1E8F48BBC9}"/>
    <dgm:cxn modelId="{B36328FD-C609-490F-B040-0B7AB0DAF4D2}" type="presOf" srcId="{E1386BF2-872C-4C99-8176-CE6BAA767359}" destId="{B180B7BD-F4DA-482E-955A-FF19238EBD8B}" srcOrd="0" destOrd="0" presId="urn:microsoft.com/office/officeart/2005/8/layout/vList2"/>
    <dgm:cxn modelId="{397B181C-C4A9-490A-92DE-08037F57E451}" type="presParOf" srcId="{4C30C589-017D-403B-9C25-688F524C288D}" destId="{B180B7BD-F4DA-482E-955A-FF19238EBD8B}" srcOrd="0" destOrd="0" presId="urn:microsoft.com/office/officeart/2005/8/layout/vList2"/>
    <dgm:cxn modelId="{8F721DE6-AA44-419E-B969-E8B320AEB717}" type="presParOf" srcId="{4C30C589-017D-403B-9C25-688F524C288D}" destId="{30ACA1EB-F4B8-4FD7-A315-B259BB147992}" srcOrd="1" destOrd="0" presId="urn:microsoft.com/office/officeart/2005/8/layout/vList2"/>
    <dgm:cxn modelId="{739E6FB9-C4D8-4C23-874A-16619E68BA1D}" type="presParOf" srcId="{4C30C589-017D-403B-9C25-688F524C288D}" destId="{BD16B68D-03C3-4BD9-BFAB-AE8766DE4564}"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2A00910-062A-47D0-A1F5-E2FE3D24090E}"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64DF16F3-41BB-4CB1-B5BF-2612DF587D32}">
      <dgm:prSet/>
      <dgm:spPr/>
      <dgm:t>
        <a:bodyPr/>
        <a:lstStyle/>
        <a:p>
          <a:r>
            <a:rPr lang="pt-BR"/>
            <a:t>O projeto passou por inúmeras mudanças o tanto quanto “brutais” mostraremos todas as mudanças que ele teve ao longo desse tempo.</a:t>
          </a:r>
          <a:endParaRPr lang="en-US"/>
        </a:p>
      </dgm:t>
    </dgm:pt>
    <dgm:pt modelId="{DE406699-00BD-46E9-B2E2-152A65F4D2E0}" type="parTrans" cxnId="{5B10C37A-4E9C-4FC9-84ED-1AF8AA217442}">
      <dgm:prSet/>
      <dgm:spPr/>
      <dgm:t>
        <a:bodyPr/>
        <a:lstStyle/>
        <a:p>
          <a:endParaRPr lang="en-US"/>
        </a:p>
      </dgm:t>
    </dgm:pt>
    <dgm:pt modelId="{D7EE2061-B8D9-49B4-ACD2-722B69D61BEE}" type="sibTrans" cxnId="{5B10C37A-4E9C-4FC9-84ED-1AF8AA217442}">
      <dgm:prSet/>
      <dgm:spPr/>
      <dgm:t>
        <a:bodyPr/>
        <a:lstStyle/>
        <a:p>
          <a:endParaRPr lang="en-US"/>
        </a:p>
      </dgm:t>
    </dgm:pt>
    <dgm:pt modelId="{ADD502DE-9AE5-45D0-9D42-DE5358DAA5ED}">
      <dgm:prSet/>
      <dgm:spPr/>
      <dgm:t>
        <a:bodyPr/>
        <a:lstStyle/>
        <a:p>
          <a:r>
            <a:rPr lang="pt-BR"/>
            <a:t>Tendo sua primeira parte concluída como “A Grande Batalha” que retratou a luta entre Mr.Sandman e olho de Cthulhu...entretanto o nome do personagem passou a se chamar Midnightpow.</a:t>
          </a:r>
          <a:endParaRPr lang="en-US"/>
        </a:p>
      </dgm:t>
    </dgm:pt>
    <dgm:pt modelId="{DB606E2F-E44C-427B-996F-E558A37027AC}" type="parTrans" cxnId="{3A10F35B-D8D6-4BC1-9A68-673A1C6658EE}">
      <dgm:prSet/>
      <dgm:spPr/>
      <dgm:t>
        <a:bodyPr/>
        <a:lstStyle/>
        <a:p>
          <a:endParaRPr lang="en-US"/>
        </a:p>
      </dgm:t>
    </dgm:pt>
    <dgm:pt modelId="{B23E7ED7-602C-4D50-9405-80AC3AF36665}" type="sibTrans" cxnId="{3A10F35B-D8D6-4BC1-9A68-673A1C6658EE}">
      <dgm:prSet/>
      <dgm:spPr/>
      <dgm:t>
        <a:bodyPr/>
        <a:lstStyle/>
        <a:p>
          <a:endParaRPr lang="en-US"/>
        </a:p>
      </dgm:t>
    </dgm:pt>
    <dgm:pt modelId="{5F6A6B9E-AA81-4AE2-902C-AB1D13F8D15F}">
      <dgm:prSet/>
      <dgm:spPr/>
      <dgm:t>
        <a:bodyPr/>
        <a:lstStyle/>
        <a:p>
          <a:r>
            <a:rPr lang="pt-BR"/>
            <a:t>Depois vemos a mudança do escopo do projeto para “The Blind Twins” onde dois personagens enfrentam o MoonLord.</a:t>
          </a:r>
          <a:endParaRPr lang="en-US"/>
        </a:p>
      </dgm:t>
    </dgm:pt>
    <dgm:pt modelId="{DE01FC31-8654-441B-BAB7-196B678527BC}" type="parTrans" cxnId="{86936D48-5556-470B-8B40-6397BD538307}">
      <dgm:prSet/>
      <dgm:spPr/>
      <dgm:t>
        <a:bodyPr/>
        <a:lstStyle/>
        <a:p>
          <a:endParaRPr lang="en-US"/>
        </a:p>
      </dgm:t>
    </dgm:pt>
    <dgm:pt modelId="{CB33D620-CFB9-419D-957A-FACC5A84AD6B}" type="sibTrans" cxnId="{86936D48-5556-470B-8B40-6397BD538307}">
      <dgm:prSet/>
      <dgm:spPr/>
      <dgm:t>
        <a:bodyPr/>
        <a:lstStyle/>
        <a:p>
          <a:endParaRPr lang="en-US"/>
        </a:p>
      </dgm:t>
    </dgm:pt>
    <dgm:pt modelId="{B9B085C6-D5FE-4DD7-B207-A49029CCD90E}" type="pres">
      <dgm:prSet presAssocID="{92A00910-062A-47D0-A1F5-E2FE3D24090E}" presName="linear" presStyleCnt="0">
        <dgm:presLayoutVars>
          <dgm:animLvl val="lvl"/>
          <dgm:resizeHandles val="exact"/>
        </dgm:presLayoutVars>
      </dgm:prSet>
      <dgm:spPr/>
    </dgm:pt>
    <dgm:pt modelId="{45B57B8C-76CB-42E4-BD89-086C25F50635}" type="pres">
      <dgm:prSet presAssocID="{64DF16F3-41BB-4CB1-B5BF-2612DF587D32}" presName="parentText" presStyleLbl="node1" presStyleIdx="0" presStyleCnt="1">
        <dgm:presLayoutVars>
          <dgm:chMax val="0"/>
          <dgm:bulletEnabled val="1"/>
        </dgm:presLayoutVars>
      </dgm:prSet>
      <dgm:spPr/>
    </dgm:pt>
    <dgm:pt modelId="{CE710027-C7D2-4941-B6E4-D73A6DF85AA6}" type="pres">
      <dgm:prSet presAssocID="{64DF16F3-41BB-4CB1-B5BF-2612DF587D32}" presName="childText" presStyleLbl="revTx" presStyleIdx="0" presStyleCnt="1">
        <dgm:presLayoutVars>
          <dgm:bulletEnabled val="1"/>
        </dgm:presLayoutVars>
      </dgm:prSet>
      <dgm:spPr/>
    </dgm:pt>
  </dgm:ptLst>
  <dgm:cxnLst>
    <dgm:cxn modelId="{0771A437-2030-4246-94CF-67725EF06510}" type="presOf" srcId="{92A00910-062A-47D0-A1F5-E2FE3D24090E}" destId="{B9B085C6-D5FE-4DD7-B207-A49029CCD90E}" srcOrd="0" destOrd="0" presId="urn:microsoft.com/office/officeart/2005/8/layout/vList2"/>
    <dgm:cxn modelId="{3A10F35B-D8D6-4BC1-9A68-673A1C6658EE}" srcId="{64DF16F3-41BB-4CB1-B5BF-2612DF587D32}" destId="{ADD502DE-9AE5-45D0-9D42-DE5358DAA5ED}" srcOrd="0" destOrd="0" parTransId="{DB606E2F-E44C-427B-996F-E558A37027AC}" sibTransId="{B23E7ED7-602C-4D50-9405-80AC3AF36665}"/>
    <dgm:cxn modelId="{D2030C41-34D4-44F5-A147-2FCFEF4C1A5D}" type="presOf" srcId="{64DF16F3-41BB-4CB1-B5BF-2612DF587D32}" destId="{45B57B8C-76CB-42E4-BD89-086C25F50635}" srcOrd="0" destOrd="0" presId="urn:microsoft.com/office/officeart/2005/8/layout/vList2"/>
    <dgm:cxn modelId="{86936D48-5556-470B-8B40-6397BD538307}" srcId="{64DF16F3-41BB-4CB1-B5BF-2612DF587D32}" destId="{5F6A6B9E-AA81-4AE2-902C-AB1D13F8D15F}" srcOrd="1" destOrd="0" parTransId="{DE01FC31-8654-441B-BAB7-196B678527BC}" sibTransId="{CB33D620-CFB9-419D-957A-FACC5A84AD6B}"/>
    <dgm:cxn modelId="{5B10C37A-4E9C-4FC9-84ED-1AF8AA217442}" srcId="{92A00910-062A-47D0-A1F5-E2FE3D24090E}" destId="{64DF16F3-41BB-4CB1-B5BF-2612DF587D32}" srcOrd="0" destOrd="0" parTransId="{DE406699-00BD-46E9-B2E2-152A65F4D2E0}" sibTransId="{D7EE2061-B8D9-49B4-ACD2-722B69D61BEE}"/>
    <dgm:cxn modelId="{1A464D84-9348-4F9F-85D2-F2473514C845}" type="presOf" srcId="{5F6A6B9E-AA81-4AE2-902C-AB1D13F8D15F}" destId="{CE710027-C7D2-4941-B6E4-D73A6DF85AA6}" srcOrd="0" destOrd="1" presId="urn:microsoft.com/office/officeart/2005/8/layout/vList2"/>
    <dgm:cxn modelId="{26D56ACB-D2C1-45B2-8F7D-5D46D9AFB07B}" type="presOf" srcId="{ADD502DE-9AE5-45D0-9D42-DE5358DAA5ED}" destId="{CE710027-C7D2-4941-B6E4-D73A6DF85AA6}" srcOrd="0" destOrd="0" presId="urn:microsoft.com/office/officeart/2005/8/layout/vList2"/>
    <dgm:cxn modelId="{556CA8E6-32D5-41B7-A8FC-0CB6CC401341}" type="presParOf" srcId="{B9B085C6-D5FE-4DD7-B207-A49029CCD90E}" destId="{45B57B8C-76CB-42E4-BD89-086C25F50635}" srcOrd="0" destOrd="0" presId="urn:microsoft.com/office/officeart/2005/8/layout/vList2"/>
    <dgm:cxn modelId="{D80B33E7-A287-4189-8E96-1B6F72317EE8}" type="presParOf" srcId="{B9B085C6-D5FE-4DD7-B207-A49029CCD90E}" destId="{CE710027-C7D2-4941-B6E4-D73A6DF85AA6}"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80B7BD-F4DA-482E-955A-FF19238EBD8B}">
      <dsp:nvSpPr>
        <dsp:cNvPr id="0" name=""/>
        <dsp:cNvSpPr/>
      </dsp:nvSpPr>
      <dsp:spPr>
        <a:xfrm>
          <a:off x="0" y="630300"/>
          <a:ext cx="6492875" cy="1853279"/>
        </a:xfrm>
        <a:prstGeom prst="roundRect">
          <a:avLst/>
        </a:prstGeom>
        <a:solidFill>
          <a:schemeClr val="dk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pt-BR" sz="4800" kern="1200" dirty="0">
              <a:latin typeface="Times New Roman" panose="02020603050405020304" pitchFamily="18" charset="0"/>
              <a:cs typeface="Times New Roman" panose="02020603050405020304" pitchFamily="18" charset="0"/>
            </a:rPr>
            <a:t>Carlos Alberto Santiago Pimentel </a:t>
          </a:r>
          <a:r>
            <a:rPr lang="pt-BR" sz="4800" b="1" kern="1200" dirty="0">
              <a:latin typeface="Times New Roman" panose="02020603050405020304" pitchFamily="18" charset="0"/>
              <a:cs typeface="Times New Roman" panose="02020603050405020304" pitchFamily="18" charset="0"/>
            </a:rPr>
            <a:t>020062</a:t>
          </a:r>
          <a:endParaRPr lang="en-US" sz="4800" b="1" kern="1200" dirty="0">
            <a:latin typeface="Times New Roman" panose="02020603050405020304" pitchFamily="18" charset="0"/>
            <a:cs typeface="Times New Roman" panose="02020603050405020304" pitchFamily="18" charset="0"/>
          </a:endParaRPr>
        </a:p>
      </dsp:txBody>
      <dsp:txXfrm>
        <a:off x="90470" y="720770"/>
        <a:ext cx="6311935" cy="1672339"/>
      </dsp:txXfrm>
    </dsp:sp>
    <dsp:sp modelId="{BD16B68D-03C3-4BD9-BFAB-AE8766DE4564}">
      <dsp:nvSpPr>
        <dsp:cNvPr id="0" name=""/>
        <dsp:cNvSpPr/>
      </dsp:nvSpPr>
      <dsp:spPr>
        <a:xfrm>
          <a:off x="0" y="2621820"/>
          <a:ext cx="6492875" cy="1853279"/>
        </a:xfrm>
        <a:prstGeom prst="roundRect">
          <a:avLst/>
        </a:prstGeom>
        <a:solidFill>
          <a:schemeClr val="dk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pt-BR" sz="4800" kern="1200" dirty="0">
              <a:latin typeface="Times New Roman" panose="02020603050405020304" pitchFamily="18" charset="0"/>
              <a:cs typeface="Times New Roman" panose="02020603050405020304" pitchFamily="18" charset="0"/>
            </a:rPr>
            <a:t>Miguel Vilela Moraes Ribeiro </a:t>
          </a:r>
          <a:r>
            <a:rPr lang="pt-BR" sz="4800" b="1" kern="1200" dirty="0">
              <a:latin typeface="Times New Roman" panose="02020603050405020304" pitchFamily="18" charset="0"/>
              <a:cs typeface="Times New Roman" panose="02020603050405020304" pitchFamily="18" charset="0"/>
            </a:rPr>
            <a:t>020280</a:t>
          </a:r>
          <a:endParaRPr lang="en-US" sz="4800" b="1" kern="1200" dirty="0">
            <a:latin typeface="Times New Roman" panose="02020603050405020304" pitchFamily="18" charset="0"/>
            <a:cs typeface="Times New Roman" panose="02020603050405020304" pitchFamily="18" charset="0"/>
          </a:endParaRPr>
        </a:p>
      </dsp:txBody>
      <dsp:txXfrm>
        <a:off x="90470" y="2712290"/>
        <a:ext cx="6311935" cy="16723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B57B8C-76CB-42E4-BD89-086C25F50635}">
      <dsp:nvSpPr>
        <dsp:cNvPr id="0" name=""/>
        <dsp:cNvSpPr/>
      </dsp:nvSpPr>
      <dsp:spPr>
        <a:xfrm>
          <a:off x="0" y="91334"/>
          <a:ext cx="6253721" cy="21411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pt-BR" sz="3000" kern="1200"/>
            <a:t>O projeto passou por inúmeras mudanças o tanto quanto “brutais” mostraremos todas as mudanças que ele teve ao longo desse tempo.</a:t>
          </a:r>
          <a:endParaRPr lang="en-US" sz="3000" kern="1200"/>
        </a:p>
      </dsp:txBody>
      <dsp:txXfrm>
        <a:off x="104520" y="195854"/>
        <a:ext cx="6044681" cy="1932060"/>
      </dsp:txXfrm>
    </dsp:sp>
    <dsp:sp modelId="{CE710027-C7D2-4941-B6E4-D73A6DF85AA6}">
      <dsp:nvSpPr>
        <dsp:cNvPr id="0" name=""/>
        <dsp:cNvSpPr/>
      </dsp:nvSpPr>
      <dsp:spPr>
        <a:xfrm>
          <a:off x="0" y="2232434"/>
          <a:ext cx="6253721" cy="2732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556"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pt-BR" sz="2300" kern="1200"/>
            <a:t>Tendo sua primeira parte concluída como “A Grande Batalha” que retratou a luta entre Mr.Sandman e olho de Cthulhu...entretanto o nome do personagem passou a se chamar Midnightpow.</a:t>
          </a:r>
          <a:endParaRPr lang="en-US" sz="2300" kern="1200"/>
        </a:p>
        <a:p>
          <a:pPr marL="228600" lvl="1" indent="-228600" algn="l" defTabSz="1022350">
            <a:lnSpc>
              <a:spcPct val="90000"/>
            </a:lnSpc>
            <a:spcBef>
              <a:spcPct val="0"/>
            </a:spcBef>
            <a:spcAft>
              <a:spcPct val="20000"/>
            </a:spcAft>
            <a:buChar char="•"/>
          </a:pPr>
          <a:r>
            <a:rPr lang="pt-BR" sz="2300" kern="1200"/>
            <a:t>Depois vemos a mudança do escopo do projeto para “The Blind Twins” onde dois personagens enfrentam o MoonLord.</a:t>
          </a:r>
          <a:endParaRPr lang="en-US" sz="2300" kern="1200"/>
        </a:p>
      </dsp:txBody>
      <dsp:txXfrm>
        <a:off x="0" y="2232434"/>
        <a:ext cx="6253721" cy="27324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F0F012-35DE-4915-B8F6-C66907DBB0A3}" type="datetimeFigureOut">
              <a:rPr lang="pt-BR" smtClean="0"/>
              <a:t>10/04/2022</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1FB8F4-7845-43E3-9429-37DDAB4838B1}" type="slidenum">
              <a:rPr lang="pt-BR" smtClean="0"/>
              <a:t>‹nº›</a:t>
            </a:fld>
            <a:endParaRPr lang="pt-BR"/>
          </a:p>
        </p:txBody>
      </p:sp>
    </p:spTree>
    <p:extLst>
      <p:ext uri="{BB962C8B-B14F-4D97-AF65-F5344CB8AC3E}">
        <p14:creationId xmlns:p14="http://schemas.microsoft.com/office/powerpoint/2010/main" val="3837764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E58AA5-7916-47BF-B1B9-9E95C75AFFDE}"/>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82170255-D15A-492B-BFC0-BF0A25831D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0C749899-2B12-44B8-8CD5-8A6A5486F380}"/>
              </a:ext>
            </a:extLst>
          </p:cNvPr>
          <p:cNvSpPr>
            <a:spLocks noGrp="1"/>
          </p:cNvSpPr>
          <p:nvPr>
            <p:ph type="dt" sz="half" idx="10"/>
          </p:nvPr>
        </p:nvSpPr>
        <p:spPr/>
        <p:txBody>
          <a:bodyPr/>
          <a:lstStyle/>
          <a:p>
            <a:fld id="{E4C36955-69A1-430C-9A58-A1123D8DBAB8}" type="datetimeFigureOut">
              <a:rPr lang="pt-BR" smtClean="0"/>
              <a:t>10/04/2022</a:t>
            </a:fld>
            <a:endParaRPr lang="pt-BR" dirty="0"/>
          </a:p>
        </p:txBody>
      </p:sp>
      <p:sp>
        <p:nvSpPr>
          <p:cNvPr id="5" name="Espaço Reservado para Rodapé 4">
            <a:extLst>
              <a:ext uri="{FF2B5EF4-FFF2-40B4-BE49-F238E27FC236}">
                <a16:creationId xmlns:a16="http://schemas.microsoft.com/office/drawing/2014/main" id="{A63A249E-6CF8-4E78-85DF-2EF27402004B}"/>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87478A1E-B729-4B5D-A355-126EFFA6A4D2}"/>
              </a:ext>
            </a:extLst>
          </p:cNvPr>
          <p:cNvSpPr>
            <a:spLocks noGrp="1"/>
          </p:cNvSpPr>
          <p:nvPr>
            <p:ph type="sldNum" sz="quarter" idx="12"/>
          </p:nvPr>
        </p:nvSpPr>
        <p:spPr/>
        <p:txBody>
          <a:bodyPr/>
          <a:lstStyle/>
          <a:p>
            <a:fld id="{C1CE2DFC-BA6C-45BD-B841-D4DA94C83114}" type="slidenum">
              <a:rPr lang="pt-BR" smtClean="0"/>
              <a:t>‹nº›</a:t>
            </a:fld>
            <a:endParaRPr lang="pt-BR" dirty="0"/>
          </a:p>
        </p:txBody>
      </p:sp>
    </p:spTree>
    <p:extLst>
      <p:ext uri="{BB962C8B-B14F-4D97-AF65-F5344CB8AC3E}">
        <p14:creationId xmlns:p14="http://schemas.microsoft.com/office/powerpoint/2010/main" val="1672788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C71030-DE4D-476A-91B5-3148A0051E5D}"/>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85B1BBED-0675-4206-B0BB-B978E40415D9}"/>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86099AC3-D645-4ACD-B075-1644790A5C80}"/>
              </a:ext>
            </a:extLst>
          </p:cNvPr>
          <p:cNvSpPr>
            <a:spLocks noGrp="1"/>
          </p:cNvSpPr>
          <p:nvPr>
            <p:ph type="dt" sz="half" idx="10"/>
          </p:nvPr>
        </p:nvSpPr>
        <p:spPr/>
        <p:txBody>
          <a:bodyPr/>
          <a:lstStyle/>
          <a:p>
            <a:fld id="{E4C36955-69A1-430C-9A58-A1123D8DBAB8}" type="datetimeFigureOut">
              <a:rPr lang="pt-BR" smtClean="0"/>
              <a:t>10/04/2022</a:t>
            </a:fld>
            <a:endParaRPr lang="pt-BR" dirty="0"/>
          </a:p>
        </p:txBody>
      </p:sp>
      <p:sp>
        <p:nvSpPr>
          <p:cNvPr id="5" name="Espaço Reservado para Rodapé 4">
            <a:extLst>
              <a:ext uri="{FF2B5EF4-FFF2-40B4-BE49-F238E27FC236}">
                <a16:creationId xmlns:a16="http://schemas.microsoft.com/office/drawing/2014/main" id="{D8156C9A-1A6D-4EB9-BC2D-7092CFDC4870}"/>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D04402F0-5D70-4C80-BF5D-EB33453637F2}"/>
              </a:ext>
            </a:extLst>
          </p:cNvPr>
          <p:cNvSpPr>
            <a:spLocks noGrp="1"/>
          </p:cNvSpPr>
          <p:nvPr>
            <p:ph type="sldNum" sz="quarter" idx="12"/>
          </p:nvPr>
        </p:nvSpPr>
        <p:spPr/>
        <p:txBody>
          <a:bodyPr/>
          <a:lstStyle/>
          <a:p>
            <a:fld id="{C1CE2DFC-BA6C-45BD-B841-D4DA94C83114}" type="slidenum">
              <a:rPr lang="pt-BR" smtClean="0"/>
              <a:t>‹nº›</a:t>
            </a:fld>
            <a:endParaRPr lang="pt-BR" dirty="0"/>
          </a:p>
        </p:txBody>
      </p:sp>
    </p:spTree>
    <p:extLst>
      <p:ext uri="{BB962C8B-B14F-4D97-AF65-F5344CB8AC3E}">
        <p14:creationId xmlns:p14="http://schemas.microsoft.com/office/powerpoint/2010/main" val="2245733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1A41DA6-1A72-45E1-9A2D-EF39D469B586}"/>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A896A245-5813-4214-90BB-A5359D1003E1}"/>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B611AD55-EEF6-4B84-84F4-061F1590CE4A}"/>
              </a:ext>
            </a:extLst>
          </p:cNvPr>
          <p:cNvSpPr>
            <a:spLocks noGrp="1"/>
          </p:cNvSpPr>
          <p:nvPr>
            <p:ph type="dt" sz="half" idx="10"/>
          </p:nvPr>
        </p:nvSpPr>
        <p:spPr/>
        <p:txBody>
          <a:bodyPr/>
          <a:lstStyle/>
          <a:p>
            <a:fld id="{E4C36955-69A1-430C-9A58-A1123D8DBAB8}" type="datetimeFigureOut">
              <a:rPr lang="pt-BR" smtClean="0"/>
              <a:t>10/04/2022</a:t>
            </a:fld>
            <a:endParaRPr lang="pt-BR" dirty="0"/>
          </a:p>
        </p:txBody>
      </p:sp>
      <p:sp>
        <p:nvSpPr>
          <p:cNvPr id="5" name="Espaço Reservado para Rodapé 4">
            <a:extLst>
              <a:ext uri="{FF2B5EF4-FFF2-40B4-BE49-F238E27FC236}">
                <a16:creationId xmlns:a16="http://schemas.microsoft.com/office/drawing/2014/main" id="{1C5A9ABB-C2F9-45D2-944A-50C7CB77607E}"/>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91929EED-67CA-4D7E-A1A8-5EDEA32F9867}"/>
              </a:ext>
            </a:extLst>
          </p:cNvPr>
          <p:cNvSpPr>
            <a:spLocks noGrp="1"/>
          </p:cNvSpPr>
          <p:nvPr>
            <p:ph type="sldNum" sz="quarter" idx="12"/>
          </p:nvPr>
        </p:nvSpPr>
        <p:spPr/>
        <p:txBody>
          <a:bodyPr/>
          <a:lstStyle/>
          <a:p>
            <a:fld id="{C1CE2DFC-BA6C-45BD-B841-D4DA94C83114}" type="slidenum">
              <a:rPr lang="pt-BR" smtClean="0"/>
              <a:t>‹nº›</a:t>
            </a:fld>
            <a:endParaRPr lang="pt-BR" dirty="0"/>
          </a:p>
        </p:txBody>
      </p:sp>
    </p:spTree>
    <p:extLst>
      <p:ext uri="{BB962C8B-B14F-4D97-AF65-F5344CB8AC3E}">
        <p14:creationId xmlns:p14="http://schemas.microsoft.com/office/powerpoint/2010/main" val="87138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35BD4E-D1C0-4180-8025-EE55200B05B2}"/>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5B04D78C-22CA-4C0B-84CA-8AB2EB78FD7A}"/>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2A80474-E1F0-4917-B9BB-617E8B6EBF0F}"/>
              </a:ext>
            </a:extLst>
          </p:cNvPr>
          <p:cNvSpPr>
            <a:spLocks noGrp="1"/>
          </p:cNvSpPr>
          <p:nvPr>
            <p:ph type="dt" sz="half" idx="10"/>
          </p:nvPr>
        </p:nvSpPr>
        <p:spPr/>
        <p:txBody>
          <a:bodyPr/>
          <a:lstStyle/>
          <a:p>
            <a:fld id="{E4C36955-69A1-430C-9A58-A1123D8DBAB8}" type="datetimeFigureOut">
              <a:rPr lang="pt-BR" smtClean="0"/>
              <a:t>10/04/2022</a:t>
            </a:fld>
            <a:endParaRPr lang="pt-BR" dirty="0"/>
          </a:p>
        </p:txBody>
      </p:sp>
      <p:sp>
        <p:nvSpPr>
          <p:cNvPr id="5" name="Espaço Reservado para Rodapé 4">
            <a:extLst>
              <a:ext uri="{FF2B5EF4-FFF2-40B4-BE49-F238E27FC236}">
                <a16:creationId xmlns:a16="http://schemas.microsoft.com/office/drawing/2014/main" id="{F736438F-7E1E-474E-8CDB-D64013270CBA}"/>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539C6271-A6CF-42A1-B968-5C5F565D4485}"/>
              </a:ext>
            </a:extLst>
          </p:cNvPr>
          <p:cNvSpPr>
            <a:spLocks noGrp="1"/>
          </p:cNvSpPr>
          <p:nvPr>
            <p:ph type="sldNum" sz="quarter" idx="12"/>
          </p:nvPr>
        </p:nvSpPr>
        <p:spPr/>
        <p:txBody>
          <a:bodyPr/>
          <a:lstStyle/>
          <a:p>
            <a:fld id="{C1CE2DFC-BA6C-45BD-B841-D4DA94C83114}" type="slidenum">
              <a:rPr lang="pt-BR" smtClean="0"/>
              <a:t>‹nº›</a:t>
            </a:fld>
            <a:endParaRPr lang="pt-BR" dirty="0"/>
          </a:p>
        </p:txBody>
      </p:sp>
    </p:spTree>
    <p:extLst>
      <p:ext uri="{BB962C8B-B14F-4D97-AF65-F5344CB8AC3E}">
        <p14:creationId xmlns:p14="http://schemas.microsoft.com/office/powerpoint/2010/main" val="1419093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BDD86D-229A-4F6A-B8F6-ECCC5C209746}"/>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21E024EB-BFCB-4D87-9A87-2EE7954E12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1FDBD89A-3C97-4997-B915-CDD105D79415}"/>
              </a:ext>
            </a:extLst>
          </p:cNvPr>
          <p:cNvSpPr>
            <a:spLocks noGrp="1"/>
          </p:cNvSpPr>
          <p:nvPr>
            <p:ph type="dt" sz="half" idx="10"/>
          </p:nvPr>
        </p:nvSpPr>
        <p:spPr/>
        <p:txBody>
          <a:bodyPr/>
          <a:lstStyle/>
          <a:p>
            <a:fld id="{E4C36955-69A1-430C-9A58-A1123D8DBAB8}" type="datetimeFigureOut">
              <a:rPr lang="pt-BR" smtClean="0"/>
              <a:t>10/04/2022</a:t>
            </a:fld>
            <a:endParaRPr lang="pt-BR" dirty="0"/>
          </a:p>
        </p:txBody>
      </p:sp>
      <p:sp>
        <p:nvSpPr>
          <p:cNvPr id="5" name="Espaço Reservado para Rodapé 4">
            <a:extLst>
              <a:ext uri="{FF2B5EF4-FFF2-40B4-BE49-F238E27FC236}">
                <a16:creationId xmlns:a16="http://schemas.microsoft.com/office/drawing/2014/main" id="{152891AC-583F-4633-B876-BF2C5DBA4B4D}"/>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75A1BCBD-1128-49A4-B568-0109FB0FFD4C}"/>
              </a:ext>
            </a:extLst>
          </p:cNvPr>
          <p:cNvSpPr>
            <a:spLocks noGrp="1"/>
          </p:cNvSpPr>
          <p:nvPr>
            <p:ph type="sldNum" sz="quarter" idx="12"/>
          </p:nvPr>
        </p:nvSpPr>
        <p:spPr/>
        <p:txBody>
          <a:bodyPr/>
          <a:lstStyle/>
          <a:p>
            <a:fld id="{C1CE2DFC-BA6C-45BD-B841-D4DA94C83114}" type="slidenum">
              <a:rPr lang="pt-BR" smtClean="0"/>
              <a:t>‹nº›</a:t>
            </a:fld>
            <a:endParaRPr lang="pt-BR" dirty="0"/>
          </a:p>
        </p:txBody>
      </p:sp>
    </p:spTree>
    <p:extLst>
      <p:ext uri="{BB962C8B-B14F-4D97-AF65-F5344CB8AC3E}">
        <p14:creationId xmlns:p14="http://schemas.microsoft.com/office/powerpoint/2010/main" val="671912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6D97D2-89E0-4A56-B486-EC8DD1FC23D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A2915875-8238-4760-9550-D35E4483D1DB}"/>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59B2C66A-23AD-46FF-BE48-55CFAD12F5D0}"/>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CFCFA11D-5D31-4204-8CCC-D0AA2E42EE26}"/>
              </a:ext>
            </a:extLst>
          </p:cNvPr>
          <p:cNvSpPr>
            <a:spLocks noGrp="1"/>
          </p:cNvSpPr>
          <p:nvPr>
            <p:ph type="dt" sz="half" idx="10"/>
          </p:nvPr>
        </p:nvSpPr>
        <p:spPr/>
        <p:txBody>
          <a:bodyPr/>
          <a:lstStyle/>
          <a:p>
            <a:fld id="{E4C36955-69A1-430C-9A58-A1123D8DBAB8}" type="datetimeFigureOut">
              <a:rPr lang="pt-BR" smtClean="0"/>
              <a:t>10/04/2022</a:t>
            </a:fld>
            <a:endParaRPr lang="pt-BR" dirty="0"/>
          </a:p>
        </p:txBody>
      </p:sp>
      <p:sp>
        <p:nvSpPr>
          <p:cNvPr id="6" name="Espaço Reservado para Rodapé 5">
            <a:extLst>
              <a:ext uri="{FF2B5EF4-FFF2-40B4-BE49-F238E27FC236}">
                <a16:creationId xmlns:a16="http://schemas.microsoft.com/office/drawing/2014/main" id="{5A024BAA-421D-42A1-8A7A-2F4920A5AE09}"/>
              </a:ext>
            </a:extLst>
          </p:cNvPr>
          <p:cNvSpPr>
            <a:spLocks noGrp="1"/>
          </p:cNvSpPr>
          <p:nvPr>
            <p:ph type="ftr" sz="quarter" idx="11"/>
          </p:nvPr>
        </p:nvSpPr>
        <p:spPr/>
        <p:txBody>
          <a:bodyPr/>
          <a:lstStyle/>
          <a:p>
            <a:endParaRPr lang="pt-BR" dirty="0"/>
          </a:p>
        </p:txBody>
      </p:sp>
      <p:sp>
        <p:nvSpPr>
          <p:cNvPr id="7" name="Espaço Reservado para Número de Slide 6">
            <a:extLst>
              <a:ext uri="{FF2B5EF4-FFF2-40B4-BE49-F238E27FC236}">
                <a16:creationId xmlns:a16="http://schemas.microsoft.com/office/drawing/2014/main" id="{41AD9F6A-24BE-4887-89AA-277BD014C42B}"/>
              </a:ext>
            </a:extLst>
          </p:cNvPr>
          <p:cNvSpPr>
            <a:spLocks noGrp="1"/>
          </p:cNvSpPr>
          <p:nvPr>
            <p:ph type="sldNum" sz="quarter" idx="12"/>
          </p:nvPr>
        </p:nvSpPr>
        <p:spPr/>
        <p:txBody>
          <a:bodyPr/>
          <a:lstStyle/>
          <a:p>
            <a:fld id="{C1CE2DFC-BA6C-45BD-B841-D4DA94C83114}" type="slidenum">
              <a:rPr lang="pt-BR" smtClean="0"/>
              <a:t>‹nº›</a:t>
            </a:fld>
            <a:endParaRPr lang="pt-BR" dirty="0"/>
          </a:p>
        </p:txBody>
      </p:sp>
    </p:spTree>
    <p:extLst>
      <p:ext uri="{BB962C8B-B14F-4D97-AF65-F5344CB8AC3E}">
        <p14:creationId xmlns:p14="http://schemas.microsoft.com/office/powerpoint/2010/main" val="2931977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1CA1EB-4215-49D2-A046-FA18776F5F7C}"/>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62BBE291-8745-4777-9867-E638209A82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B9507784-4E90-4109-A5CB-38CD3E2FF95A}"/>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647ED0ED-78A1-412D-AAEF-5E59A0FAAD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23D6B9A9-9ABC-42F6-9FD4-9A0CE1F8D9C7}"/>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A10C321B-3CD7-44E0-AAF3-513EEA357809}"/>
              </a:ext>
            </a:extLst>
          </p:cNvPr>
          <p:cNvSpPr>
            <a:spLocks noGrp="1"/>
          </p:cNvSpPr>
          <p:nvPr>
            <p:ph type="dt" sz="half" idx="10"/>
          </p:nvPr>
        </p:nvSpPr>
        <p:spPr/>
        <p:txBody>
          <a:bodyPr/>
          <a:lstStyle/>
          <a:p>
            <a:fld id="{E4C36955-69A1-430C-9A58-A1123D8DBAB8}" type="datetimeFigureOut">
              <a:rPr lang="pt-BR" smtClean="0"/>
              <a:t>10/04/2022</a:t>
            </a:fld>
            <a:endParaRPr lang="pt-BR" dirty="0"/>
          </a:p>
        </p:txBody>
      </p:sp>
      <p:sp>
        <p:nvSpPr>
          <p:cNvPr id="8" name="Espaço Reservado para Rodapé 7">
            <a:extLst>
              <a:ext uri="{FF2B5EF4-FFF2-40B4-BE49-F238E27FC236}">
                <a16:creationId xmlns:a16="http://schemas.microsoft.com/office/drawing/2014/main" id="{DDE91834-A2FA-4BEF-B373-E35B3F229DDC}"/>
              </a:ext>
            </a:extLst>
          </p:cNvPr>
          <p:cNvSpPr>
            <a:spLocks noGrp="1"/>
          </p:cNvSpPr>
          <p:nvPr>
            <p:ph type="ftr" sz="quarter" idx="11"/>
          </p:nvPr>
        </p:nvSpPr>
        <p:spPr/>
        <p:txBody>
          <a:bodyPr/>
          <a:lstStyle/>
          <a:p>
            <a:endParaRPr lang="pt-BR" dirty="0"/>
          </a:p>
        </p:txBody>
      </p:sp>
      <p:sp>
        <p:nvSpPr>
          <p:cNvPr id="9" name="Espaço Reservado para Número de Slide 8">
            <a:extLst>
              <a:ext uri="{FF2B5EF4-FFF2-40B4-BE49-F238E27FC236}">
                <a16:creationId xmlns:a16="http://schemas.microsoft.com/office/drawing/2014/main" id="{3E8955C4-A00C-4AB3-851B-C6F7FFFAD838}"/>
              </a:ext>
            </a:extLst>
          </p:cNvPr>
          <p:cNvSpPr>
            <a:spLocks noGrp="1"/>
          </p:cNvSpPr>
          <p:nvPr>
            <p:ph type="sldNum" sz="quarter" idx="12"/>
          </p:nvPr>
        </p:nvSpPr>
        <p:spPr/>
        <p:txBody>
          <a:bodyPr/>
          <a:lstStyle/>
          <a:p>
            <a:fld id="{C1CE2DFC-BA6C-45BD-B841-D4DA94C83114}" type="slidenum">
              <a:rPr lang="pt-BR" smtClean="0"/>
              <a:t>‹nº›</a:t>
            </a:fld>
            <a:endParaRPr lang="pt-BR" dirty="0"/>
          </a:p>
        </p:txBody>
      </p:sp>
    </p:spTree>
    <p:extLst>
      <p:ext uri="{BB962C8B-B14F-4D97-AF65-F5344CB8AC3E}">
        <p14:creationId xmlns:p14="http://schemas.microsoft.com/office/powerpoint/2010/main" val="1482428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663980-37DD-4866-A58B-3F1E190FE647}"/>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6ABD06CF-FF33-4737-9DAF-D7BE06211FAE}"/>
              </a:ext>
            </a:extLst>
          </p:cNvPr>
          <p:cNvSpPr>
            <a:spLocks noGrp="1"/>
          </p:cNvSpPr>
          <p:nvPr>
            <p:ph type="dt" sz="half" idx="10"/>
          </p:nvPr>
        </p:nvSpPr>
        <p:spPr/>
        <p:txBody>
          <a:bodyPr/>
          <a:lstStyle/>
          <a:p>
            <a:fld id="{E4C36955-69A1-430C-9A58-A1123D8DBAB8}" type="datetimeFigureOut">
              <a:rPr lang="pt-BR" smtClean="0"/>
              <a:t>10/04/2022</a:t>
            </a:fld>
            <a:endParaRPr lang="pt-BR" dirty="0"/>
          </a:p>
        </p:txBody>
      </p:sp>
      <p:sp>
        <p:nvSpPr>
          <p:cNvPr id="4" name="Espaço Reservado para Rodapé 3">
            <a:extLst>
              <a:ext uri="{FF2B5EF4-FFF2-40B4-BE49-F238E27FC236}">
                <a16:creationId xmlns:a16="http://schemas.microsoft.com/office/drawing/2014/main" id="{076A0877-CD58-4FB8-A198-1AAC6775FF22}"/>
              </a:ext>
            </a:extLst>
          </p:cNvPr>
          <p:cNvSpPr>
            <a:spLocks noGrp="1"/>
          </p:cNvSpPr>
          <p:nvPr>
            <p:ph type="ftr" sz="quarter" idx="11"/>
          </p:nvPr>
        </p:nvSpPr>
        <p:spPr/>
        <p:txBody>
          <a:bodyPr/>
          <a:lstStyle/>
          <a:p>
            <a:endParaRPr lang="pt-BR" dirty="0"/>
          </a:p>
        </p:txBody>
      </p:sp>
      <p:sp>
        <p:nvSpPr>
          <p:cNvPr id="5" name="Espaço Reservado para Número de Slide 4">
            <a:extLst>
              <a:ext uri="{FF2B5EF4-FFF2-40B4-BE49-F238E27FC236}">
                <a16:creationId xmlns:a16="http://schemas.microsoft.com/office/drawing/2014/main" id="{7A948C83-F71D-4C07-8556-CF2FC493BD0B}"/>
              </a:ext>
            </a:extLst>
          </p:cNvPr>
          <p:cNvSpPr>
            <a:spLocks noGrp="1"/>
          </p:cNvSpPr>
          <p:nvPr>
            <p:ph type="sldNum" sz="quarter" idx="12"/>
          </p:nvPr>
        </p:nvSpPr>
        <p:spPr/>
        <p:txBody>
          <a:bodyPr/>
          <a:lstStyle/>
          <a:p>
            <a:fld id="{C1CE2DFC-BA6C-45BD-B841-D4DA94C83114}" type="slidenum">
              <a:rPr lang="pt-BR" smtClean="0"/>
              <a:t>‹nº›</a:t>
            </a:fld>
            <a:endParaRPr lang="pt-BR" dirty="0"/>
          </a:p>
        </p:txBody>
      </p:sp>
    </p:spTree>
    <p:extLst>
      <p:ext uri="{BB962C8B-B14F-4D97-AF65-F5344CB8AC3E}">
        <p14:creationId xmlns:p14="http://schemas.microsoft.com/office/powerpoint/2010/main" val="1950678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FEA45D12-82CF-4AF2-8985-7ACD7C725900}"/>
              </a:ext>
            </a:extLst>
          </p:cNvPr>
          <p:cNvSpPr>
            <a:spLocks noGrp="1"/>
          </p:cNvSpPr>
          <p:nvPr>
            <p:ph type="dt" sz="half" idx="10"/>
          </p:nvPr>
        </p:nvSpPr>
        <p:spPr/>
        <p:txBody>
          <a:bodyPr/>
          <a:lstStyle/>
          <a:p>
            <a:fld id="{E4C36955-69A1-430C-9A58-A1123D8DBAB8}" type="datetimeFigureOut">
              <a:rPr lang="pt-BR" smtClean="0"/>
              <a:t>10/04/2022</a:t>
            </a:fld>
            <a:endParaRPr lang="pt-BR" dirty="0"/>
          </a:p>
        </p:txBody>
      </p:sp>
      <p:sp>
        <p:nvSpPr>
          <p:cNvPr id="3" name="Espaço Reservado para Rodapé 2">
            <a:extLst>
              <a:ext uri="{FF2B5EF4-FFF2-40B4-BE49-F238E27FC236}">
                <a16:creationId xmlns:a16="http://schemas.microsoft.com/office/drawing/2014/main" id="{FFF32D92-FE62-4D5E-A980-D60FD6FEF88D}"/>
              </a:ext>
            </a:extLst>
          </p:cNvPr>
          <p:cNvSpPr>
            <a:spLocks noGrp="1"/>
          </p:cNvSpPr>
          <p:nvPr>
            <p:ph type="ftr" sz="quarter" idx="11"/>
          </p:nvPr>
        </p:nvSpPr>
        <p:spPr/>
        <p:txBody>
          <a:bodyPr/>
          <a:lstStyle/>
          <a:p>
            <a:endParaRPr lang="pt-BR" dirty="0"/>
          </a:p>
        </p:txBody>
      </p:sp>
      <p:sp>
        <p:nvSpPr>
          <p:cNvPr id="4" name="Espaço Reservado para Número de Slide 3">
            <a:extLst>
              <a:ext uri="{FF2B5EF4-FFF2-40B4-BE49-F238E27FC236}">
                <a16:creationId xmlns:a16="http://schemas.microsoft.com/office/drawing/2014/main" id="{ADB3DEF1-A945-453A-9F6F-B026AFC13E49}"/>
              </a:ext>
            </a:extLst>
          </p:cNvPr>
          <p:cNvSpPr>
            <a:spLocks noGrp="1"/>
          </p:cNvSpPr>
          <p:nvPr>
            <p:ph type="sldNum" sz="quarter" idx="12"/>
          </p:nvPr>
        </p:nvSpPr>
        <p:spPr/>
        <p:txBody>
          <a:bodyPr/>
          <a:lstStyle/>
          <a:p>
            <a:fld id="{C1CE2DFC-BA6C-45BD-B841-D4DA94C83114}" type="slidenum">
              <a:rPr lang="pt-BR" smtClean="0"/>
              <a:t>‹nº›</a:t>
            </a:fld>
            <a:endParaRPr lang="pt-BR" dirty="0"/>
          </a:p>
        </p:txBody>
      </p:sp>
    </p:spTree>
    <p:extLst>
      <p:ext uri="{BB962C8B-B14F-4D97-AF65-F5344CB8AC3E}">
        <p14:creationId xmlns:p14="http://schemas.microsoft.com/office/powerpoint/2010/main" val="237663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C3703E-55F2-4628-BDCF-D9512FB8CBB3}"/>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5BE9EAEB-AEDE-46DC-9931-840DAEE4FA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54058201-B4BD-46A0-A5B2-DCF6608213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25096644-5BB3-438D-8F2B-570FBF29440C}"/>
              </a:ext>
            </a:extLst>
          </p:cNvPr>
          <p:cNvSpPr>
            <a:spLocks noGrp="1"/>
          </p:cNvSpPr>
          <p:nvPr>
            <p:ph type="dt" sz="half" idx="10"/>
          </p:nvPr>
        </p:nvSpPr>
        <p:spPr/>
        <p:txBody>
          <a:bodyPr/>
          <a:lstStyle/>
          <a:p>
            <a:fld id="{E4C36955-69A1-430C-9A58-A1123D8DBAB8}" type="datetimeFigureOut">
              <a:rPr lang="pt-BR" smtClean="0"/>
              <a:t>10/04/2022</a:t>
            </a:fld>
            <a:endParaRPr lang="pt-BR" dirty="0"/>
          </a:p>
        </p:txBody>
      </p:sp>
      <p:sp>
        <p:nvSpPr>
          <p:cNvPr id="6" name="Espaço Reservado para Rodapé 5">
            <a:extLst>
              <a:ext uri="{FF2B5EF4-FFF2-40B4-BE49-F238E27FC236}">
                <a16:creationId xmlns:a16="http://schemas.microsoft.com/office/drawing/2014/main" id="{5EB0C875-7130-4F87-ADB0-038EE3C01A6A}"/>
              </a:ext>
            </a:extLst>
          </p:cNvPr>
          <p:cNvSpPr>
            <a:spLocks noGrp="1"/>
          </p:cNvSpPr>
          <p:nvPr>
            <p:ph type="ftr" sz="quarter" idx="11"/>
          </p:nvPr>
        </p:nvSpPr>
        <p:spPr/>
        <p:txBody>
          <a:bodyPr/>
          <a:lstStyle/>
          <a:p>
            <a:endParaRPr lang="pt-BR" dirty="0"/>
          </a:p>
        </p:txBody>
      </p:sp>
      <p:sp>
        <p:nvSpPr>
          <p:cNvPr id="7" name="Espaço Reservado para Número de Slide 6">
            <a:extLst>
              <a:ext uri="{FF2B5EF4-FFF2-40B4-BE49-F238E27FC236}">
                <a16:creationId xmlns:a16="http://schemas.microsoft.com/office/drawing/2014/main" id="{04F269DC-A249-4A73-A849-9C7F25573A32}"/>
              </a:ext>
            </a:extLst>
          </p:cNvPr>
          <p:cNvSpPr>
            <a:spLocks noGrp="1"/>
          </p:cNvSpPr>
          <p:nvPr>
            <p:ph type="sldNum" sz="quarter" idx="12"/>
          </p:nvPr>
        </p:nvSpPr>
        <p:spPr/>
        <p:txBody>
          <a:bodyPr/>
          <a:lstStyle/>
          <a:p>
            <a:fld id="{C1CE2DFC-BA6C-45BD-B841-D4DA94C83114}" type="slidenum">
              <a:rPr lang="pt-BR" smtClean="0"/>
              <a:t>‹nº›</a:t>
            </a:fld>
            <a:endParaRPr lang="pt-BR" dirty="0"/>
          </a:p>
        </p:txBody>
      </p:sp>
    </p:spTree>
    <p:extLst>
      <p:ext uri="{BB962C8B-B14F-4D97-AF65-F5344CB8AC3E}">
        <p14:creationId xmlns:p14="http://schemas.microsoft.com/office/powerpoint/2010/main" val="3637731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087198-ADCD-42C4-B0FF-6B678E467235}"/>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8FC32AA7-FA36-43FC-911C-4F06A83695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dirty="0"/>
          </a:p>
        </p:txBody>
      </p:sp>
      <p:sp>
        <p:nvSpPr>
          <p:cNvPr id="4" name="Espaço Reservado para Texto 3">
            <a:extLst>
              <a:ext uri="{FF2B5EF4-FFF2-40B4-BE49-F238E27FC236}">
                <a16:creationId xmlns:a16="http://schemas.microsoft.com/office/drawing/2014/main" id="{C3646FEC-371C-4161-9141-763D94438D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C849D76C-8D70-4D30-B1D9-CC08F270B83B}"/>
              </a:ext>
            </a:extLst>
          </p:cNvPr>
          <p:cNvSpPr>
            <a:spLocks noGrp="1"/>
          </p:cNvSpPr>
          <p:nvPr>
            <p:ph type="dt" sz="half" idx="10"/>
          </p:nvPr>
        </p:nvSpPr>
        <p:spPr/>
        <p:txBody>
          <a:bodyPr/>
          <a:lstStyle/>
          <a:p>
            <a:fld id="{E4C36955-69A1-430C-9A58-A1123D8DBAB8}" type="datetimeFigureOut">
              <a:rPr lang="pt-BR" smtClean="0"/>
              <a:t>10/04/2022</a:t>
            </a:fld>
            <a:endParaRPr lang="pt-BR" dirty="0"/>
          </a:p>
        </p:txBody>
      </p:sp>
      <p:sp>
        <p:nvSpPr>
          <p:cNvPr id="6" name="Espaço Reservado para Rodapé 5">
            <a:extLst>
              <a:ext uri="{FF2B5EF4-FFF2-40B4-BE49-F238E27FC236}">
                <a16:creationId xmlns:a16="http://schemas.microsoft.com/office/drawing/2014/main" id="{DDAF1B69-A0BF-40F9-A98A-7BF5988E7BB8}"/>
              </a:ext>
            </a:extLst>
          </p:cNvPr>
          <p:cNvSpPr>
            <a:spLocks noGrp="1"/>
          </p:cNvSpPr>
          <p:nvPr>
            <p:ph type="ftr" sz="quarter" idx="11"/>
          </p:nvPr>
        </p:nvSpPr>
        <p:spPr/>
        <p:txBody>
          <a:bodyPr/>
          <a:lstStyle/>
          <a:p>
            <a:endParaRPr lang="pt-BR" dirty="0"/>
          </a:p>
        </p:txBody>
      </p:sp>
      <p:sp>
        <p:nvSpPr>
          <p:cNvPr id="7" name="Espaço Reservado para Número de Slide 6">
            <a:extLst>
              <a:ext uri="{FF2B5EF4-FFF2-40B4-BE49-F238E27FC236}">
                <a16:creationId xmlns:a16="http://schemas.microsoft.com/office/drawing/2014/main" id="{5693C39D-BC6C-4696-BE10-D0815608E5E9}"/>
              </a:ext>
            </a:extLst>
          </p:cNvPr>
          <p:cNvSpPr>
            <a:spLocks noGrp="1"/>
          </p:cNvSpPr>
          <p:nvPr>
            <p:ph type="sldNum" sz="quarter" idx="12"/>
          </p:nvPr>
        </p:nvSpPr>
        <p:spPr/>
        <p:txBody>
          <a:bodyPr/>
          <a:lstStyle/>
          <a:p>
            <a:fld id="{C1CE2DFC-BA6C-45BD-B841-D4DA94C83114}" type="slidenum">
              <a:rPr lang="pt-BR" smtClean="0"/>
              <a:t>‹nº›</a:t>
            </a:fld>
            <a:endParaRPr lang="pt-BR" dirty="0"/>
          </a:p>
        </p:txBody>
      </p:sp>
    </p:spTree>
    <p:extLst>
      <p:ext uri="{BB962C8B-B14F-4D97-AF65-F5344CB8AC3E}">
        <p14:creationId xmlns:p14="http://schemas.microsoft.com/office/powerpoint/2010/main" val="2878965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7F609CC2-9848-41CE-8BAB-920A3A3EE1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AAEFD2AA-AC64-4A35-BE71-FE64FE8DAA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58EB7113-E1D1-4C27-9EB4-FFA7B834B1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C36955-69A1-430C-9A58-A1123D8DBAB8}" type="datetimeFigureOut">
              <a:rPr lang="pt-BR" smtClean="0"/>
              <a:t>10/04/2022</a:t>
            </a:fld>
            <a:endParaRPr lang="pt-BR" dirty="0"/>
          </a:p>
        </p:txBody>
      </p:sp>
      <p:sp>
        <p:nvSpPr>
          <p:cNvPr id="5" name="Espaço Reservado para Rodapé 4">
            <a:extLst>
              <a:ext uri="{FF2B5EF4-FFF2-40B4-BE49-F238E27FC236}">
                <a16:creationId xmlns:a16="http://schemas.microsoft.com/office/drawing/2014/main" id="{6529B16E-2348-40B9-BEE3-A4B81A1142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dirty="0"/>
          </a:p>
        </p:txBody>
      </p:sp>
      <p:sp>
        <p:nvSpPr>
          <p:cNvPr id="6" name="Espaço Reservado para Número de Slide 5">
            <a:extLst>
              <a:ext uri="{FF2B5EF4-FFF2-40B4-BE49-F238E27FC236}">
                <a16:creationId xmlns:a16="http://schemas.microsoft.com/office/drawing/2014/main" id="{BAA9E5B4-A640-4484-9C8D-1194650FB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CE2DFC-BA6C-45BD-B841-D4DA94C83114}" type="slidenum">
              <a:rPr lang="pt-BR" smtClean="0"/>
              <a:t>‹nº›</a:t>
            </a:fld>
            <a:endParaRPr lang="pt-BR" dirty="0"/>
          </a:p>
        </p:txBody>
      </p:sp>
    </p:spTree>
    <p:extLst>
      <p:ext uri="{BB962C8B-B14F-4D97-AF65-F5344CB8AC3E}">
        <p14:creationId xmlns:p14="http://schemas.microsoft.com/office/powerpoint/2010/main" val="18955800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Imagem 4" descr="Lago com montanha ao fundo&#10;&#10;Descrição gerada automaticamente">
            <a:extLst>
              <a:ext uri="{FF2B5EF4-FFF2-40B4-BE49-F238E27FC236}">
                <a16:creationId xmlns:a16="http://schemas.microsoft.com/office/drawing/2014/main" id="{331065ED-96B8-4148-94F6-8B0488F1BB6E}"/>
              </a:ext>
            </a:extLst>
          </p:cNvPr>
          <p:cNvPicPr>
            <a:picLocks noChangeAspect="1"/>
          </p:cNvPicPr>
          <p:nvPr/>
        </p:nvPicPr>
        <p:blipFill rotWithShape="1">
          <a:blip r:embed="rId2">
            <a:extLst>
              <a:ext uri="{28A0092B-C50C-407E-A947-70E740481C1C}">
                <a14:useLocalDpi xmlns:a14="http://schemas.microsoft.com/office/drawing/2010/main" val="0"/>
              </a:ext>
            </a:extLst>
          </a:blip>
          <a:srcRect l="4773" t="9091" r="9976" b="1"/>
          <a:stretch/>
        </p:blipFill>
        <p:spPr>
          <a:xfrm>
            <a:off x="20" y="10"/>
            <a:ext cx="12191981" cy="6857990"/>
          </a:xfrm>
          <a:prstGeom prst="rect">
            <a:avLst/>
          </a:prstGeom>
        </p:spPr>
      </p:pic>
      <p:sp>
        <p:nvSpPr>
          <p:cNvPr id="12" name="Rectangle 11">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16038417-AF14-468A-A3C4-F795A3DAA981}"/>
              </a:ext>
            </a:extLst>
          </p:cNvPr>
          <p:cNvSpPr>
            <a:spLocks noGrp="1"/>
          </p:cNvSpPr>
          <p:nvPr>
            <p:ph type="ctrTitle"/>
          </p:nvPr>
        </p:nvSpPr>
        <p:spPr>
          <a:xfrm>
            <a:off x="404553" y="3091928"/>
            <a:ext cx="9078562" cy="2387600"/>
          </a:xfrm>
        </p:spPr>
        <p:txBody>
          <a:bodyPr>
            <a:normAutofit/>
          </a:bodyPr>
          <a:lstStyle/>
          <a:p>
            <a:pPr algn="l"/>
            <a:r>
              <a:rPr lang="pt-BR" sz="6600" dirty="0">
                <a:latin typeface="Times New Roman" panose="02020603050405020304" pitchFamily="18" charset="0"/>
                <a:cs typeface="Times New Roman" panose="02020603050405020304" pitchFamily="18" charset="0"/>
              </a:rPr>
              <a:t>TDE Terraria</a:t>
            </a:r>
            <a:br>
              <a:rPr lang="pt-BR" sz="6600" dirty="0">
                <a:latin typeface="Times New Roman" panose="02020603050405020304" pitchFamily="18" charset="0"/>
                <a:cs typeface="Times New Roman" panose="02020603050405020304" pitchFamily="18" charset="0"/>
              </a:rPr>
            </a:br>
            <a:r>
              <a:rPr lang="pt-BR" sz="6600" i="1" dirty="0">
                <a:latin typeface="Times New Roman" panose="02020603050405020304" pitchFamily="18" charset="0"/>
                <a:cs typeface="Times New Roman" panose="02020603050405020304" pitchFamily="18" charset="0"/>
              </a:rPr>
              <a:t>Banco de dados</a:t>
            </a:r>
          </a:p>
        </p:txBody>
      </p:sp>
      <p:sp>
        <p:nvSpPr>
          <p:cNvPr id="14" name="Rectangle: Rounded Corners 13">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ítulo 2">
            <a:extLst>
              <a:ext uri="{FF2B5EF4-FFF2-40B4-BE49-F238E27FC236}">
                <a16:creationId xmlns:a16="http://schemas.microsoft.com/office/drawing/2014/main" id="{90767B53-C344-4D58-9DBD-243820ABB017}"/>
              </a:ext>
            </a:extLst>
          </p:cNvPr>
          <p:cNvSpPr>
            <a:spLocks noGrp="1"/>
          </p:cNvSpPr>
          <p:nvPr>
            <p:ph type="subTitle" idx="1"/>
          </p:nvPr>
        </p:nvSpPr>
        <p:spPr>
          <a:xfrm>
            <a:off x="404553" y="5624945"/>
            <a:ext cx="9078562" cy="592975"/>
          </a:xfrm>
        </p:spPr>
        <p:txBody>
          <a:bodyPr anchor="ctr">
            <a:normAutofit/>
          </a:bodyPr>
          <a:lstStyle/>
          <a:p>
            <a:pPr algn="l"/>
            <a:endParaRPr lang="pt-BR" dirty="0"/>
          </a:p>
        </p:txBody>
      </p:sp>
    </p:spTree>
    <p:extLst>
      <p:ext uri="{BB962C8B-B14F-4D97-AF65-F5344CB8AC3E}">
        <p14:creationId xmlns:p14="http://schemas.microsoft.com/office/powerpoint/2010/main" val="110164779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Espaço Reservado para Conteúdo 4" descr="Interface gráfica do usuário, Site&#10;&#10;Descrição gerada automaticamente">
            <a:extLst>
              <a:ext uri="{FF2B5EF4-FFF2-40B4-BE49-F238E27FC236}">
                <a16:creationId xmlns:a16="http://schemas.microsoft.com/office/drawing/2014/main" id="{7E6E44A3-B141-4984-AA9C-A0594B0C6854}"/>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l="5778"/>
          <a:stretch/>
        </p:blipFill>
        <p:spPr>
          <a:xfrm>
            <a:off x="20" y="10"/>
            <a:ext cx="12191980" cy="6857990"/>
          </a:xfrm>
          <a:prstGeom prst="rect">
            <a:avLst/>
          </a:prstGeom>
        </p:spPr>
      </p:pic>
      <p:sp>
        <p:nvSpPr>
          <p:cNvPr id="22" name="Rectangle 21">
            <a:extLst>
              <a:ext uri="{FF2B5EF4-FFF2-40B4-BE49-F238E27FC236}">
                <a16:creationId xmlns:a16="http://schemas.microsoft.com/office/drawing/2014/main" id="{D38A241E-0395-41E5-8607-BAA2799A43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4892040"/>
            <a:ext cx="12191999" cy="1965960"/>
          </a:xfrm>
          <a:prstGeom prst="rect">
            <a:avLst/>
          </a:prstGeom>
          <a:solidFill>
            <a:schemeClr val="bg1">
              <a:alpha val="72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DA636783-4A33-4C13-BE05-3D355850816B}"/>
              </a:ext>
            </a:extLst>
          </p:cNvPr>
          <p:cNvSpPr>
            <a:spLocks noGrp="1"/>
          </p:cNvSpPr>
          <p:nvPr>
            <p:ph type="title"/>
          </p:nvPr>
        </p:nvSpPr>
        <p:spPr>
          <a:xfrm>
            <a:off x="969264" y="5154168"/>
            <a:ext cx="6973204" cy="1261872"/>
          </a:xfrm>
        </p:spPr>
        <p:txBody>
          <a:bodyPr vert="horz" lIns="91440" tIns="45720" rIns="91440" bIns="45720" rtlCol="0" anchor="ctr">
            <a:normAutofit/>
          </a:bodyPr>
          <a:lstStyle/>
          <a:p>
            <a:r>
              <a:rPr lang="en-US" sz="4100" dirty="0" err="1">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Parte</a:t>
            </a:r>
            <a:r>
              <a:rPr lang="en-US" sz="4100"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final 1, do </a:t>
            </a:r>
            <a:r>
              <a:rPr lang="en-US" sz="4100" dirty="0" err="1">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primeiro</a:t>
            </a:r>
            <a:r>
              <a:rPr lang="en-US" sz="4100"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4100" dirty="0" err="1">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projeto</a:t>
            </a:r>
            <a:r>
              <a:rPr lang="en-US" sz="4100"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sp>
        <p:nvSpPr>
          <p:cNvPr id="14" name="Content Placeholder 13">
            <a:extLst>
              <a:ext uri="{FF2B5EF4-FFF2-40B4-BE49-F238E27FC236}">
                <a16:creationId xmlns:a16="http://schemas.microsoft.com/office/drawing/2014/main" id="{51DC0BE1-02D8-83FB-5810-EEF619BEC1AD}"/>
              </a:ext>
            </a:extLst>
          </p:cNvPr>
          <p:cNvSpPr>
            <a:spLocks noGrp="1"/>
          </p:cNvSpPr>
          <p:nvPr>
            <p:ph idx="1"/>
          </p:nvPr>
        </p:nvSpPr>
        <p:spPr>
          <a:xfrm>
            <a:off x="8458200" y="5154168"/>
            <a:ext cx="2892986" cy="1261872"/>
          </a:xfrm>
        </p:spPr>
        <p:txBody>
          <a:bodyPr vert="horz" lIns="91440" tIns="45720" rIns="91440" bIns="45720" rtlCol="0" anchor="ctr">
            <a:normAutofit/>
          </a:bodyPr>
          <a:lstStyle/>
          <a:p>
            <a:pPr marL="0" indent="0">
              <a:buNone/>
            </a:pPr>
            <a:r>
              <a:rPr lang="en-US" dirty="0">
                <a:solidFill>
                  <a:schemeClr val="tx2"/>
                </a:solidFill>
                <a:latin typeface="Times New Roman" panose="02020603050405020304" pitchFamily="18" charset="0"/>
                <a:cs typeface="Times New Roman" panose="02020603050405020304" pitchFamily="18" charset="0"/>
              </a:rPr>
              <a:t>A Grande </a:t>
            </a:r>
            <a:r>
              <a:rPr lang="en-US" dirty="0" err="1">
                <a:solidFill>
                  <a:schemeClr val="tx2"/>
                </a:solidFill>
                <a:latin typeface="Times New Roman" panose="02020603050405020304" pitchFamily="18" charset="0"/>
                <a:cs typeface="Times New Roman" panose="02020603050405020304" pitchFamily="18" charset="0"/>
              </a:rPr>
              <a:t>Batalha</a:t>
            </a:r>
            <a:endParaRPr lang="en-US" dirty="0">
              <a:solidFill>
                <a:schemeClr val="tx2"/>
              </a:solidFill>
              <a:latin typeface="Times New Roman" panose="02020603050405020304" pitchFamily="18" charset="0"/>
              <a:cs typeface="Times New Roman" panose="02020603050405020304" pitchFamily="18" charset="0"/>
            </a:endParaRPr>
          </a:p>
        </p:txBody>
      </p:sp>
      <p:cxnSp>
        <p:nvCxnSpPr>
          <p:cNvPr id="24" name="Straight Connector 23">
            <a:extLst>
              <a:ext uri="{FF2B5EF4-FFF2-40B4-BE49-F238E27FC236}">
                <a16:creationId xmlns:a16="http://schemas.microsoft.com/office/drawing/2014/main" id="{CE352288-84AD-4CA8-BCD5-76C29D34E1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138160" y="5325066"/>
            <a:ext cx="0" cy="9144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314974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2" name="Título 1">
            <a:extLst>
              <a:ext uri="{FF2B5EF4-FFF2-40B4-BE49-F238E27FC236}">
                <a16:creationId xmlns:a16="http://schemas.microsoft.com/office/drawing/2014/main" id="{068436B8-5A61-40F4-BCB9-E9C0CAE8B31E}"/>
              </a:ext>
            </a:extLst>
          </p:cNvPr>
          <p:cNvSpPr>
            <a:spLocks noGrp="1"/>
          </p:cNvSpPr>
          <p:nvPr>
            <p:ph type="title"/>
          </p:nvPr>
        </p:nvSpPr>
        <p:spPr>
          <a:xfrm>
            <a:off x="1932903" y="949325"/>
            <a:ext cx="8071706" cy="2387600"/>
          </a:xfrm>
        </p:spPr>
        <p:txBody>
          <a:bodyPr vert="horz" lIns="91440" tIns="45720" rIns="91440" bIns="45720" rtlCol="0" anchor="b">
            <a:normAutofit/>
          </a:bodyPr>
          <a:lstStyle/>
          <a:p>
            <a:r>
              <a:rPr lang="en-US" sz="6600" kern="1200" dirty="0">
                <a:solidFill>
                  <a:schemeClr val="bg1"/>
                </a:solidFill>
                <a:latin typeface="Times New Roman" panose="02020603050405020304" pitchFamily="18" charset="0"/>
                <a:cs typeface="Times New Roman" panose="02020603050405020304" pitchFamily="18" charset="0"/>
              </a:rPr>
              <a:t>SEGUNDA PARTE</a:t>
            </a:r>
          </a:p>
        </p:txBody>
      </p:sp>
      <p:cxnSp>
        <p:nvCxnSpPr>
          <p:cNvPr id="54" name="Straight Connector 53">
            <a:extLst>
              <a:ext uri="{FF2B5EF4-FFF2-40B4-BE49-F238E27FC236}">
                <a16:creationId xmlns:a16="http://schemas.microsoft.com/office/drawing/2014/main" id="{EC4521DE-248E-440D-AAD6-FD9E7D34B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285"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442C13FA-4C0F-42D0-9626-5BA6040D8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6252485"/>
            <a:ext cx="12192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2359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87F2F82-124A-4AAD-8529-5123D6F4F458}"/>
              </a:ext>
            </a:extLst>
          </p:cNvPr>
          <p:cNvSpPr>
            <a:spLocks noGrp="1"/>
          </p:cNvSpPr>
          <p:nvPr>
            <p:ph type="title"/>
          </p:nvPr>
        </p:nvSpPr>
        <p:spPr>
          <a:xfrm>
            <a:off x="838200" y="1641752"/>
            <a:ext cx="4391025" cy="1323439"/>
          </a:xfrm>
        </p:spPr>
        <p:txBody>
          <a:bodyPr anchor="t">
            <a:normAutofit/>
          </a:bodyPr>
          <a:lstStyle/>
          <a:p>
            <a:r>
              <a:rPr lang="pt-BR" sz="4000" dirty="0">
                <a:solidFill>
                  <a:schemeClr val="bg1"/>
                </a:solidFill>
                <a:latin typeface="Times New Roman" panose="02020603050405020304" pitchFamily="18" charset="0"/>
                <a:cs typeface="Times New Roman" panose="02020603050405020304" pitchFamily="18" charset="0"/>
              </a:rPr>
              <a:t>Fase dois</a:t>
            </a:r>
          </a:p>
        </p:txBody>
      </p:sp>
      <p:sp>
        <p:nvSpPr>
          <p:cNvPr id="9" name="Content Placeholder 8">
            <a:extLst>
              <a:ext uri="{FF2B5EF4-FFF2-40B4-BE49-F238E27FC236}">
                <a16:creationId xmlns:a16="http://schemas.microsoft.com/office/drawing/2014/main" id="{3FB44299-DD50-8F18-405F-FCFCB788FEF0}"/>
              </a:ext>
            </a:extLst>
          </p:cNvPr>
          <p:cNvSpPr>
            <a:spLocks noGrp="1"/>
          </p:cNvSpPr>
          <p:nvPr>
            <p:ph idx="1"/>
          </p:nvPr>
        </p:nvSpPr>
        <p:spPr>
          <a:xfrm>
            <a:off x="838200" y="3146400"/>
            <a:ext cx="4391025" cy="2454300"/>
          </a:xfrm>
        </p:spPr>
        <p:txBody>
          <a:bodyPr>
            <a:normAutofit/>
          </a:bodyPr>
          <a:lstStyle/>
          <a:p>
            <a:pPr marL="0" indent="0">
              <a:buNone/>
            </a:pPr>
            <a:r>
              <a:rPr lang="en-US" sz="2400" dirty="0">
                <a:solidFill>
                  <a:schemeClr val="bg1">
                    <a:alpha val="80000"/>
                  </a:schemeClr>
                </a:solidFill>
                <a:latin typeface="Times New Roman" panose="02020603050405020304" pitchFamily="18" charset="0"/>
                <a:cs typeface="Times New Roman" panose="02020603050405020304" pitchFamily="18" charset="0"/>
              </a:rPr>
              <a:t>A </a:t>
            </a:r>
            <a:r>
              <a:rPr lang="en-US" sz="2400" dirty="0" err="1">
                <a:solidFill>
                  <a:schemeClr val="bg1">
                    <a:alpha val="80000"/>
                  </a:schemeClr>
                </a:solidFill>
                <a:latin typeface="Times New Roman" panose="02020603050405020304" pitchFamily="18" charset="0"/>
                <a:cs typeface="Times New Roman" panose="02020603050405020304" pitchFamily="18" charset="0"/>
              </a:rPr>
              <a:t>primeira</a:t>
            </a:r>
            <a:r>
              <a:rPr lang="en-US" sz="2400" dirty="0">
                <a:solidFill>
                  <a:schemeClr val="bg1">
                    <a:alpha val="80000"/>
                  </a:schemeClr>
                </a:solidFill>
                <a:latin typeface="Times New Roman" panose="02020603050405020304" pitchFamily="18" charset="0"/>
                <a:cs typeface="Times New Roman" panose="02020603050405020304" pitchFamily="18" charset="0"/>
              </a:rPr>
              <a:t> </a:t>
            </a:r>
            <a:r>
              <a:rPr lang="en-US" sz="2400" dirty="0" err="1">
                <a:solidFill>
                  <a:schemeClr val="bg1">
                    <a:alpha val="80000"/>
                  </a:schemeClr>
                </a:solidFill>
                <a:latin typeface="Times New Roman" panose="02020603050405020304" pitchFamily="18" charset="0"/>
                <a:cs typeface="Times New Roman" panose="02020603050405020304" pitchFamily="18" charset="0"/>
              </a:rPr>
              <a:t>parte</a:t>
            </a:r>
            <a:r>
              <a:rPr lang="en-US" sz="2400" dirty="0">
                <a:solidFill>
                  <a:schemeClr val="bg1">
                    <a:alpha val="80000"/>
                  </a:schemeClr>
                </a:solidFill>
                <a:latin typeface="Times New Roman" panose="02020603050405020304" pitchFamily="18" charset="0"/>
                <a:cs typeface="Times New Roman" panose="02020603050405020304" pitchFamily="18" charset="0"/>
              </a:rPr>
              <a:t> </a:t>
            </a:r>
            <a:r>
              <a:rPr lang="en-US" sz="2400" dirty="0" err="1">
                <a:solidFill>
                  <a:schemeClr val="bg1">
                    <a:alpha val="80000"/>
                  </a:schemeClr>
                </a:solidFill>
                <a:latin typeface="Times New Roman" panose="02020603050405020304" pitchFamily="18" charset="0"/>
                <a:cs typeface="Times New Roman" panose="02020603050405020304" pitchFamily="18" charset="0"/>
              </a:rPr>
              <a:t>foi</a:t>
            </a:r>
            <a:r>
              <a:rPr lang="en-US" sz="2400" dirty="0">
                <a:solidFill>
                  <a:schemeClr val="bg1">
                    <a:alpha val="80000"/>
                  </a:schemeClr>
                </a:solidFill>
                <a:latin typeface="Times New Roman" panose="02020603050405020304" pitchFamily="18" charset="0"/>
                <a:cs typeface="Times New Roman" panose="02020603050405020304" pitchFamily="18" charset="0"/>
              </a:rPr>
              <a:t> </a:t>
            </a:r>
            <a:r>
              <a:rPr lang="en-US" sz="2400" dirty="0" err="1">
                <a:solidFill>
                  <a:schemeClr val="bg1">
                    <a:alpha val="80000"/>
                  </a:schemeClr>
                </a:solidFill>
                <a:latin typeface="Times New Roman" panose="02020603050405020304" pitchFamily="18" charset="0"/>
                <a:cs typeface="Times New Roman" panose="02020603050405020304" pitchFamily="18" charset="0"/>
              </a:rPr>
              <a:t>descontinuada</a:t>
            </a:r>
            <a:r>
              <a:rPr lang="en-US" sz="2400" dirty="0">
                <a:solidFill>
                  <a:schemeClr val="bg1">
                    <a:alpha val="80000"/>
                  </a:schemeClr>
                </a:solidFill>
                <a:latin typeface="Times New Roman" panose="02020603050405020304" pitchFamily="18" charset="0"/>
                <a:cs typeface="Times New Roman" panose="02020603050405020304" pitchFamily="18" charset="0"/>
              </a:rPr>
              <a:t> para </a:t>
            </a:r>
            <a:r>
              <a:rPr lang="en-US" sz="2400" dirty="0" err="1">
                <a:solidFill>
                  <a:schemeClr val="bg1">
                    <a:alpha val="80000"/>
                  </a:schemeClr>
                </a:solidFill>
                <a:latin typeface="Times New Roman" panose="02020603050405020304" pitchFamily="18" charset="0"/>
                <a:cs typeface="Times New Roman" panose="02020603050405020304" pitchFamily="18" charset="0"/>
              </a:rPr>
              <a:t>dar</a:t>
            </a:r>
            <a:r>
              <a:rPr lang="en-US" sz="2400" dirty="0">
                <a:solidFill>
                  <a:schemeClr val="bg1">
                    <a:alpha val="80000"/>
                  </a:schemeClr>
                </a:solidFill>
                <a:latin typeface="Times New Roman" panose="02020603050405020304" pitchFamily="18" charset="0"/>
                <a:cs typeface="Times New Roman" panose="02020603050405020304" pitchFamily="18" charset="0"/>
              </a:rPr>
              <a:t> </a:t>
            </a:r>
            <a:r>
              <a:rPr lang="en-US" sz="2400" dirty="0" err="1">
                <a:solidFill>
                  <a:schemeClr val="bg1">
                    <a:alpha val="80000"/>
                  </a:schemeClr>
                </a:solidFill>
                <a:latin typeface="Times New Roman" panose="02020603050405020304" pitchFamily="18" charset="0"/>
                <a:cs typeface="Times New Roman" panose="02020603050405020304" pitchFamily="18" charset="0"/>
              </a:rPr>
              <a:t>inicio</a:t>
            </a:r>
            <a:r>
              <a:rPr lang="en-US" sz="2400" dirty="0">
                <a:solidFill>
                  <a:schemeClr val="bg1">
                    <a:alpha val="80000"/>
                  </a:schemeClr>
                </a:solidFill>
                <a:latin typeface="Times New Roman" panose="02020603050405020304" pitchFamily="18" charset="0"/>
                <a:cs typeface="Times New Roman" panose="02020603050405020304" pitchFamily="18" charset="0"/>
              </a:rPr>
              <a:t> a </a:t>
            </a:r>
            <a:r>
              <a:rPr lang="en-US" sz="2400" dirty="0" err="1">
                <a:solidFill>
                  <a:schemeClr val="bg1">
                    <a:alpha val="80000"/>
                  </a:schemeClr>
                </a:solidFill>
                <a:latin typeface="Times New Roman" panose="02020603050405020304" pitchFamily="18" charset="0"/>
                <a:cs typeface="Times New Roman" panose="02020603050405020304" pitchFamily="18" charset="0"/>
              </a:rPr>
              <a:t>fase</a:t>
            </a:r>
            <a:r>
              <a:rPr lang="en-US" sz="2400" dirty="0">
                <a:solidFill>
                  <a:schemeClr val="bg1">
                    <a:alpha val="80000"/>
                  </a:schemeClr>
                </a:solidFill>
                <a:latin typeface="Times New Roman" panose="02020603050405020304" pitchFamily="18" charset="0"/>
                <a:cs typeface="Times New Roman" panose="02020603050405020304" pitchFamily="18" charset="0"/>
              </a:rPr>
              <a:t> </a:t>
            </a:r>
            <a:r>
              <a:rPr lang="en-US" sz="2400" dirty="0" err="1">
                <a:solidFill>
                  <a:schemeClr val="bg1">
                    <a:alpha val="80000"/>
                  </a:schemeClr>
                </a:solidFill>
                <a:latin typeface="Times New Roman" panose="02020603050405020304" pitchFamily="18" charset="0"/>
                <a:cs typeface="Times New Roman" panose="02020603050405020304" pitchFamily="18" charset="0"/>
              </a:rPr>
              <a:t>dois</a:t>
            </a:r>
            <a:r>
              <a:rPr lang="en-US" sz="2400" dirty="0">
                <a:solidFill>
                  <a:schemeClr val="bg1">
                    <a:alpha val="80000"/>
                  </a:schemeClr>
                </a:solidFill>
                <a:latin typeface="Times New Roman" panose="02020603050405020304" pitchFamily="18" charset="0"/>
                <a:cs typeface="Times New Roman" panose="02020603050405020304" pitchFamily="18" charset="0"/>
              </a:rPr>
              <a:t>, um novo </a:t>
            </a:r>
            <a:r>
              <a:rPr lang="en-US" sz="2400" dirty="0" err="1">
                <a:solidFill>
                  <a:schemeClr val="bg1">
                    <a:alpha val="80000"/>
                  </a:schemeClr>
                </a:solidFill>
                <a:latin typeface="Times New Roman" panose="02020603050405020304" pitchFamily="18" charset="0"/>
                <a:cs typeface="Times New Roman" panose="02020603050405020304" pitchFamily="18" charset="0"/>
              </a:rPr>
              <a:t>projeto</a:t>
            </a:r>
            <a:r>
              <a:rPr lang="en-US" sz="2400" dirty="0">
                <a:solidFill>
                  <a:schemeClr val="bg1">
                    <a:alpha val="80000"/>
                  </a:schemeClr>
                </a:solidFill>
                <a:latin typeface="Times New Roman" panose="02020603050405020304" pitchFamily="18" charset="0"/>
                <a:cs typeface="Times New Roman" panose="02020603050405020304" pitchFamily="18" charset="0"/>
              </a:rPr>
              <a:t> que </a:t>
            </a:r>
            <a:r>
              <a:rPr lang="en-US" sz="2400" dirty="0" err="1">
                <a:solidFill>
                  <a:schemeClr val="bg1">
                    <a:alpha val="80000"/>
                  </a:schemeClr>
                </a:solidFill>
                <a:latin typeface="Times New Roman" panose="02020603050405020304" pitchFamily="18" charset="0"/>
                <a:cs typeface="Times New Roman" panose="02020603050405020304" pitchFamily="18" charset="0"/>
              </a:rPr>
              <a:t>teve</a:t>
            </a:r>
            <a:r>
              <a:rPr lang="en-US" sz="2400" dirty="0">
                <a:solidFill>
                  <a:schemeClr val="bg1">
                    <a:alpha val="80000"/>
                  </a:schemeClr>
                </a:solidFill>
                <a:latin typeface="Times New Roman" panose="02020603050405020304" pitchFamily="18" charset="0"/>
                <a:cs typeface="Times New Roman" panose="02020603050405020304" pitchFamily="18" charset="0"/>
              </a:rPr>
              <a:t> </a:t>
            </a:r>
            <a:r>
              <a:rPr lang="en-US" sz="2400" dirty="0" err="1">
                <a:solidFill>
                  <a:schemeClr val="bg1">
                    <a:alpha val="80000"/>
                  </a:schemeClr>
                </a:solidFill>
                <a:latin typeface="Times New Roman" panose="02020603050405020304" pitchFamily="18" charset="0"/>
                <a:cs typeface="Times New Roman" panose="02020603050405020304" pitchFamily="18" charset="0"/>
              </a:rPr>
              <a:t>como</a:t>
            </a:r>
            <a:r>
              <a:rPr lang="en-US" sz="2400" dirty="0">
                <a:solidFill>
                  <a:schemeClr val="bg1">
                    <a:alpha val="80000"/>
                  </a:schemeClr>
                </a:solidFill>
                <a:latin typeface="Times New Roman" panose="02020603050405020304" pitchFamily="18" charset="0"/>
                <a:cs typeface="Times New Roman" panose="02020603050405020304" pitchFamily="18" charset="0"/>
              </a:rPr>
              <a:t> base a </a:t>
            </a:r>
            <a:r>
              <a:rPr lang="en-US" sz="2400" dirty="0" err="1">
                <a:solidFill>
                  <a:schemeClr val="bg1">
                    <a:alpha val="80000"/>
                  </a:schemeClr>
                </a:solidFill>
                <a:latin typeface="Times New Roman" panose="02020603050405020304" pitchFamily="18" charset="0"/>
                <a:cs typeface="Times New Roman" panose="02020603050405020304" pitchFamily="18" charset="0"/>
              </a:rPr>
              <a:t>batalha</a:t>
            </a:r>
            <a:r>
              <a:rPr lang="en-US" sz="2400" dirty="0">
                <a:solidFill>
                  <a:schemeClr val="bg1">
                    <a:alpha val="80000"/>
                  </a:schemeClr>
                </a:solidFill>
                <a:latin typeface="Times New Roman" panose="02020603050405020304" pitchFamily="18" charset="0"/>
                <a:cs typeface="Times New Roman" panose="02020603050405020304" pitchFamily="18" charset="0"/>
              </a:rPr>
              <a:t> de </a:t>
            </a:r>
            <a:r>
              <a:rPr lang="en-US" sz="2400" dirty="0" err="1">
                <a:solidFill>
                  <a:schemeClr val="bg1">
                    <a:alpha val="80000"/>
                  </a:schemeClr>
                </a:solidFill>
                <a:latin typeface="Times New Roman" panose="02020603050405020304" pitchFamily="18" charset="0"/>
                <a:cs typeface="Times New Roman" panose="02020603050405020304" pitchFamily="18" charset="0"/>
              </a:rPr>
              <a:t>dois</a:t>
            </a:r>
            <a:r>
              <a:rPr lang="en-US" sz="2400" dirty="0">
                <a:solidFill>
                  <a:schemeClr val="bg1">
                    <a:alpha val="80000"/>
                  </a:schemeClr>
                </a:solidFill>
                <a:latin typeface="Times New Roman" panose="02020603050405020304" pitchFamily="18" charset="0"/>
                <a:cs typeface="Times New Roman" panose="02020603050405020304" pitchFamily="18" charset="0"/>
              </a:rPr>
              <a:t> </a:t>
            </a:r>
            <a:r>
              <a:rPr lang="en-US" sz="2400" dirty="0" err="1">
                <a:solidFill>
                  <a:schemeClr val="bg1">
                    <a:alpha val="80000"/>
                  </a:schemeClr>
                </a:solidFill>
                <a:latin typeface="Times New Roman" panose="02020603050405020304" pitchFamily="18" charset="0"/>
                <a:cs typeface="Times New Roman" panose="02020603050405020304" pitchFamily="18" charset="0"/>
              </a:rPr>
              <a:t>personagens</a:t>
            </a:r>
            <a:r>
              <a:rPr lang="en-US" sz="2400" dirty="0">
                <a:solidFill>
                  <a:schemeClr val="bg1">
                    <a:alpha val="80000"/>
                  </a:schemeClr>
                </a:solidFill>
                <a:latin typeface="Times New Roman" panose="02020603050405020304" pitchFamily="18" charset="0"/>
                <a:cs typeface="Times New Roman" panose="02020603050405020304" pitchFamily="18" charset="0"/>
              </a:rPr>
              <a:t> contra o </a:t>
            </a:r>
            <a:r>
              <a:rPr lang="en-US" sz="2400" dirty="0" err="1">
                <a:solidFill>
                  <a:schemeClr val="bg1">
                    <a:alpha val="80000"/>
                  </a:schemeClr>
                </a:solidFill>
                <a:latin typeface="Times New Roman" panose="02020603050405020304" pitchFamily="18" charset="0"/>
                <a:cs typeface="Times New Roman" panose="02020603050405020304" pitchFamily="18" charset="0"/>
              </a:rPr>
              <a:t>MoonLord</a:t>
            </a:r>
            <a:r>
              <a:rPr lang="en-US" sz="2400" dirty="0">
                <a:solidFill>
                  <a:schemeClr val="bg1">
                    <a:alpha val="80000"/>
                  </a:schemeClr>
                </a:solidFill>
                <a:latin typeface="Times New Roman" panose="02020603050405020304" pitchFamily="18" charset="0"/>
                <a:cs typeface="Times New Roman" panose="02020603050405020304" pitchFamily="18" charset="0"/>
              </a:rPr>
              <a:t> (o boss final).</a:t>
            </a:r>
          </a:p>
        </p:txBody>
      </p:sp>
      <p:pic>
        <p:nvPicPr>
          <p:cNvPr id="4" name="Imagem 3" descr="Diagrama, Esquemático&#10;&#10;Descrição gerada automaticamente">
            <a:extLst>
              <a:ext uri="{FF2B5EF4-FFF2-40B4-BE49-F238E27FC236}">
                <a16:creationId xmlns:a16="http://schemas.microsoft.com/office/drawing/2014/main" id="{CC9CA5F2-1B88-49A5-87D5-8282AF0DC8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3700" y="1415846"/>
            <a:ext cx="7184984" cy="4513006"/>
          </a:xfrm>
          <a:prstGeom prst="rect">
            <a:avLst/>
          </a:prstGeom>
        </p:spPr>
      </p:pic>
    </p:spTree>
    <p:extLst>
      <p:ext uri="{BB962C8B-B14F-4D97-AF65-F5344CB8AC3E}">
        <p14:creationId xmlns:p14="http://schemas.microsoft.com/office/powerpoint/2010/main" val="1014188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Uma seta em um mapa de linhas">
            <a:extLst>
              <a:ext uri="{FF2B5EF4-FFF2-40B4-BE49-F238E27FC236}">
                <a16:creationId xmlns:a16="http://schemas.microsoft.com/office/drawing/2014/main" id="{976F3168-54CC-55E3-975D-561E6A7E6FD0}"/>
              </a:ext>
            </a:extLst>
          </p:cNvPr>
          <p:cNvPicPr>
            <a:picLocks noChangeAspect="1"/>
          </p:cNvPicPr>
          <p:nvPr/>
        </p:nvPicPr>
        <p:blipFill rotWithShape="1">
          <a:blip r:embed="rId2"/>
          <a:srcRect t="9091" r="23298"/>
          <a:stretch/>
        </p:blipFill>
        <p:spPr>
          <a:xfrm>
            <a:off x="3523488" y="10"/>
            <a:ext cx="8668512" cy="6857990"/>
          </a:xfrm>
          <a:prstGeom prst="rect">
            <a:avLst/>
          </a:prstGeom>
        </p:spPr>
      </p:pic>
      <p:sp>
        <p:nvSpPr>
          <p:cNvPr id="25" name="Rectangle 24">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D1745969-CE09-4C6E-AC7D-15E37AFEFBA8}"/>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100" dirty="0">
                <a:latin typeface="Times New Roman" panose="02020603050405020304" pitchFamily="18" charset="0"/>
                <a:cs typeface="Times New Roman" panose="02020603050405020304" pitchFamily="18" charset="0"/>
              </a:rPr>
              <a:t>A </a:t>
            </a:r>
            <a:r>
              <a:rPr lang="en-US" sz="4100" dirty="0" err="1">
                <a:latin typeface="Times New Roman" panose="02020603050405020304" pitchFamily="18" charset="0"/>
                <a:cs typeface="Times New Roman" panose="02020603050405020304" pitchFamily="18" charset="0"/>
              </a:rPr>
              <a:t>seguir</a:t>
            </a:r>
            <a:r>
              <a:rPr lang="en-US" sz="4100" dirty="0">
                <a:latin typeface="Times New Roman" panose="02020603050405020304" pitchFamily="18" charset="0"/>
                <a:cs typeface="Times New Roman" panose="02020603050405020304" pitchFamily="18" charset="0"/>
              </a:rPr>
              <a:t> um </a:t>
            </a:r>
            <a:r>
              <a:rPr lang="en-US" sz="4100" dirty="0" err="1">
                <a:latin typeface="Times New Roman" panose="02020603050405020304" pitchFamily="18" charset="0"/>
                <a:cs typeface="Times New Roman" panose="02020603050405020304" pitchFamily="18" charset="0"/>
              </a:rPr>
              <a:t>recorte</a:t>
            </a:r>
            <a:r>
              <a:rPr lang="en-US" sz="4100" dirty="0">
                <a:latin typeface="Times New Roman" panose="02020603050405020304" pitchFamily="18" charset="0"/>
                <a:cs typeface="Times New Roman" panose="02020603050405020304" pitchFamily="18" charset="0"/>
              </a:rPr>
              <a:t> das </a:t>
            </a:r>
            <a:r>
              <a:rPr lang="en-US" sz="4100" dirty="0" err="1">
                <a:latin typeface="Times New Roman" panose="02020603050405020304" pitchFamily="18" charset="0"/>
                <a:cs typeface="Times New Roman" panose="02020603050405020304" pitchFamily="18" charset="0"/>
              </a:rPr>
              <a:t>partes</a:t>
            </a:r>
            <a:r>
              <a:rPr lang="en-US" sz="4100" dirty="0">
                <a:latin typeface="Times New Roman" panose="02020603050405020304" pitchFamily="18" charset="0"/>
                <a:cs typeface="Times New Roman" panose="02020603050405020304" pitchFamily="18" charset="0"/>
              </a:rPr>
              <a:t> de </a:t>
            </a:r>
            <a:r>
              <a:rPr lang="en-US" sz="4100" dirty="0" err="1">
                <a:latin typeface="Times New Roman" panose="02020603050405020304" pitchFamily="18" charset="0"/>
                <a:cs typeface="Times New Roman" panose="02020603050405020304" pitchFamily="18" charset="0"/>
              </a:rPr>
              <a:t>todo</a:t>
            </a:r>
            <a:r>
              <a:rPr lang="en-US" sz="4100" dirty="0">
                <a:latin typeface="Times New Roman" panose="02020603050405020304" pitchFamily="18" charset="0"/>
                <a:cs typeface="Times New Roman" panose="02020603050405020304" pitchFamily="18" charset="0"/>
              </a:rPr>
              <a:t> </a:t>
            </a:r>
            <a:r>
              <a:rPr lang="en-US" sz="4100" dirty="0" err="1">
                <a:latin typeface="Times New Roman" panose="02020603050405020304" pitchFamily="18" charset="0"/>
                <a:cs typeface="Times New Roman" panose="02020603050405020304" pitchFamily="18" charset="0"/>
              </a:rPr>
              <a:t>modelo</a:t>
            </a:r>
            <a:r>
              <a:rPr lang="en-US" sz="4100" dirty="0">
                <a:latin typeface="Times New Roman" panose="02020603050405020304" pitchFamily="18" charset="0"/>
                <a:cs typeface="Times New Roman" panose="02020603050405020304" pitchFamily="18" charset="0"/>
              </a:rPr>
              <a:t> </a:t>
            </a:r>
            <a:r>
              <a:rPr lang="en-US" sz="4100" dirty="0" err="1">
                <a:latin typeface="Times New Roman" panose="02020603050405020304" pitchFamily="18" charset="0"/>
                <a:cs typeface="Times New Roman" panose="02020603050405020304" pitchFamily="18" charset="0"/>
              </a:rPr>
              <a:t>conceitual</a:t>
            </a:r>
            <a:r>
              <a:rPr lang="en-US" sz="4100" dirty="0">
                <a:latin typeface="Times New Roman" panose="02020603050405020304" pitchFamily="18" charset="0"/>
                <a:cs typeface="Times New Roman" panose="02020603050405020304" pitchFamily="18" charset="0"/>
              </a:rPr>
              <a:t> </a:t>
            </a:r>
            <a:r>
              <a:rPr lang="en-US" sz="4100" dirty="0" err="1">
                <a:latin typeface="Times New Roman" panose="02020603050405020304" pitchFamily="18" charset="0"/>
                <a:cs typeface="Times New Roman" panose="02020603050405020304" pitchFamily="18" charset="0"/>
              </a:rPr>
              <a:t>criado</a:t>
            </a:r>
            <a:r>
              <a:rPr lang="en-US" sz="4100" dirty="0">
                <a:latin typeface="Times New Roman" panose="02020603050405020304" pitchFamily="18" charset="0"/>
                <a:cs typeface="Times New Roman" panose="02020603050405020304" pitchFamily="18" charset="0"/>
              </a:rPr>
              <a:t>. </a:t>
            </a:r>
          </a:p>
        </p:txBody>
      </p:sp>
      <p:sp>
        <p:nvSpPr>
          <p:cNvPr id="27" name="Rectangle 2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4" name="Rectangle 2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0727629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ítulo 1">
            <a:extLst>
              <a:ext uri="{FF2B5EF4-FFF2-40B4-BE49-F238E27FC236}">
                <a16:creationId xmlns:a16="http://schemas.microsoft.com/office/drawing/2014/main" id="{8C1234E0-2F22-4FB1-897F-024C3C23EE46}"/>
              </a:ext>
            </a:extLst>
          </p:cNvPr>
          <p:cNvSpPr>
            <a:spLocks noGrp="1"/>
          </p:cNvSpPr>
          <p:nvPr>
            <p:ph type="title"/>
          </p:nvPr>
        </p:nvSpPr>
        <p:spPr>
          <a:xfrm>
            <a:off x="838200" y="669925"/>
            <a:ext cx="4508946" cy="1325563"/>
          </a:xfrm>
        </p:spPr>
        <p:txBody>
          <a:bodyPr anchor="b">
            <a:normAutofit/>
          </a:bodyPr>
          <a:lstStyle/>
          <a:p>
            <a:pPr algn="r"/>
            <a:r>
              <a:rPr lang="pt-BR">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História de “The Blind Twins”</a:t>
            </a:r>
          </a:p>
        </p:txBody>
      </p:sp>
      <p:cxnSp>
        <p:nvCxnSpPr>
          <p:cNvPr id="32" name="Straight Connector 3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Espaço Reservado para Conteúdo 2">
            <a:extLst>
              <a:ext uri="{FF2B5EF4-FFF2-40B4-BE49-F238E27FC236}">
                <a16:creationId xmlns:a16="http://schemas.microsoft.com/office/drawing/2014/main" id="{DBE7D9D3-600B-45A9-A46B-50E2DB4E6030}"/>
              </a:ext>
            </a:extLst>
          </p:cNvPr>
          <p:cNvSpPr>
            <a:spLocks noGrp="1"/>
          </p:cNvSpPr>
          <p:nvPr>
            <p:ph idx="1"/>
          </p:nvPr>
        </p:nvSpPr>
        <p:spPr>
          <a:xfrm>
            <a:off x="1392667" y="2398957"/>
            <a:ext cx="9406666" cy="3526144"/>
          </a:xfrm>
        </p:spPr>
        <p:txBody>
          <a:bodyPr>
            <a:normAutofit/>
          </a:bodyPr>
          <a:lstStyle/>
          <a:p>
            <a:pPr marL="0" indent="0">
              <a:spcAft>
                <a:spcPts val="800"/>
              </a:spcAft>
              <a:buNone/>
            </a:pPr>
            <a:r>
              <a:rPr lang="pt-BR" sz="14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Blind </a:t>
            </a:r>
            <a:r>
              <a:rPr lang="pt-BR" sz="1400" b="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Twins</a:t>
            </a:r>
            <a:r>
              <a:rPr lang="pt-BR" sz="14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BR"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spcAft>
                <a:spcPts val="800"/>
              </a:spcAft>
              <a:buNone/>
            </a:pPr>
            <a:r>
              <a:rPr lang="pt-BR"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Os gêmeos </a:t>
            </a:r>
            <a:r>
              <a:rPr lang="pt-BR" sz="1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Sunset</a:t>
            </a:r>
            <a:r>
              <a:rPr lang="pt-BR"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e Midnight se preparavam para a sua última batalha a batalha que destinaria o futuro de Terraria, a jornada até aqui tinha sido longa e isso um dia precisaria acabar, o mal teria de ser exilado novamente trazendo assim a paz novamente a Terraria.</a:t>
            </a:r>
          </a:p>
          <a:p>
            <a:pPr marL="0" indent="0">
              <a:spcAft>
                <a:spcPts val="800"/>
              </a:spcAft>
              <a:buNone/>
            </a:pPr>
            <a:r>
              <a:rPr lang="pt-BR" sz="1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Sunset</a:t>
            </a:r>
            <a:r>
              <a:rPr lang="pt-BR"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com seus poderes arcanos conjurando as magias mais perversas do submundo criando exércitos intermináveis de invocadores e Midnight com uma força implacável de sua </a:t>
            </a:r>
            <a:r>
              <a:rPr lang="pt-BR" sz="1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Keybrand</a:t>
            </a:r>
            <a:r>
              <a:rPr lang="pt-BR"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juntos tinham tudo para acabar com o mal.</a:t>
            </a:r>
          </a:p>
          <a:p>
            <a:pPr marL="0" indent="0">
              <a:spcAft>
                <a:spcPts val="800"/>
              </a:spcAft>
              <a:buNone/>
            </a:pPr>
            <a:r>
              <a:rPr lang="pt-BR"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Caminharam até o local da primeira batalha, O Lunático Cultista, aquele que mantinha os 4 selos em sua posse teria que morrer para que os selos fossem quebrados liberando os 4 pilares do cosmo na superfície </a:t>
            </a:r>
            <a:r>
              <a:rPr lang="pt-BR" sz="1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Terrariana</a:t>
            </a:r>
            <a:r>
              <a:rPr lang="pt-BR"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para cada pilar do vórtice destruído uma parte do </a:t>
            </a:r>
            <a:r>
              <a:rPr lang="pt-BR" sz="1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Moon</a:t>
            </a:r>
            <a:r>
              <a:rPr lang="pt-BR"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pt-BR" sz="1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Lord</a:t>
            </a:r>
            <a:r>
              <a:rPr lang="pt-BR"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era clamada como um pedido de súplica... A partir do quarto pilar destruído não restava muito mais o que se faze a não ser esperar a </a:t>
            </a:r>
            <a:r>
              <a:rPr lang="pt-BR" sz="14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desgracia iminente,</a:t>
            </a:r>
            <a:r>
              <a:rPr lang="pt-BR"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com ele acordado das profundezas do mais vazio e vasto cosmo a única coisa que poderia o poderia parar era sua morte e o arcano juntamente com seu fiel guerreiro.</a:t>
            </a:r>
          </a:p>
          <a:p>
            <a:endParaRPr lang="pt-BR" sz="1400" dirty="0">
              <a:solidFill>
                <a:schemeClr val="bg1"/>
              </a:solidFill>
            </a:endParaRPr>
          </a:p>
        </p:txBody>
      </p:sp>
      <p:sp>
        <p:nvSpPr>
          <p:cNvPr id="34" name="Rectangle 3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8846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CaixaDeTexto 5">
            <a:extLst>
              <a:ext uri="{FF2B5EF4-FFF2-40B4-BE49-F238E27FC236}">
                <a16:creationId xmlns:a16="http://schemas.microsoft.com/office/drawing/2014/main" id="{80163902-D4EA-47B9-AA26-CF78ABF35952}"/>
              </a:ext>
            </a:extLst>
          </p:cNvPr>
          <p:cNvSpPr txBox="1"/>
          <p:nvPr/>
        </p:nvSpPr>
        <p:spPr>
          <a:xfrm>
            <a:off x="640080" y="5576887"/>
            <a:ext cx="10911840" cy="640081"/>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1500" dirty="0">
                <a:latin typeface="Times New Roman" panose="02020603050405020304" pitchFamily="18" charset="0"/>
                <a:ea typeface="+mj-ea"/>
                <a:cs typeface="Times New Roman" panose="02020603050405020304" pitchFamily="18" charset="0"/>
              </a:rPr>
              <a:t>The Twins/</a:t>
            </a:r>
          </a:p>
          <a:p>
            <a:pPr algn="ctr">
              <a:lnSpc>
                <a:spcPct val="90000"/>
              </a:lnSpc>
              <a:spcBef>
                <a:spcPct val="0"/>
              </a:spcBef>
              <a:spcAft>
                <a:spcPts val="600"/>
              </a:spcAft>
            </a:pPr>
            <a:r>
              <a:rPr lang="en-US" sz="1500" dirty="0">
                <a:latin typeface="Times New Roman" panose="02020603050405020304" pitchFamily="18" charset="0"/>
                <a:ea typeface="+mj-ea"/>
                <a:cs typeface="Times New Roman" panose="02020603050405020304" pitchFamily="18" charset="0"/>
              </a:rPr>
              <a:t>Occultist Lunatic</a:t>
            </a:r>
          </a:p>
        </p:txBody>
      </p:sp>
      <p:pic>
        <p:nvPicPr>
          <p:cNvPr id="4" name="Imagem 3" descr="Diagrama&#10;&#10;Descrição gerada automaticamente">
            <a:extLst>
              <a:ext uri="{FF2B5EF4-FFF2-40B4-BE49-F238E27FC236}">
                <a16:creationId xmlns:a16="http://schemas.microsoft.com/office/drawing/2014/main" id="{AB7DDC4B-4BA9-41F5-95FB-63882A1E6BAD}"/>
              </a:ext>
            </a:extLst>
          </p:cNvPr>
          <p:cNvPicPr>
            <a:picLocks noChangeAspect="1"/>
          </p:cNvPicPr>
          <p:nvPr/>
        </p:nvPicPr>
        <p:blipFill rotWithShape="1">
          <a:blip r:embed="rId2">
            <a:extLst>
              <a:ext uri="{28A0092B-C50C-407E-A947-70E740481C1C}">
                <a14:useLocalDpi xmlns:a14="http://schemas.microsoft.com/office/drawing/2010/main" val="0"/>
              </a:ext>
            </a:extLst>
          </a:blip>
          <a:srcRect r="1" b="2043"/>
          <a:stretch/>
        </p:blipFill>
        <p:spPr>
          <a:xfrm>
            <a:off x="640080" y="640080"/>
            <a:ext cx="10911840" cy="4836795"/>
          </a:xfrm>
          <a:prstGeom prst="rect">
            <a:avLst/>
          </a:prstGeom>
          <a:ln w="19050">
            <a:solidFill>
              <a:schemeClr val="tx1"/>
            </a:solidFill>
            <a:miter lim="800000"/>
          </a:ln>
        </p:spPr>
      </p:pic>
    </p:spTree>
    <p:extLst>
      <p:ext uri="{BB962C8B-B14F-4D97-AF65-F5344CB8AC3E}">
        <p14:creationId xmlns:p14="http://schemas.microsoft.com/office/powerpoint/2010/main" val="164481775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CaixaDeTexto 6">
            <a:extLst>
              <a:ext uri="{FF2B5EF4-FFF2-40B4-BE49-F238E27FC236}">
                <a16:creationId xmlns:a16="http://schemas.microsoft.com/office/drawing/2014/main" id="{C122DC24-F558-4FA6-8754-D83B92F0E6B1}"/>
              </a:ext>
            </a:extLst>
          </p:cNvPr>
          <p:cNvSpPr txBox="1"/>
          <p:nvPr/>
        </p:nvSpPr>
        <p:spPr>
          <a:xfrm>
            <a:off x="640080" y="5576887"/>
            <a:ext cx="10911840" cy="640081"/>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200" dirty="0">
                <a:latin typeface="Times New Roman" panose="02020603050405020304" pitchFamily="18" charset="0"/>
                <a:ea typeface="+mj-ea"/>
                <a:cs typeface="Times New Roman" panose="02020603050405020304" pitchFamily="18" charset="0"/>
              </a:rPr>
              <a:t>The </a:t>
            </a:r>
            <a:r>
              <a:rPr lang="en-US" sz="3200" dirty="0" err="1">
                <a:latin typeface="Times New Roman" panose="02020603050405020304" pitchFamily="18" charset="0"/>
                <a:ea typeface="+mj-ea"/>
                <a:cs typeface="Times New Roman" panose="02020603050405020304" pitchFamily="18" charset="0"/>
              </a:rPr>
              <a:t>Pilars</a:t>
            </a:r>
            <a:endParaRPr lang="en-US" sz="3200" dirty="0">
              <a:latin typeface="Times New Roman" panose="02020603050405020304" pitchFamily="18" charset="0"/>
              <a:ea typeface="+mj-ea"/>
              <a:cs typeface="Times New Roman" panose="02020603050405020304" pitchFamily="18" charset="0"/>
            </a:endParaRPr>
          </a:p>
        </p:txBody>
      </p:sp>
      <p:pic>
        <p:nvPicPr>
          <p:cNvPr id="4" name="Imagem 3" descr="Diagrama, Esquemático&#10;&#10;Descrição gerada automaticamente">
            <a:extLst>
              <a:ext uri="{FF2B5EF4-FFF2-40B4-BE49-F238E27FC236}">
                <a16:creationId xmlns:a16="http://schemas.microsoft.com/office/drawing/2014/main" id="{7655BDD0-D702-45FA-8785-F78977D48123}"/>
              </a:ext>
            </a:extLst>
          </p:cNvPr>
          <p:cNvPicPr>
            <a:picLocks noChangeAspect="1"/>
          </p:cNvPicPr>
          <p:nvPr/>
        </p:nvPicPr>
        <p:blipFill rotWithShape="1">
          <a:blip r:embed="rId2">
            <a:extLst>
              <a:ext uri="{28A0092B-C50C-407E-A947-70E740481C1C}">
                <a14:useLocalDpi xmlns:a14="http://schemas.microsoft.com/office/drawing/2010/main" val="0"/>
              </a:ext>
            </a:extLst>
          </a:blip>
          <a:srcRect t="20846" r="1" b="1"/>
          <a:stretch/>
        </p:blipFill>
        <p:spPr>
          <a:xfrm>
            <a:off x="640080" y="640080"/>
            <a:ext cx="10911840" cy="4836795"/>
          </a:xfrm>
          <a:prstGeom prst="rect">
            <a:avLst/>
          </a:prstGeom>
          <a:ln w="19050">
            <a:solidFill>
              <a:schemeClr val="tx1"/>
            </a:solidFill>
            <a:miter lim="800000"/>
          </a:ln>
        </p:spPr>
      </p:pic>
    </p:spTree>
    <p:extLst>
      <p:ext uri="{BB962C8B-B14F-4D97-AF65-F5344CB8AC3E}">
        <p14:creationId xmlns:p14="http://schemas.microsoft.com/office/powerpoint/2010/main" val="206983737"/>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CaixaDeTexto 6">
            <a:extLst>
              <a:ext uri="{FF2B5EF4-FFF2-40B4-BE49-F238E27FC236}">
                <a16:creationId xmlns:a16="http://schemas.microsoft.com/office/drawing/2014/main" id="{746C28A2-86AE-4730-8053-5F3CAB116217}"/>
              </a:ext>
            </a:extLst>
          </p:cNvPr>
          <p:cNvSpPr txBox="1"/>
          <p:nvPr/>
        </p:nvSpPr>
        <p:spPr>
          <a:xfrm>
            <a:off x="908454" y="1360481"/>
            <a:ext cx="4605340" cy="238760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000" dirty="0">
                <a:solidFill>
                  <a:schemeClr val="bg1"/>
                </a:solidFill>
                <a:latin typeface="Times New Roman" panose="02020603050405020304" pitchFamily="18" charset="0"/>
                <a:ea typeface="+mj-ea"/>
                <a:cs typeface="Times New Roman" panose="02020603050405020304" pitchFamily="18" charset="0"/>
              </a:rPr>
              <a:t>Moon Lord</a:t>
            </a:r>
          </a:p>
        </p:txBody>
      </p:sp>
      <p:pic>
        <p:nvPicPr>
          <p:cNvPr id="5" name="Espaço Reservado para Conteúdo 4" descr="Diagrama, Esquemático&#10;&#10;Descrição gerada automaticamente">
            <a:extLst>
              <a:ext uri="{FF2B5EF4-FFF2-40B4-BE49-F238E27FC236}">
                <a16:creationId xmlns:a16="http://schemas.microsoft.com/office/drawing/2014/main" id="{D4544910-5461-4838-9576-5B7F9A0B1E38}"/>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l="3617"/>
          <a:stretch/>
        </p:blipFill>
        <p:spPr>
          <a:xfrm>
            <a:off x="7115177" y="115193"/>
            <a:ext cx="4950618" cy="6627614"/>
          </a:xfrm>
          <a:prstGeom prst="rect">
            <a:avLst/>
          </a:prstGeom>
        </p:spPr>
      </p:pic>
      <p:cxnSp>
        <p:nvCxnSpPr>
          <p:cNvPr id="14" name="Straight Connector 13">
            <a:extLst>
              <a:ext uri="{FF2B5EF4-FFF2-40B4-BE49-F238E27FC236}">
                <a16:creationId xmlns:a16="http://schemas.microsoft.com/office/drawing/2014/main" id="{AC65C03C-3F17-45DC-A1B9-35ACA43397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15176" y="115193"/>
            <a:ext cx="0" cy="6627614"/>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A4A161CC-6DC5-4863-B213-94529D6E06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5675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22A397E7-BF60-45B2-84C7-B074B76C3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Pila de archivos">
            <a:extLst>
              <a:ext uri="{FF2B5EF4-FFF2-40B4-BE49-F238E27FC236}">
                <a16:creationId xmlns:a16="http://schemas.microsoft.com/office/drawing/2014/main" id="{ED360FA7-6088-E3EA-CFD2-B82C985E7B45}"/>
              </a:ext>
            </a:extLst>
          </p:cNvPr>
          <p:cNvPicPr>
            <a:picLocks noChangeAspect="1"/>
          </p:cNvPicPr>
          <p:nvPr/>
        </p:nvPicPr>
        <p:blipFill rotWithShape="1">
          <a:blip r:embed="rId2">
            <a:alphaModFix/>
          </a:blip>
          <a:srcRect r="23028" b="-1"/>
          <a:stretch/>
        </p:blipFill>
        <p:spPr>
          <a:xfrm>
            <a:off x="4283902" y="10"/>
            <a:ext cx="7908098" cy="6857992"/>
          </a:xfrm>
          <a:prstGeom prst="rect">
            <a:avLst/>
          </a:prstGeom>
        </p:spPr>
      </p:pic>
      <p:sp>
        <p:nvSpPr>
          <p:cNvPr id="45" name="Rectangle 44">
            <a:extLst>
              <a:ext uri="{FF2B5EF4-FFF2-40B4-BE49-F238E27FC236}">
                <a16:creationId xmlns:a16="http://schemas.microsoft.com/office/drawing/2014/main" id="{890DEF05-784E-4B61-89E4-04C4ECF4E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36000">
                <a:schemeClr val="tx1">
                  <a:lumMod val="95000"/>
                  <a:lumOff val="5000"/>
                </a:schemeClr>
              </a:gs>
              <a:gs pos="81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098D466-F2EE-402D-A6D0-A2642B9D9E30}"/>
              </a:ext>
            </a:extLst>
          </p:cNvPr>
          <p:cNvSpPr>
            <a:spLocks noGrp="1"/>
          </p:cNvSpPr>
          <p:nvPr>
            <p:ph type="title"/>
          </p:nvPr>
        </p:nvSpPr>
        <p:spPr>
          <a:xfrm>
            <a:off x="728663" y="1115219"/>
            <a:ext cx="5505449" cy="2387600"/>
          </a:xfrm>
        </p:spPr>
        <p:txBody>
          <a:bodyPr vert="horz" lIns="91440" tIns="45720" rIns="91440" bIns="45720" rtlCol="0" anchor="b">
            <a:normAutofit/>
          </a:bodyPr>
          <a:lstStyle/>
          <a:p>
            <a:r>
              <a:rPr lang="en-US" sz="5000" dirty="0" err="1">
                <a:solidFill>
                  <a:schemeClr val="bg1"/>
                </a:solidFill>
                <a:latin typeface="Times New Roman" panose="02020603050405020304" pitchFamily="18" charset="0"/>
                <a:cs typeface="Times New Roman" panose="02020603050405020304" pitchFamily="18" charset="0"/>
              </a:rPr>
              <a:t>Notas</a:t>
            </a:r>
            <a:r>
              <a:rPr lang="en-US" sz="5000" dirty="0">
                <a:solidFill>
                  <a:schemeClr val="bg1"/>
                </a:solidFill>
                <a:latin typeface="Times New Roman" panose="02020603050405020304" pitchFamily="18" charset="0"/>
                <a:cs typeface="Times New Roman" panose="02020603050405020304" pitchFamily="18" charset="0"/>
              </a:rPr>
              <a:t> </a:t>
            </a:r>
            <a:r>
              <a:rPr lang="en-US" sz="5000" dirty="0" err="1">
                <a:solidFill>
                  <a:schemeClr val="bg1"/>
                </a:solidFill>
                <a:latin typeface="Times New Roman" panose="02020603050405020304" pitchFamily="18" charset="0"/>
                <a:cs typeface="Times New Roman" panose="02020603050405020304" pitchFamily="18" charset="0"/>
              </a:rPr>
              <a:t>sobre</a:t>
            </a:r>
            <a:r>
              <a:rPr lang="en-US" sz="5000" dirty="0">
                <a:solidFill>
                  <a:schemeClr val="bg1"/>
                </a:solidFill>
                <a:latin typeface="Times New Roman" panose="02020603050405020304" pitchFamily="18" charset="0"/>
                <a:cs typeface="Times New Roman" panose="02020603050405020304" pitchFamily="18" charset="0"/>
              </a:rPr>
              <a:t> as </a:t>
            </a:r>
            <a:r>
              <a:rPr lang="en-US" sz="5000" dirty="0" err="1">
                <a:solidFill>
                  <a:schemeClr val="bg1"/>
                </a:solidFill>
                <a:latin typeface="Times New Roman" panose="02020603050405020304" pitchFamily="18" charset="0"/>
                <a:cs typeface="Times New Roman" panose="02020603050405020304" pitchFamily="18" charset="0"/>
              </a:rPr>
              <a:t>entidades</a:t>
            </a:r>
            <a:r>
              <a:rPr lang="en-US" sz="5000" dirty="0">
                <a:solidFill>
                  <a:schemeClr val="bg1"/>
                </a:solidFill>
                <a:latin typeface="Times New Roman" panose="02020603050405020304" pitchFamily="18" charset="0"/>
                <a:cs typeface="Times New Roman" panose="02020603050405020304" pitchFamily="18" charset="0"/>
              </a:rPr>
              <a:t> e </a:t>
            </a:r>
            <a:r>
              <a:rPr lang="en-US" sz="5000" dirty="0" err="1">
                <a:solidFill>
                  <a:schemeClr val="bg1"/>
                </a:solidFill>
                <a:latin typeface="Times New Roman" panose="02020603050405020304" pitchFamily="18" charset="0"/>
                <a:cs typeface="Times New Roman" panose="02020603050405020304" pitchFamily="18" charset="0"/>
              </a:rPr>
              <a:t>atributos</a:t>
            </a:r>
            <a:r>
              <a:rPr lang="en-US" sz="5000" dirty="0">
                <a:solidFill>
                  <a:schemeClr val="bg1"/>
                </a:solidFill>
                <a:latin typeface="Times New Roman" panose="02020603050405020304" pitchFamily="18" charset="0"/>
                <a:cs typeface="Times New Roman" panose="02020603050405020304" pitchFamily="18" charset="0"/>
              </a:rPr>
              <a:t>.</a:t>
            </a:r>
          </a:p>
        </p:txBody>
      </p:sp>
      <p:cxnSp>
        <p:nvCxnSpPr>
          <p:cNvPr id="47" name="Straight Connector 46">
            <a:extLst>
              <a:ext uri="{FF2B5EF4-FFF2-40B4-BE49-F238E27FC236}">
                <a16:creationId xmlns:a16="http://schemas.microsoft.com/office/drawing/2014/main" id="{C41BAEC7-F7B0-4224-8B18-8F74B7D87F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8585" y="3681408"/>
            <a:ext cx="1193482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6276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ítulo 1">
            <a:extLst>
              <a:ext uri="{FF2B5EF4-FFF2-40B4-BE49-F238E27FC236}">
                <a16:creationId xmlns:a16="http://schemas.microsoft.com/office/drawing/2014/main" id="{8569D894-ABBC-43BE-AAA1-7315F30A1E97}"/>
              </a:ext>
            </a:extLst>
          </p:cNvPr>
          <p:cNvSpPr>
            <a:spLocks noGrp="1"/>
          </p:cNvSpPr>
          <p:nvPr>
            <p:ph type="title"/>
          </p:nvPr>
        </p:nvSpPr>
        <p:spPr>
          <a:xfrm>
            <a:off x="838200" y="669925"/>
            <a:ext cx="4508946" cy="1325563"/>
          </a:xfrm>
        </p:spPr>
        <p:txBody>
          <a:bodyPr anchor="b">
            <a:normAutofit/>
          </a:bodyPr>
          <a:lstStyle/>
          <a:p>
            <a:pPr algn="r"/>
            <a:r>
              <a:rPr lang="pt-BR" i="1">
                <a:solidFill>
                  <a:schemeClr val="bg1"/>
                </a:solidFill>
                <a:latin typeface="Times New Roman" panose="02020603050405020304" pitchFamily="18" charset="0"/>
                <a:ea typeface="Calibri" panose="020F0502020204030204" pitchFamily="34" charset="0"/>
              </a:rPr>
              <a:t>SUNSET</a:t>
            </a:r>
            <a:br>
              <a:rPr lang="pt-BR">
                <a:solidFill>
                  <a:schemeClr val="bg1"/>
                </a:solidFill>
                <a:latin typeface="Times New Roman" panose="02020603050405020304" pitchFamily="18" charset="0"/>
                <a:ea typeface="Calibri" panose="020F0502020204030204" pitchFamily="34" charset="0"/>
              </a:rPr>
            </a:br>
            <a:endParaRPr lang="pt-BR">
              <a:solidFill>
                <a:schemeClr val="bg1"/>
              </a:solidFill>
            </a:endParaRPr>
          </a:p>
        </p:txBody>
      </p:sp>
      <p:cxnSp>
        <p:nvCxnSpPr>
          <p:cNvPr id="28" name="Straight Connector 27">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Espaço Reservado para Conteúdo 2">
            <a:extLst>
              <a:ext uri="{FF2B5EF4-FFF2-40B4-BE49-F238E27FC236}">
                <a16:creationId xmlns:a16="http://schemas.microsoft.com/office/drawing/2014/main" id="{CFD7424E-B30A-452F-964A-5977EBC501DD}"/>
              </a:ext>
            </a:extLst>
          </p:cNvPr>
          <p:cNvSpPr>
            <a:spLocks noGrp="1"/>
          </p:cNvSpPr>
          <p:nvPr>
            <p:ph idx="1"/>
          </p:nvPr>
        </p:nvSpPr>
        <p:spPr>
          <a:xfrm>
            <a:off x="1392667" y="2398957"/>
            <a:ext cx="9406666" cy="3526144"/>
          </a:xfrm>
        </p:spPr>
        <p:txBody>
          <a:bodyPr>
            <a:normAutofit/>
          </a:bodyPr>
          <a:lstStyle/>
          <a:p>
            <a:endParaRPr lang="pt-BR" sz="2000">
              <a:solidFill>
                <a:schemeClr val="bg1"/>
              </a:solidFill>
              <a:effectLst/>
              <a:latin typeface="Times New Roman" panose="02020603050405020304" pitchFamily="18" charset="0"/>
              <a:ea typeface="Calibri" panose="020F0502020204030204" pitchFamily="34" charset="0"/>
            </a:endParaRPr>
          </a:p>
          <a:p>
            <a:pPr marL="0" indent="0">
              <a:buNone/>
            </a:pPr>
            <a:r>
              <a:rPr lang="pt-BR" sz="2000">
                <a:solidFill>
                  <a:schemeClr val="bg1"/>
                </a:solidFill>
                <a:effectLst/>
                <a:latin typeface="Times New Roman" panose="02020603050405020304" pitchFamily="18" charset="0"/>
                <a:ea typeface="Calibri" panose="020F0502020204030204" pitchFamily="34" charset="0"/>
              </a:rPr>
              <a:t>Sunset </a:t>
            </a:r>
            <a:r>
              <a:rPr lang="pt-BR" sz="20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com o sangue (Blood Of The Army Of Chaos)</a:t>
            </a:r>
            <a:r>
              <a:rPr lang="pt-BR" sz="2000">
                <a:solidFill>
                  <a:schemeClr val="bg1"/>
                </a:solidFill>
                <a:effectLst/>
                <a:latin typeface="Times New Roman" panose="02020603050405020304" pitchFamily="18" charset="0"/>
                <a:ea typeface="Calibri" panose="020F0502020204030204" pitchFamily="34" charset="0"/>
              </a:rPr>
              <a:t>da classe mage e necromancer tem um total de 230 de Atk, 61 de Def, 500 de pv e 220 de Mp com dois de platinum, está equipada com comestic ( Hallowed Hood, Hallowed Plate, Hallowed Greaves, hasty charm of myths, fleting celestial cuffs) seu equipamento se baseia em ( Meacing Moon Charm, Meacing Pygmy Necklace, ArcaneSquire's Shield, Guarding Blindfold, Brist Angel Wings) armadura com itens de  (Valhala Knight's Helm,Valhala Knight's Breatsplate,Valhala Knight's Greaves)</a:t>
            </a:r>
          </a:p>
          <a:p>
            <a:pPr marL="0" indent="0">
              <a:buNone/>
            </a:pPr>
            <a:r>
              <a:rPr lang="pt-BR" sz="2000">
                <a:solidFill>
                  <a:schemeClr val="bg1"/>
                </a:solidFill>
                <a:effectLst/>
                <a:latin typeface="Times New Roman" panose="02020603050405020304" pitchFamily="18" charset="0"/>
                <a:ea typeface="Calibri" panose="020F0502020204030204" pitchFamily="34" charset="0"/>
              </a:rPr>
              <a:t>As armas ( Shody Flying Dragon,Forceful Aerial Lane,Spectre Hamaxe) sua montaria(Cosmic Car Key) e seus dois “familiares”( Creeper Egg,Full Moon Squeaky) tem também em sua posse um gancho(  Lunar Hook Toy).</a:t>
            </a:r>
          </a:p>
          <a:p>
            <a:endParaRPr lang="pt-BR" sz="2000">
              <a:solidFill>
                <a:schemeClr val="bg1"/>
              </a:solidFill>
            </a:endParaRPr>
          </a:p>
        </p:txBody>
      </p:sp>
      <p:sp>
        <p:nvSpPr>
          <p:cNvPr id="30" name="Rectangle 29">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7835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5" name="Rectangle 84">
            <a:extLst>
              <a:ext uri="{FF2B5EF4-FFF2-40B4-BE49-F238E27FC236}">
                <a16:creationId xmlns:a16="http://schemas.microsoft.com/office/drawing/2014/main" id="{3B432D73-5C38-474F-AF96-A3228731B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0">
                <a:schemeClr val="tx1">
                  <a:lumMod val="95000"/>
                  <a:lumOff val="5000"/>
                </a:schemeClr>
              </a:gs>
              <a:gs pos="45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DAA089E-AB41-4EE1-B565-CA929F50B8A2}"/>
              </a:ext>
            </a:extLst>
          </p:cNvPr>
          <p:cNvSpPr>
            <a:spLocks noGrp="1"/>
          </p:cNvSpPr>
          <p:nvPr>
            <p:ph type="title"/>
          </p:nvPr>
        </p:nvSpPr>
        <p:spPr>
          <a:xfrm>
            <a:off x="535020" y="685800"/>
            <a:ext cx="2780271" cy="5105400"/>
          </a:xfrm>
        </p:spPr>
        <p:txBody>
          <a:bodyPr>
            <a:normAutofit/>
          </a:bodyPr>
          <a:lstStyle/>
          <a:p>
            <a:r>
              <a:rPr lang="pt-BR" sz="4000">
                <a:solidFill>
                  <a:srgbClr val="FFFFFF"/>
                </a:solidFill>
                <a:latin typeface="Times New Roman" panose="02020603050405020304" pitchFamily="18" charset="0"/>
                <a:cs typeface="Times New Roman" panose="02020603050405020304" pitchFamily="18" charset="0"/>
              </a:rPr>
              <a:t>EQUIPE </a:t>
            </a:r>
          </a:p>
        </p:txBody>
      </p:sp>
      <p:graphicFrame>
        <p:nvGraphicFramePr>
          <p:cNvPr id="5" name="Espaço Reservado para Conteúdo 2">
            <a:extLst>
              <a:ext uri="{FF2B5EF4-FFF2-40B4-BE49-F238E27FC236}">
                <a16:creationId xmlns:a16="http://schemas.microsoft.com/office/drawing/2014/main" id="{0C7CFA39-25DE-BA41-751D-6E555426674D}"/>
              </a:ext>
            </a:extLst>
          </p:cNvPr>
          <p:cNvGraphicFramePr>
            <a:graphicFrameLocks noGrp="1"/>
          </p:cNvGraphicFramePr>
          <p:nvPr>
            <p:ph idx="1"/>
            <p:extLst>
              <p:ext uri="{D42A27DB-BD31-4B8C-83A1-F6EECF244321}">
                <p14:modId xmlns:p14="http://schemas.microsoft.com/office/powerpoint/2010/main" val="1677761063"/>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90891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ítulo 1">
            <a:extLst>
              <a:ext uri="{FF2B5EF4-FFF2-40B4-BE49-F238E27FC236}">
                <a16:creationId xmlns:a16="http://schemas.microsoft.com/office/drawing/2014/main" id="{16EDA355-4AB9-4409-90FE-8BC13C62FC99}"/>
              </a:ext>
            </a:extLst>
          </p:cNvPr>
          <p:cNvSpPr>
            <a:spLocks noGrp="1"/>
          </p:cNvSpPr>
          <p:nvPr>
            <p:ph type="title"/>
          </p:nvPr>
        </p:nvSpPr>
        <p:spPr>
          <a:xfrm>
            <a:off x="838200" y="669925"/>
            <a:ext cx="4508946" cy="1325563"/>
          </a:xfrm>
        </p:spPr>
        <p:txBody>
          <a:bodyPr anchor="b">
            <a:normAutofit/>
          </a:bodyPr>
          <a:lstStyle/>
          <a:p>
            <a:pPr algn="r"/>
            <a:r>
              <a:rPr lang="pt-BR" i="1">
                <a:solidFill>
                  <a:schemeClr val="bg1"/>
                </a:solidFill>
                <a:latin typeface="Times New Roman" panose="02020603050405020304" pitchFamily="18" charset="0"/>
                <a:ea typeface="Calibri" panose="020F0502020204030204" pitchFamily="34" charset="0"/>
              </a:rPr>
              <a:t>MIDNIGHT</a:t>
            </a:r>
            <a:br>
              <a:rPr lang="pt-BR">
                <a:solidFill>
                  <a:schemeClr val="bg1"/>
                </a:solidFill>
                <a:latin typeface="Times New Roman" panose="02020603050405020304" pitchFamily="18" charset="0"/>
                <a:ea typeface="Calibri" panose="020F0502020204030204" pitchFamily="34" charset="0"/>
              </a:rPr>
            </a:br>
            <a:endParaRPr lang="pt-BR">
              <a:solidFill>
                <a:schemeClr val="bg1"/>
              </a:solidFill>
            </a:endParaRPr>
          </a:p>
        </p:txBody>
      </p:sp>
      <p:cxnSp>
        <p:nvCxnSpPr>
          <p:cNvPr id="28" name="Straight Connector 27">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Espaço Reservado para Conteúdo 2">
            <a:extLst>
              <a:ext uri="{FF2B5EF4-FFF2-40B4-BE49-F238E27FC236}">
                <a16:creationId xmlns:a16="http://schemas.microsoft.com/office/drawing/2014/main" id="{AE09F5F9-3B23-4288-A521-FF82939CFF2A}"/>
              </a:ext>
            </a:extLst>
          </p:cNvPr>
          <p:cNvSpPr>
            <a:spLocks noGrp="1"/>
          </p:cNvSpPr>
          <p:nvPr>
            <p:ph idx="1"/>
          </p:nvPr>
        </p:nvSpPr>
        <p:spPr>
          <a:xfrm>
            <a:off x="1392667" y="2398957"/>
            <a:ext cx="9406666" cy="3526144"/>
          </a:xfrm>
        </p:spPr>
        <p:txBody>
          <a:bodyPr>
            <a:normAutofit/>
          </a:bodyPr>
          <a:lstStyle/>
          <a:p>
            <a:pPr marL="0" indent="0">
              <a:buNone/>
            </a:pPr>
            <a:r>
              <a:rPr lang="pt-BR" sz="2000">
                <a:solidFill>
                  <a:schemeClr val="bg1"/>
                </a:solidFill>
                <a:effectLst/>
                <a:latin typeface="Times New Roman" panose="02020603050405020304" pitchFamily="18" charset="0"/>
                <a:ea typeface="Calibri" panose="020F0502020204030204" pitchFamily="34" charset="0"/>
              </a:rPr>
              <a:t>Midnight </a:t>
            </a:r>
            <a:r>
              <a:rPr lang="pt-BR" sz="20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com o sangue(Blood Of The Gods Of War) </a:t>
            </a:r>
            <a:r>
              <a:rPr lang="pt-BR" sz="2000">
                <a:solidFill>
                  <a:schemeClr val="bg1"/>
                </a:solidFill>
                <a:effectLst/>
                <a:latin typeface="Times New Roman" panose="02020603050405020304" pitchFamily="18" charset="0"/>
                <a:ea typeface="Calibri" panose="020F0502020204030204" pitchFamily="34" charset="0"/>
              </a:rPr>
              <a:t>da classe guerreiro possui um total de </a:t>
            </a:r>
            <a:r>
              <a:rPr lang="pt-BR" sz="2000">
                <a:solidFill>
                  <a:schemeClr val="bg1"/>
                </a:solidFill>
                <a:latin typeface="Times New Roman" panose="02020603050405020304" pitchFamily="18" charset="0"/>
                <a:ea typeface="Calibri" panose="020F0502020204030204" pitchFamily="34" charset="0"/>
              </a:rPr>
              <a:t>Atk=280,Def=73,Pv=500,Mp,200,Money=30 gold. E </a:t>
            </a:r>
            <a:r>
              <a:rPr lang="pt-BR" sz="2000">
                <a:solidFill>
                  <a:schemeClr val="bg1"/>
                </a:solidFill>
                <a:effectLst/>
                <a:latin typeface="Times New Roman" panose="02020603050405020304" pitchFamily="18" charset="0"/>
                <a:ea typeface="Calibri" panose="020F0502020204030204" pitchFamily="34" charset="0"/>
              </a:rPr>
              <a:t>tem uma aliança com sunset. Ele esta quipado com um cosmetic(Toy,Mage Hat, Tax Collector Clothes,Sailor's Pants,Winter's Cape,Guarding Blindfold,Guarding Blindfold) também em posse os equipamentos(Philosofical stone, Blizzard in Bottle, Titan Gloves,Quiver,Magma Skull) armadura(Squire's Helm,Squire's Plating,Squire's Greaves) armas( Pointy Keybrand,Orichalcum Waraxe,Ruthless Halloweed Reapeater) sua montaria(Cosmic Car Key) e seus dois famikliarres( Ball O' Fuse Wire,Creeper Egg) com um gancho (Dual Hook).</a:t>
            </a:r>
          </a:p>
          <a:p>
            <a:endParaRPr lang="pt-BR" sz="2000">
              <a:solidFill>
                <a:schemeClr val="bg1"/>
              </a:solidFill>
            </a:endParaRPr>
          </a:p>
        </p:txBody>
      </p:sp>
      <p:sp>
        <p:nvSpPr>
          <p:cNvPr id="30" name="Rectangle 29">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5163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ítulo 1">
            <a:extLst>
              <a:ext uri="{FF2B5EF4-FFF2-40B4-BE49-F238E27FC236}">
                <a16:creationId xmlns:a16="http://schemas.microsoft.com/office/drawing/2014/main" id="{A9F5732B-03DB-471D-ACDF-0EBA47667D24}"/>
              </a:ext>
            </a:extLst>
          </p:cNvPr>
          <p:cNvSpPr>
            <a:spLocks noGrp="1"/>
          </p:cNvSpPr>
          <p:nvPr>
            <p:ph type="title"/>
          </p:nvPr>
        </p:nvSpPr>
        <p:spPr>
          <a:xfrm>
            <a:off x="838200" y="669925"/>
            <a:ext cx="4508946" cy="1325563"/>
          </a:xfrm>
        </p:spPr>
        <p:txBody>
          <a:bodyPr anchor="b">
            <a:normAutofit/>
          </a:bodyPr>
          <a:lstStyle/>
          <a:p>
            <a:pPr algn="r"/>
            <a:r>
              <a:rPr lang="pt-BR" sz="3400" i="1">
                <a:solidFill>
                  <a:schemeClr val="bg1"/>
                </a:solidFill>
                <a:effectLst/>
                <a:latin typeface="Times New Roman" panose="02020603050405020304" pitchFamily="18" charset="0"/>
                <a:ea typeface="Calibri" panose="020F0502020204030204" pitchFamily="34" charset="0"/>
              </a:rPr>
              <a:t>LUNATIC OCCULTIST</a:t>
            </a:r>
            <a:br>
              <a:rPr lang="pt-BR" sz="3400">
                <a:solidFill>
                  <a:schemeClr val="bg1"/>
                </a:solidFill>
                <a:effectLst/>
                <a:latin typeface="Times New Roman" panose="02020603050405020304" pitchFamily="18" charset="0"/>
                <a:ea typeface="Calibri" panose="020F0502020204030204" pitchFamily="34" charset="0"/>
              </a:rPr>
            </a:br>
            <a:endParaRPr lang="pt-BR" sz="3400">
              <a:solidFill>
                <a:schemeClr val="bg1"/>
              </a:solidFill>
            </a:endParaRPr>
          </a:p>
        </p:txBody>
      </p:sp>
      <p:cxnSp>
        <p:nvCxnSpPr>
          <p:cNvPr id="28" name="Straight Connector 27">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Espaço Reservado para Conteúdo 2">
            <a:extLst>
              <a:ext uri="{FF2B5EF4-FFF2-40B4-BE49-F238E27FC236}">
                <a16:creationId xmlns:a16="http://schemas.microsoft.com/office/drawing/2014/main" id="{55C10082-D01C-4A8F-946F-F8B25D857FBF}"/>
              </a:ext>
            </a:extLst>
          </p:cNvPr>
          <p:cNvSpPr>
            <a:spLocks noGrp="1"/>
          </p:cNvSpPr>
          <p:nvPr>
            <p:ph idx="1"/>
          </p:nvPr>
        </p:nvSpPr>
        <p:spPr>
          <a:xfrm>
            <a:off x="1392667" y="2398957"/>
            <a:ext cx="9406666" cy="3526144"/>
          </a:xfrm>
        </p:spPr>
        <p:txBody>
          <a:bodyPr>
            <a:normAutofit/>
          </a:bodyPr>
          <a:lstStyle/>
          <a:p>
            <a:pPr marL="0" indent="0">
              <a:buNone/>
            </a:pPr>
            <a:r>
              <a:rPr lang="pt-BR" sz="2000">
                <a:solidFill>
                  <a:schemeClr val="bg1"/>
                </a:solidFill>
                <a:effectLst/>
                <a:latin typeface="Times New Roman" panose="02020603050405020304" pitchFamily="18" charset="0"/>
                <a:ea typeface="Calibri" panose="020F0502020204030204" pitchFamily="34" charset="0"/>
              </a:rPr>
              <a:t>Os poderes do cultista lunáticos são(Physical=50,Dark Fire Ball=36 Ice Fog=70,FireBall=60,Radius Esfere=90,Ancient Light=120,AncientDisgrace=30) sua life(Pv=32000) uma defense de (Def=42) depois de sua morte ele drop(Ancient Manipulator,Lunatic's Mask, Lunatic's Trophy).</a:t>
            </a:r>
          </a:p>
          <a:p>
            <a:endParaRPr lang="pt-BR" sz="2000">
              <a:solidFill>
                <a:schemeClr val="bg1"/>
              </a:solidFill>
            </a:endParaRPr>
          </a:p>
        </p:txBody>
      </p:sp>
      <p:sp>
        <p:nvSpPr>
          <p:cNvPr id="30" name="Rectangle 29">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29888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ítulo 1">
            <a:extLst>
              <a:ext uri="{FF2B5EF4-FFF2-40B4-BE49-F238E27FC236}">
                <a16:creationId xmlns:a16="http://schemas.microsoft.com/office/drawing/2014/main" id="{1B636C9F-910D-49B4-8BCD-C46131341C78}"/>
              </a:ext>
            </a:extLst>
          </p:cNvPr>
          <p:cNvSpPr>
            <a:spLocks noGrp="1"/>
          </p:cNvSpPr>
          <p:nvPr>
            <p:ph type="title"/>
          </p:nvPr>
        </p:nvSpPr>
        <p:spPr>
          <a:xfrm>
            <a:off x="838200" y="669925"/>
            <a:ext cx="4508946" cy="1325563"/>
          </a:xfrm>
        </p:spPr>
        <p:txBody>
          <a:bodyPr anchor="b">
            <a:normAutofit/>
          </a:bodyPr>
          <a:lstStyle/>
          <a:p>
            <a:pPr algn="r"/>
            <a:r>
              <a:rPr lang="pt-BR" i="1">
                <a:solidFill>
                  <a:schemeClr val="bg1"/>
                </a:solidFill>
                <a:effectLst/>
                <a:latin typeface="Times New Roman" panose="02020603050405020304" pitchFamily="18" charset="0"/>
                <a:ea typeface="Calibri" panose="020F0502020204030204" pitchFamily="34" charset="0"/>
              </a:rPr>
              <a:t>PILLARS</a:t>
            </a:r>
            <a:br>
              <a:rPr lang="pt-BR">
                <a:solidFill>
                  <a:schemeClr val="bg1"/>
                </a:solidFill>
                <a:effectLst/>
                <a:latin typeface="Times New Roman" panose="02020603050405020304" pitchFamily="18" charset="0"/>
                <a:ea typeface="Calibri" panose="020F0502020204030204" pitchFamily="34" charset="0"/>
              </a:rPr>
            </a:br>
            <a:endParaRPr lang="pt-BR">
              <a:solidFill>
                <a:schemeClr val="bg1"/>
              </a:solidFill>
            </a:endParaRPr>
          </a:p>
        </p:txBody>
      </p:sp>
      <p:cxnSp>
        <p:nvCxnSpPr>
          <p:cNvPr id="28" name="Straight Connector 27">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Espaço Reservado para Conteúdo 2">
            <a:extLst>
              <a:ext uri="{FF2B5EF4-FFF2-40B4-BE49-F238E27FC236}">
                <a16:creationId xmlns:a16="http://schemas.microsoft.com/office/drawing/2014/main" id="{0004DECF-27B1-479C-BEA9-E908AFCEA61E}"/>
              </a:ext>
            </a:extLst>
          </p:cNvPr>
          <p:cNvSpPr>
            <a:spLocks noGrp="1"/>
          </p:cNvSpPr>
          <p:nvPr>
            <p:ph idx="1"/>
          </p:nvPr>
        </p:nvSpPr>
        <p:spPr>
          <a:xfrm>
            <a:off x="1392667" y="2398957"/>
            <a:ext cx="9406666" cy="3526144"/>
          </a:xfrm>
        </p:spPr>
        <p:txBody>
          <a:bodyPr>
            <a:normAutofit/>
          </a:bodyPr>
          <a:lstStyle/>
          <a:p>
            <a:pPr marL="0" indent="0">
              <a:buNone/>
            </a:pPr>
            <a:r>
              <a:rPr lang="pt-BR" sz="1400">
                <a:solidFill>
                  <a:schemeClr val="bg1"/>
                </a:solidFill>
                <a:effectLst/>
                <a:latin typeface="Times New Roman" panose="02020603050405020304" pitchFamily="18" charset="0"/>
                <a:ea typeface="Calibri" panose="020F0502020204030204" pitchFamily="34" charset="0"/>
              </a:rPr>
              <a:t>Com a morte do portador dos selo(Occultist Lunatic) surgem os pilares:</a:t>
            </a:r>
          </a:p>
          <a:p>
            <a:r>
              <a:rPr lang="pt-BR" sz="1400">
                <a:solidFill>
                  <a:schemeClr val="bg1"/>
                </a:solidFill>
                <a:effectLst/>
                <a:latin typeface="Times New Roman" panose="02020603050405020304" pitchFamily="18" charset="0"/>
                <a:ea typeface="Calibri" panose="020F0502020204030204" pitchFamily="34" charset="0"/>
              </a:rPr>
              <a:t>Solar Pilar tem uma life de (Pv= 20000) quando morre drop(Solar Fragments) também invoca: Seliano (Pv=900,Atk=90,Def=34), Drakanian(Pv=1000,Atk=80,Def=28) River Gorite( Pv=600,Atk=80,Def=28),River Gorite(Pv=600,Atk=90,Def=26),Stroller(Pv=700,Atk=188,Def=34)Drakomire(Pv=800,Atk=550,Def=32)Drakomire Rider(Pv=800, Atk=80, Def=28). </a:t>
            </a:r>
          </a:p>
          <a:p>
            <a:r>
              <a:rPr lang="pt-BR" sz="1400">
                <a:solidFill>
                  <a:schemeClr val="bg1"/>
                </a:solidFill>
                <a:effectLst/>
                <a:latin typeface="Times New Roman" panose="02020603050405020304" pitchFamily="18" charset="0"/>
                <a:ea typeface="Calibri" panose="020F0502020204030204" pitchFamily="34" charset="0"/>
              </a:rPr>
              <a:t>Nebulla Pilar tem uma life de (Pv=20000) quando morre drop(Nebulla Fragments) também invoca : Brain Succhlhes(Pv=330,Atk=70,Def=34) Evolution Beast(Pv=850,Atk=190,Def=46)Nebula Floates(Pv=1300,Atk=205,Def=20)Predictos(Pv=200,Atk=200,Def=30).</a:t>
            </a:r>
          </a:p>
          <a:p>
            <a:r>
              <a:rPr lang="pt-BR" sz="1400">
                <a:solidFill>
                  <a:schemeClr val="bg1"/>
                </a:solidFill>
                <a:effectLst/>
                <a:latin typeface="Times New Roman" panose="02020603050405020304" pitchFamily="18" charset="0"/>
                <a:ea typeface="Calibri" panose="020F0502020204030204" pitchFamily="34" charset="0"/>
              </a:rPr>
              <a:t>Vortex Pilar tem uma life de (Pv=20000)quando morre drop(Vortex Pilars)também invoca: Alien Hornet(Pv=5000,Atk=25,Def=20)Alien Larva(Pv=200,Atk=50,Def=46)Alien Queen(Pv=1000, Atk=220, Def=44)Storm Diver(Pv=800,Atk=250,Def=40) Vortexian(Pv=700,Atk=90,Def=34).</a:t>
            </a:r>
          </a:p>
          <a:p>
            <a:r>
              <a:rPr lang="pt-BR" sz="1400">
                <a:solidFill>
                  <a:schemeClr val="bg1"/>
                </a:solidFill>
                <a:effectLst/>
                <a:latin typeface="Times New Roman" panose="02020603050405020304" pitchFamily="18" charset="0"/>
                <a:ea typeface="Calibri" panose="020F0502020204030204" pitchFamily="34" charset="0"/>
              </a:rPr>
              <a:t>Stardust Pilar tem uma life de( Pv=20000) quando morre drop(Stardust Fragment’s) também ele invoca: Flow Invander(Pv=1500,Atk=190,Def=38)Mlihway Weaver(Pv=1200,Atk=80,Def=10)Star Cell(Pv=300,Atk=120,Def=50)Stargazer(Pv=200,Atk170,Def=34)Twinkle(Pv=220, Atk=80, Def=10)Twinkle Poopper(Pv=800,Atk=80,Def=10).</a:t>
            </a:r>
          </a:p>
          <a:p>
            <a:endParaRPr lang="pt-BR" sz="1400">
              <a:solidFill>
                <a:schemeClr val="bg1"/>
              </a:solidFill>
            </a:endParaRPr>
          </a:p>
        </p:txBody>
      </p:sp>
      <p:sp>
        <p:nvSpPr>
          <p:cNvPr id="30" name="Rectangle 29">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66458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ítulo 1">
            <a:extLst>
              <a:ext uri="{FF2B5EF4-FFF2-40B4-BE49-F238E27FC236}">
                <a16:creationId xmlns:a16="http://schemas.microsoft.com/office/drawing/2014/main" id="{A85C5D4F-633E-4BC1-B74D-0E150FAED29A}"/>
              </a:ext>
            </a:extLst>
          </p:cNvPr>
          <p:cNvSpPr>
            <a:spLocks noGrp="1"/>
          </p:cNvSpPr>
          <p:nvPr>
            <p:ph type="title"/>
          </p:nvPr>
        </p:nvSpPr>
        <p:spPr>
          <a:xfrm>
            <a:off x="838200" y="669925"/>
            <a:ext cx="4508946" cy="1325563"/>
          </a:xfrm>
        </p:spPr>
        <p:txBody>
          <a:bodyPr anchor="b">
            <a:normAutofit/>
          </a:bodyPr>
          <a:lstStyle/>
          <a:p>
            <a:pPr algn="r"/>
            <a:r>
              <a:rPr lang="pt-BR" sz="2800" i="1" dirty="0">
                <a:solidFill>
                  <a:schemeClr val="bg1"/>
                </a:solidFill>
                <a:latin typeface="Times New Roman" panose="02020603050405020304" pitchFamily="18" charset="0"/>
                <a:ea typeface="Calibri" panose="020F0502020204030204" pitchFamily="34" charset="0"/>
              </a:rPr>
              <a:t>MOON </a:t>
            </a:r>
            <a:r>
              <a:rPr lang="pt-BR" sz="2800" i="1" dirty="0" err="1">
                <a:solidFill>
                  <a:schemeClr val="bg1"/>
                </a:solidFill>
                <a:latin typeface="Times New Roman" panose="02020603050405020304" pitchFamily="18" charset="0"/>
                <a:ea typeface="Calibri" panose="020F0502020204030204" pitchFamily="34" charset="0"/>
              </a:rPr>
              <a:t>lORD</a:t>
            </a:r>
            <a:br>
              <a:rPr lang="pt-BR" sz="2800" dirty="0">
                <a:solidFill>
                  <a:schemeClr val="bg1"/>
                </a:solidFill>
                <a:latin typeface="Times New Roman" panose="02020603050405020304" pitchFamily="18" charset="0"/>
                <a:ea typeface="Calibri" panose="020F0502020204030204" pitchFamily="34" charset="0"/>
              </a:rPr>
            </a:br>
            <a:r>
              <a:rPr lang="pt-BR" sz="2800" dirty="0">
                <a:solidFill>
                  <a:schemeClr val="bg1"/>
                </a:solidFill>
                <a:latin typeface="Times New Roman" panose="02020603050405020304" pitchFamily="18" charset="0"/>
                <a:ea typeface="Calibri" panose="020F0502020204030204" pitchFamily="34" charset="0"/>
              </a:rPr>
              <a:t> </a:t>
            </a:r>
            <a:br>
              <a:rPr lang="pt-BR" sz="2800" dirty="0">
                <a:solidFill>
                  <a:schemeClr val="bg1"/>
                </a:solidFill>
                <a:latin typeface="Times New Roman" panose="02020603050405020304" pitchFamily="18" charset="0"/>
                <a:ea typeface="Calibri" panose="020F0502020204030204" pitchFamily="34" charset="0"/>
              </a:rPr>
            </a:br>
            <a:endParaRPr lang="pt-BR" sz="2800" dirty="0">
              <a:solidFill>
                <a:schemeClr val="bg1"/>
              </a:solidFill>
            </a:endParaRPr>
          </a:p>
        </p:txBody>
      </p:sp>
      <p:cxnSp>
        <p:nvCxnSpPr>
          <p:cNvPr id="28" name="Straight Connector 27">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Espaço Reservado para Conteúdo 2">
            <a:extLst>
              <a:ext uri="{FF2B5EF4-FFF2-40B4-BE49-F238E27FC236}">
                <a16:creationId xmlns:a16="http://schemas.microsoft.com/office/drawing/2014/main" id="{78F3C328-4140-420A-9B2A-AFA13A5286E0}"/>
              </a:ext>
            </a:extLst>
          </p:cNvPr>
          <p:cNvSpPr>
            <a:spLocks noGrp="1"/>
          </p:cNvSpPr>
          <p:nvPr>
            <p:ph idx="1"/>
          </p:nvPr>
        </p:nvSpPr>
        <p:spPr>
          <a:xfrm>
            <a:off x="1392667" y="2398957"/>
            <a:ext cx="9406666" cy="3526144"/>
          </a:xfrm>
        </p:spPr>
        <p:txBody>
          <a:bodyPr>
            <a:normAutofit/>
          </a:bodyPr>
          <a:lstStyle/>
          <a:p>
            <a:pPr marL="0" indent="0">
              <a:buNone/>
            </a:pPr>
            <a:r>
              <a:rPr lang="pt-BR" sz="2000" dirty="0">
                <a:solidFill>
                  <a:schemeClr val="bg1"/>
                </a:solidFill>
                <a:effectLst/>
                <a:latin typeface="Times New Roman" panose="02020603050405020304" pitchFamily="18" charset="0"/>
                <a:ea typeface="Calibri" panose="020F0502020204030204" pitchFamily="34" charset="0"/>
              </a:rPr>
              <a:t>Após os quatro selos rompidos o </a:t>
            </a:r>
            <a:r>
              <a:rPr lang="pt-BR" sz="2000" dirty="0" err="1">
                <a:solidFill>
                  <a:schemeClr val="bg1"/>
                </a:solidFill>
                <a:effectLst/>
                <a:latin typeface="Times New Roman" panose="02020603050405020304" pitchFamily="18" charset="0"/>
                <a:ea typeface="Calibri" panose="020F0502020204030204" pitchFamily="34" charset="0"/>
              </a:rPr>
              <a:t>Moon</a:t>
            </a:r>
            <a:r>
              <a:rPr lang="pt-BR" sz="2000" dirty="0">
                <a:solidFill>
                  <a:schemeClr val="bg1"/>
                </a:solidFill>
                <a:effectLst/>
                <a:latin typeface="Times New Roman" panose="02020603050405020304" pitchFamily="18" charset="0"/>
                <a:ea typeface="Calibri" panose="020F0502020204030204" pitchFamily="34" charset="0"/>
              </a:rPr>
              <a:t> </a:t>
            </a:r>
            <a:r>
              <a:rPr lang="pt-BR" sz="2000" dirty="0" err="1">
                <a:solidFill>
                  <a:schemeClr val="bg1"/>
                </a:solidFill>
                <a:effectLst/>
                <a:latin typeface="Times New Roman" panose="02020603050405020304" pitchFamily="18" charset="0"/>
                <a:ea typeface="Calibri" panose="020F0502020204030204" pitchFamily="34" charset="0"/>
              </a:rPr>
              <a:t>Lord</a:t>
            </a:r>
            <a:r>
              <a:rPr lang="pt-BR" sz="2000" dirty="0">
                <a:solidFill>
                  <a:schemeClr val="bg1"/>
                </a:solidFill>
                <a:effectLst/>
                <a:latin typeface="Times New Roman" panose="02020603050405020304" pitchFamily="18" charset="0"/>
                <a:ea typeface="Calibri" panose="020F0502020204030204" pitchFamily="34" charset="0"/>
              </a:rPr>
              <a:t> desperta... ele é repartido em 3 partes:</a:t>
            </a:r>
          </a:p>
          <a:p>
            <a:pPr marL="0" lvl="0" indent="0">
              <a:buNone/>
            </a:pPr>
            <a:r>
              <a:rPr lang="pt-BR" sz="2000" dirty="0" err="1">
                <a:solidFill>
                  <a:schemeClr val="bg1"/>
                </a:solidFill>
                <a:effectLst/>
                <a:latin typeface="Times New Roman" panose="02020603050405020304" pitchFamily="18" charset="0"/>
                <a:ea typeface="Calibri" panose="020F0502020204030204" pitchFamily="34" charset="0"/>
              </a:rPr>
              <a:t>Moon</a:t>
            </a:r>
            <a:r>
              <a:rPr lang="pt-BR" sz="2000" dirty="0">
                <a:solidFill>
                  <a:schemeClr val="bg1"/>
                </a:solidFill>
                <a:effectLst/>
                <a:latin typeface="Times New Roman" panose="02020603050405020304" pitchFamily="18" charset="0"/>
                <a:ea typeface="Calibri" panose="020F0502020204030204" pitchFamily="34" charset="0"/>
              </a:rPr>
              <a:t> </a:t>
            </a:r>
            <a:r>
              <a:rPr lang="pt-BR" sz="2000" dirty="0" err="1">
                <a:solidFill>
                  <a:schemeClr val="bg1"/>
                </a:solidFill>
                <a:effectLst/>
                <a:latin typeface="Times New Roman" panose="02020603050405020304" pitchFamily="18" charset="0"/>
                <a:ea typeface="Calibri" panose="020F0502020204030204" pitchFamily="34" charset="0"/>
              </a:rPr>
              <a:t>Lord’s</a:t>
            </a:r>
            <a:r>
              <a:rPr lang="pt-BR" sz="2000" dirty="0">
                <a:solidFill>
                  <a:schemeClr val="bg1"/>
                </a:solidFill>
                <a:effectLst/>
                <a:latin typeface="Times New Roman" panose="02020603050405020304" pitchFamily="18" charset="0"/>
                <a:ea typeface="Calibri" panose="020F0502020204030204" pitchFamily="34" charset="0"/>
              </a:rPr>
              <a:t> Core(</a:t>
            </a:r>
            <a:r>
              <a:rPr lang="pt-BR" sz="2000" dirty="0" err="1">
                <a:solidFill>
                  <a:schemeClr val="bg1"/>
                </a:solidFill>
                <a:effectLst/>
                <a:latin typeface="Times New Roman" panose="02020603050405020304" pitchFamily="18" charset="0"/>
                <a:ea typeface="Calibri" panose="020F0502020204030204" pitchFamily="34" charset="0"/>
              </a:rPr>
              <a:t>Pv</a:t>
            </a:r>
            <a:r>
              <a:rPr lang="pt-BR" sz="2000" dirty="0">
                <a:solidFill>
                  <a:schemeClr val="bg1"/>
                </a:solidFill>
                <a:effectLst/>
                <a:latin typeface="Times New Roman" panose="02020603050405020304" pitchFamily="18" charset="0"/>
                <a:ea typeface="Calibri" panose="020F0502020204030204" pitchFamily="34" charset="0"/>
              </a:rPr>
              <a:t>=50000,Def=70). </a:t>
            </a:r>
          </a:p>
          <a:p>
            <a:pPr marL="0" lvl="0" indent="0">
              <a:buNone/>
            </a:pPr>
            <a:r>
              <a:rPr lang="pt-BR" sz="2000" dirty="0" err="1">
                <a:solidFill>
                  <a:schemeClr val="bg1"/>
                </a:solidFill>
                <a:effectLst/>
                <a:latin typeface="Times New Roman" panose="02020603050405020304" pitchFamily="18" charset="0"/>
                <a:ea typeface="Calibri" panose="020F0502020204030204" pitchFamily="34" charset="0"/>
              </a:rPr>
              <a:t>Moon</a:t>
            </a:r>
            <a:r>
              <a:rPr lang="pt-BR" sz="2000" dirty="0">
                <a:solidFill>
                  <a:schemeClr val="bg1"/>
                </a:solidFill>
                <a:effectLst/>
                <a:latin typeface="Times New Roman" panose="02020603050405020304" pitchFamily="18" charset="0"/>
                <a:ea typeface="Calibri" panose="020F0502020204030204" pitchFamily="34" charset="0"/>
              </a:rPr>
              <a:t> </a:t>
            </a:r>
            <a:r>
              <a:rPr lang="pt-BR" sz="2000" dirty="0" err="1">
                <a:solidFill>
                  <a:schemeClr val="bg1"/>
                </a:solidFill>
                <a:effectLst/>
                <a:latin typeface="Times New Roman" panose="02020603050405020304" pitchFamily="18" charset="0"/>
                <a:ea typeface="Calibri" panose="020F0502020204030204" pitchFamily="34" charset="0"/>
              </a:rPr>
              <a:t>Lord’s</a:t>
            </a:r>
            <a:r>
              <a:rPr lang="pt-BR" sz="2000" dirty="0">
                <a:solidFill>
                  <a:schemeClr val="bg1"/>
                </a:solidFill>
                <a:effectLst/>
                <a:latin typeface="Times New Roman" panose="02020603050405020304" pitchFamily="18" charset="0"/>
                <a:ea typeface="Calibri" panose="020F0502020204030204" pitchFamily="34" charset="0"/>
              </a:rPr>
              <a:t> Head(</a:t>
            </a:r>
            <a:r>
              <a:rPr lang="pt-BR" sz="2000" dirty="0" err="1">
                <a:solidFill>
                  <a:schemeClr val="bg1"/>
                </a:solidFill>
                <a:effectLst/>
                <a:latin typeface="Times New Roman" panose="02020603050405020304" pitchFamily="18" charset="0"/>
                <a:ea typeface="Calibri" panose="020F0502020204030204" pitchFamily="34" charset="0"/>
              </a:rPr>
              <a:t>Pv</a:t>
            </a:r>
            <a:r>
              <a:rPr lang="pt-BR" sz="2000" dirty="0">
                <a:solidFill>
                  <a:schemeClr val="bg1"/>
                </a:solidFill>
                <a:effectLst/>
                <a:latin typeface="Times New Roman" panose="02020603050405020304" pitchFamily="18" charset="0"/>
                <a:ea typeface="Calibri" panose="020F0502020204030204" pitchFamily="34" charset="0"/>
              </a:rPr>
              <a:t>=45000,Def=50) seus seu poderes são(</a:t>
            </a:r>
            <a:r>
              <a:rPr lang="pt-BR" sz="2000" dirty="0" err="1">
                <a:solidFill>
                  <a:schemeClr val="bg1"/>
                </a:solidFill>
                <a:effectLst/>
                <a:latin typeface="Times New Roman" panose="02020603050405020304" pitchFamily="18" charset="0"/>
                <a:ea typeface="Calibri" panose="020F0502020204030204" pitchFamily="34" charset="0"/>
              </a:rPr>
              <a:t>Phantasmal</a:t>
            </a:r>
            <a:r>
              <a:rPr lang="pt-BR" sz="2000" dirty="0">
                <a:solidFill>
                  <a:schemeClr val="bg1"/>
                </a:solidFill>
                <a:effectLst/>
                <a:latin typeface="Times New Roman" panose="02020603050405020304" pitchFamily="18" charset="0"/>
                <a:ea typeface="Calibri" panose="020F0502020204030204" pitchFamily="34" charset="0"/>
              </a:rPr>
              <a:t> </a:t>
            </a:r>
            <a:r>
              <a:rPr lang="pt-BR" sz="2000" dirty="0" err="1">
                <a:solidFill>
                  <a:schemeClr val="bg1"/>
                </a:solidFill>
                <a:effectLst/>
                <a:latin typeface="Times New Roman" panose="02020603050405020304" pitchFamily="18" charset="0"/>
                <a:ea typeface="Calibri" panose="020F0502020204030204" pitchFamily="34" charset="0"/>
              </a:rPr>
              <a:t>Deathray</a:t>
            </a:r>
            <a:r>
              <a:rPr lang="pt-BR" sz="2000" dirty="0">
                <a:solidFill>
                  <a:schemeClr val="bg1"/>
                </a:solidFill>
                <a:effectLst/>
                <a:latin typeface="Times New Roman" panose="02020603050405020304" pitchFamily="18" charset="0"/>
                <a:ea typeface="Calibri" panose="020F0502020204030204" pitchFamily="34" charset="0"/>
              </a:rPr>
              <a:t>=150)(</a:t>
            </a:r>
            <a:r>
              <a:rPr lang="pt-BR" sz="2000" dirty="0" err="1">
                <a:solidFill>
                  <a:schemeClr val="bg1"/>
                </a:solidFill>
                <a:effectLst/>
                <a:latin typeface="Times New Roman" panose="02020603050405020304" pitchFamily="18" charset="0"/>
                <a:ea typeface="Calibri" panose="020F0502020204030204" pitchFamily="34" charset="0"/>
              </a:rPr>
              <a:t>Phantasmal</a:t>
            </a:r>
            <a:r>
              <a:rPr lang="pt-BR" sz="2000" dirty="0">
                <a:solidFill>
                  <a:schemeClr val="bg1"/>
                </a:solidFill>
                <a:effectLst/>
                <a:latin typeface="Times New Roman" panose="02020603050405020304" pitchFamily="18" charset="0"/>
                <a:ea typeface="Calibri" panose="020F0502020204030204" pitchFamily="34" charset="0"/>
              </a:rPr>
              <a:t> Bolt=60).</a:t>
            </a:r>
            <a:endParaRPr lang="pt-BR"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buNone/>
            </a:pPr>
            <a:r>
              <a:rPr lang="pt-BR" sz="2000" dirty="0" err="1">
                <a:solidFill>
                  <a:schemeClr val="bg1"/>
                </a:solidFill>
                <a:effectLst/>
                <a:latin typeface="Times New Roman" panose="02020603050405020304" pitchFamily="18" charset="0"/>
                <a:ea typeface="Calibri" panose="020F0502020204030204" pitchFamily="34" charset="0"/>
              </a:rPr>
              <a:t>Moon</a:t>
            </a:r>
            <a:r>
              <a:rPr lang="pt-BR" sz="2000" dirty="0">
                <a:solidFill>
                  <a:schemeClr val="bg1"/>
                </a:solidFill>
                <a:effectLst/>
                <a:latin typeface="Times New Roman" panose="02020603050405020304" pitchFamily="18" charset="0"/>
                <a:ea typeface="Calibri" panose="020F0502020204030204" pitchFamily="34" charset="0"/>
              </a:rPr>
              <a:t> </a:t>
            </a:r>
            <a:r>
              <a:rPr lang="pt-BR" sz="2000" dirty="0" err="1">
                <a:solidFill>
                  <a:schemeClr val="bg1"/>
                </a:solidFill>
                <a:effectLst/>
                <a:latin typeface="Times New Roman" panose="02020603050405020304" pitchFamily="18" charset="0"/>
                <a:ea typeface="Calibri" panose="020F0502020204030204" pitchFamily="34" charset="0"/>
              </a:rPr>
              <a:t>Lord’s</a:t>
            </a:r>
            <a:r>
              <a:rPr lang="pt-BR" sz="2000" dirty="0">
                <a:solidFill>
                  <a:schemeClr val="bg1"/>
                </a:solidFill>
                <a:effectLst/>
                <a:latin typeface="Times New Roman" panose="02020603050405020304" pitchFamily="18" charset="0"/>
                <a:ea typeface="Calibri" panose="020F0502020204030204" pitchFamily="34" charset="0"/>
              </a:rPr>
              <a:t> Hand(</a:t>
            </a:r>
            <a:r>
              <a:rPr lang="pt-BR" sz="2000" dirty="0" err="1">
                <a:solidFill>
                  <a:schemeClr val="bg1"/>
                </a:solidFill>
                <a:effectLst/>
                <a:latin typeface="Times New Roman" panose="02020603050405020304" pitchFamily="18" charset="0"/>
                <a:ea typeface="Calibri" panose="020F0502020204030204" pitchFamily="34" charset="0"/>
              </a:rPr>
              <a:t>Pv</a:t>
            </a:r>
            <a:r>
              <a:rPr lang="pt-BR" sz="2000" dirty="0">
                <a:solidFill>
                  <a:schemeClr val="bg1"/>
                </a:solidFill>
                <a:effectLst/>
                <a:latin typeface="Times New Roman" panose="02020603050405020304" pitchFamily="18" charset="0"/>
                <a:ea typeface="Calibri" panose="020F0502020204030204" pitchFamily="34" charset="0"/>
              </a:rPr>
              <a:t>=25000,Def=40)seus poderes são (“</a:t>
            </a:r>
            <a:r>
              <a:rPr lang="pt-BR" sz="2000" dirty="0" err="1">
                <a:solidFill>
                  <a:schemeClr val="bg1"/>
                </a:solidFill>
                <a:effectLst/>
                <a:latin typeface="Times New Roman" panose="02020603050405020304" pitchFamily="18" charset="0"/>
                <a:ea typeface="Calibri" panose="020F0502020204030204" pitchFamily="34" charset="0"/>
              </a:rPr>
              <a:t>Contact</a:t>
            </a:r>
            <a:r>
              <a:rPr lang="pt-BR" sz="2000" dirty="0">
                <a:solidFill>
                  <a:schemeClr val="bg1"/>
                </a:solidFill>
                <a:effectLst/>
                <a:latin typeface="Times New Roman" panose="02020603050405020304" pitchFamily="18" charset="0"/>
                <a:ea typeface="Calibri" panose="020F0502020204030204" pitchFamily="34" charset="0"/>
              </a:rPr>
              <a:t>” “Open </a:t>
            </a:r>
            <a:r>
              <a:rPr lang="pt-BR" sz="2000" dirty="0" err="1">
                <a:solidFill>
                  <a:schemeClr val="bg1"/>
                </a:solidFill>
                <a:effectLst/>
                <a:latin typeface="Times New Roman" panose="02020603050405020304" pitchFamily="18" charset="0"/>
                <a:ea typeface="Calibri" panose="020F0502020204030204" pitchFamily="34" charset="0"/>
              </a:rPr>
              <a:t>Eye”Socket</a:t>
            </a:r>
            <a:r>
              <a:rPr lang="pt-BR" sz="2000" dirty="0">
                <a:solidFill>
                  <a:schemeClr val="bg1"/>
                </a:solidFill>
                <a:effectLst/>
                <a:latin typeface="Times New Roman" panose="02020603050405020304" pitchFamily="18" charset="0"/>
                <a:ea typeface="Calibri" panose="020F0502020204030204" pitchFamily="34" charset="0"/>
              </a:rPr>
              <a:t>=80)(</a:t>
            </a:r>
            <a:r>
              <a:rPr lang="pt-BR" sz="2000" dirty="0" err="1">
                <a:solidFill>
                  <a:schemeClr val="bg1"/>
                </a:solidFill>
                <a:effectLst/>
                <a:latin typeface="Times New Roman" panose="02020603050405020304" pitchFamily="18" charset="0"/>
                <a:ea typeface="Calibri" panose="020F0502020204030204" pitchFamily="34" charset="0"/>
              </a:rPr>
              <a:t>Phantasmal</a:t>
            </a:r>
            <a:r>
              <a:rPr lang="pt-BR" sz="2000" dirty="0">
                <a:solidFill>
                  <a:schemeClr val="bg1"/>
                </a:solidFill>
                <a:effectLst/>
                <a:latin typeface="Times New Roman" panose="02020603050405020304" pitchFamily="18" charset="0"/>
                <a:ea typeface="Calibri" panose="020F0502020204030204" pitchFamily="34" charset="0"/>
              </a:rPr>
              <a:t> </a:t>
            </a:r>
            <a:r>
              <a:rPr lang="pt-BR" sz="2000" dirty="0" err="1">
                <a:solidFill>
                  <a:schemeClr val="bg1"/>
                </a:solidFill>
                <a:effectLst/>
                <a:latin typeface="Times New Roman" panose="02020603050405020304" pitchFamily="18" charset="0"/>
                <a:ea typeface="Calibri" panose="020F0502020204030204" pitchFamily="34" charset="0"/>
              </a:rPr>
              <a:t>Sphere</a:t>
            </a:r>
            <a:r>
              <a:rPr lang="pt-BR" sz="2000" dirty="0">
                <a:solidFill>
                  <a:schemeClr val="bg1"/>
                </a:solidFill>
                <a:effectLst/>
                <a:latin typeface="Times New Roman" panose="02020603050405020304" pitchFamily="18" charset="0"/>
                <a:ea typeface="Calibri" panose="020F0502020204030204" pitchFamily="34" charset="0"/>
              </a:rPr>
              <a:t>=100)(</a:t>
            </a:r>
            <a:r>
              <a:rPr lang="pt-BR" sz="2000" dirty="0" err="1">
                <a:solidFill>
                  <a:schemeClr val="bg1"/>
                </a:solidFill>
                <a:effectLst/>
                <a:latin typeface="Times New Roman" panose="02020603050405020304" pitchFamily="18" charset="0"/>
                <a:ea typeface="Calibri" panose="020F0502020204030204" pitchFamily="34" charset="0"/>
              </a:rPr>
              <a:t>Phantasmal</a:t>
            </a:r>
            <a:r>
              <a:rPr lang="pt-BR" sz="2000" dirty="0">
                <a:solidFill>
                  <a:schemeClr val="bg1"/>
                </a:solidFill>
                <a:effectLst/>
                <a:latin typeface="Times New Roman" panose="02020603050405020304" pitchFamily="18" charset="0"/>
                <a:ea typeface="Calibri" panose="020F0502020204030204" pitchFamily="34" charset="0"/>
              </a:rPr>
              <a:t> Eye=60) (</a:t>
            </a:r>
            <a:r>
              <a:rPr lang="pt-BR" sz="2000" dirty="0" err="1">
                <a:solidFill>
                  <a:schemeClr val="bg1"/>
                </a:solidFill>
                <a:effectLst/>
                <a:latin typeface="Times New Roman" panose="02020603050405020304" pitchFamily="18" charset="0"/>
                <a:ea typeface="Calibri" panose="020F0502020204030204" pitchFamily="34" charset="0"/>
              </a:rPr>
              <a:t>Phantasmal</a:t>
            </a:r>
            <a:r>
              <a:rPr lang="pt-BR" sz="2000" dirty="0">
                <a:solidFill>
                  <a:schemeClr val="bg1"/>
                </a:solidFill>
                <a:effectLst/>
                <a:latin typeface="Times New Roman" panose="02020603050405020304" pitchFamily="18" charset="0"/>
                <a:ea typeface="Calibri" panose="020F0502020204030204" pitchFamily="34" charset="0"/>
              </a:rPr>
              <a:t> Bolt=60).</a:t>
            </a:r>
          </a:p>
          <a:p>
            <a:endParaRPr lang="pt-BR" sz="2000" dirty="0">
              <a:solidFill>
                <a:schemeClr val="bg1"/>
              </a:solidFill>
            </a:endParaRPr>
          </a:p>
        </p:txBody>
      </p:sp>
      <p:sp>
        <p:nvSpPr>
          <p:cNvPr id="30" name="Rectangle 29">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27944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 name="Rectangle 70">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22A56E7B-9ED8-44C8-B069-578DF4421C08}"/>
              </a:ext>
            </a:extLst>
          </p:cNvPr>
          <p:cNvSpPr>
            <a:spLocks noGrp="1"/>
          </p:cNvSpPr>
          <p:nvPr>
            <p:ph type="title"/>
          </p:nvPr>
        </p:nvSpPr>
        <p:spPr>
          <a:xfrm>
            <a:off x="908454" y="1360481"/>
            <a:ext cx="4605340" cy="2387600"/>
          </a:xfrm>
        </p:spPr>
        <p:txBody>
          <a:bodyPr vert="horz" lIns="91440" tIns="45720" rIns="91440" bIns="45720" rtlCol="0" anchor="b">
            <a:normAutofit/>
          </a:bodyPr>
          <a:lstStyle/>
          <a:p>
            <a:r>
              <a:rPr lang="en-US" sz="5000" dirty="0">
                <a:solidFill>
                  <a:schemeClr val="bg1"/>
                </a:solidFill>
                <a:latin typeface="Times New Roman" panose="02020603050405020304" pitchFamily="18" charset="0"/>
                <a:cs typeface="Times New Roman" panose="02020603050405020304" pitchFamily="18" charset="0"/>
              </a:rPr>
              <a:t>“</a:t>
            </a:r>
            <a:r>
              <a:rPr lang="en-US" sz="5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Blind Twins”</a:t>
            </a:r>
          </a:p>
        </p:txBody>
      </p:sp>
      <p:sp>
        <p:nvSpPr>
          <p:cNvPr id="9" name="Content Placeholder 8">
            <a:extLst>
              <a:ext uri="{FF2B5EF4-FFF2-40B4-BE49-F238E27FC236}">
                <a16:creationId xmlns:a16="http://schemas.microsoft.com/office/drawing/2014/main" id="{B8AB4725-6906-03B1-99D3-2FC2F52FBB21}"/>
              </a:ext>
            </a:extLst>
          </p:cNvPr>
          <p:cNvSpPr>
            <a:spLocks noGrp="1"/>
          </p:cNvSpPr>
          <p:nvPr>
            <p:ph idx="1"/>
          </p:nvPr>
        </p:nvSpPr>
        <p:spPr>
          <a:xfrm>
            <a:off x="908454" y="3840156"/>
            <a:ext cx="4605340" cy="1655762"/>
          </a:xfrm>
        </p:spPr>
        <p:txBody>
          <a:bodyPr vert="horz" lIns="91440" tIns="45720" rIns="91440" bIns="45720" rtlCol="0">
            <a:normAutofit/>
          </a:bodyPr>
          <a:lstStyle/>
          <a:p>
            <a:pPr marL="0" indent="0">
              <a:buNone/>
            </a:pPr>
            <a:r>
              <a:rPr lang="en-US" sz="2000" dirty="0" err="1">
                <a:solidFill>
                  <a:schemeClr val="bg1"/>
                </a:solidFill>
                <a:latin typeface="Times New Roman" panose="02020603050405020304" pitchFamily="18" charset="0"/>
                <a:cs typeface="Times New Roman" panose="02020603050405020304" pitchFamily="18" charset="0"/>
              </a:rPr>
              <a:t>Projeto</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em</a:t>
            </a:r>
            <a:r>
              <a:rPr lang="en-US" sz="2000" dirty="0">
                <a:solidFill>
                  <a:schemeClr val="bg1"/>
                </a:solidFill>
                <a:latin typeface="Times New Roman" panose="02020603050405020304" pitchFamily="18" charset="0"/>
                <a:cs typeface="Times New Roman" panose="02020603050405020304" pitchFamily="18" charset="0"/>
              </a:rPr>
              <a:t> cores para </a:t>
            </a:r>
            <a:r>
              <a:rPr lang="en-US" sz="2000" dirty="0" err="1">
                <a:solidFill>
                  <a:schemeClr val="bg1"/>
                </a:solidFill>
                <a:latin typeface="Times New Roman" panose="02020603050405020304" pitchFamily="18" charset="0"/>
                <a:cs typeface="Times New Roman" panose="02020603050405020304" pitchFamily="18" charset="0"/>
              </a:rPr>
              <a:t>uma</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melhor</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oservação</a:t>
            </a:r>
            <a:r>
              <a:rPr lang="en-US" sz="2000" dirty="0">
                <a:solidFill>
                  <a:schemeClr val="bg1"/>
                </a:solidFill>
                <a:latin typeface="Times New Roman" panose="02020603050405020304" pitchFamily="18" charset="0"/>
                <a:cs typeface="Times New Roman" panose="02020603050405020304" pitchFamily="18" charset="0"/>
              </a:rPr>
              <a:t> de </a:t>
            </a:r>
            <a:r>
              <a:rPr lang="en-US" sz="2000" dirty="0" err="1">
                <a:solidFill>
                  <a:schemeClr val="bg1"/>
                </a:solidFill>
                <a:latin typeface="Times New Roman" panose="02020603050405020304" pitchFamily="18" charset="0"/>
                <a:cs typeface="Times New Roman" panose="02020603050405020304" pitchFamily="18" charset="0"/>
              </a:rPr>
              <a:t>todo</a:t>
            </a:r>
            <a:r>
              <a:rPr lang="en-US" sz="2000" dirty="0">
                <a:solidFill>
                  <a:schemeClr val="bg1"/>
                </a:solidFill>
                <a:latin typeface="Times New Roman" panose="02020603050405020304" pitchFamily="18" charset="0"/>
                <a:cs typeface="Times New Roman" panose="02020603050405020304" pitchFamily="18" charset="0"/>
              </a:rPr>
              <a:t> o </a:t>
            </a:r>
            <a:r>
              <a:rPr lang="en-US" sz="2000" dirty="0" err="1">
                <a:solidFill>
                  <a:schemeClr val="bg1"/>
                </a:solidFill>
                <a:latin typeface="Times New Roman" panose="02020603050405020304" pitchFamily="18" charset="0"/>
                <a:cs typeface="Times New Roman" panose="02020603050405020304" pitchFamily="18" charset="0"/>
              </a:rPr>
              <a:t>diagrama</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montado</a:t>
            </a:r>
            <a:r>
              <a:rPr lang="en-US" sz="2000" dirty="0">
                <a:solidFill>
                  <a:schemeClr val="bg1"/>
                </a:solidFill>
                <a:latin typeface="Times New Roman" panose="02020603050405020304" pitchFamily="18" charset="0"/>
                <a:cs typeface="Times New Roman" panose="02020603050405020304" pitchFamily="18" charset="0"/>
              </a:rPr>
              <a:t>!</a:t>
            </a:r>
          </a:p>
        </p:txBody>
      </p:sp>
      <p:pic>
        <p:nvPicPr>
          <p:cNvPr id="5" name="Imagem 4" descr="Diagrama&#10;&#10;Descrição gerada automaticamente">
            <a:extLst>
              <a:ext uri="{FF2B5EF4-FFF2-40B4-BE49-F238E27FC236}">
                <a16:creationId xmlns:a16="http://schemas.microsoft.com/office/drawing/2014/main" id="{FDA256AE-ED9E-41F4-B6EA-1FA40BAAD4D0}"/>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l="8755" r="10780" b="-3"/>
          <a:stretch/>
        </p:blipFill>
        <p:spPr>
          <a:xfrm>
            <a:off x="5800734" y="1057275"/>
            <a:ext cx="5917401" cy="4743450"/>
          </a:xfrm>
          <a:prstGeom prst="rect">
            <a:avLst/>
          </a:prstGeom>
        </p:spPr>
      </p:pic>
      <p:sp>
        <p:nvSpPr>
          <p:cNvPr id="78" name="Rectangle 72">
            <a:extLst>
              <a:ext uri="{FF2B5EF4-FFF2-40B4-BE49-F238E27FC236}">
                <a16:creationId xmlns:a16="http://schemas.microsoft.com/office/drawing/2014/main" id="{D84C2E9E-0B5D-4B5F-9A1F-70EBDCE39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461" y="1197769"/>
            <a:ext cx="10987078"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4053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ítulo 1">
            <a:extLst>
              <a:ext uri="{FF2B5EF4-FFF2-40B4-BE49-F238E27FC236}">
                <a16:creationId xmlns:a16="http://schemas.microsoft.com/office/drawing/2014/main" id="{B43E453A-000E-47BE-95E4-54B12B21E1B9}"/>
              </a:ext>
            </a:extLst>
          </p:cNvPr>
          <p:cNvSpPr>
            <a:spLocks noGrp="1"/>
          </p:cNvSpPr>
          <p:nvPr>
            <p:ph type="title"/>
          </p:nvPr>
        </p:nvSpPr>
        <p:spPr>
          <a:xfrm>
            <a:off x="1295400" y="669925"/>
            <a:ext cx="4800600" cy="1325563"/>
          </a:xfrm>
        </p:spPr>
        <p:txBody>
          <a:bodyPr vert="horz" lIns="91440" tIns="45720" rIns="91440" bIns="45720" rtlCol="0" anchor="b">
            <a:normAutofit/>
          </a:bodyPr>
          <a:lstStyle/>
          <a:p>
            <a:r>
              <a:rPr lang="en-US" dirty="0" err="1">
                <a:solidFill>
                  <a:schemeClr val="bg1"/>
                </a:solidFill>
                <a:latin typeface="Times New Roman" panose="02020603050405020304" pitchFamily="18" charset="0"/>
                <a:cs typeface="Times New Roman" panose="02020603050405020304" pitchFamily="18" charset="0"/>
              </a:rPr>
              <a:t>Perssonagens</a:t>
            </a:r>
            <a:r>
              <a:rPr lang="en-US" dirty="0">
                <a:solidFill>
                  <a:schemeClr val="bg1"/>
                </a:solidFill>
                <a:latin typeface="Times New Roman" panose="02020603050405020304" pitchFamily="18" charset="0"/>
                <a:cs typeface="Times New Roman" panose="02020603050405020304" pitchFamily="18" charset="0"/>
              </a:rPr>
              <a:t> </a:t>
            </a:r>
          </a:p>
        </p:txBody>
      </p:sp>
      <p:cxnSp>
        <p:nvCxnSpPr>
          <p:cNvPr id="59" name="Straight Connector 58">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4" name="Content Placeholder 53">
            <a:extLst>
              <a:ext uri="{FF2B5EF4-FFF2-40B4-BE49-F238E27FC236}">
                <a16:creationId xmlns:a16="http://schemas.microsoft.com/office/drawing/2014/main" id="{5C6342F5-377D-956D-37BB-2F11E5C4FE94}"/>
              </a:ext>
            </a:extLst>
          </p:cNvPr>
          <p:cNvSpPr>
            <a:spLocks noGrp="1"/>
          </p:cNvSpPr>
          <p:nvPr>
            <p:ph idx="1"/>
          </p:nvPr>
        </p:nvSpPr>
        <p:spPr>
          <a:xfrm>
            <a:off x="1295400" y="2288833"/>
            <a:ext cx="4800600" cy="3711571"/>
          </a:xfrm>
        </p:spPr>
        <p:txBody>
          <a:bodyPr>
            <a:normAutofit/>
          </a:bodyPr>
          <a:lstStyle/>
          <a:p>
            <a:pPr marL="0" indent="0">
              <a:buNone/>
            </a:pPr>
            <a:endParaRPr lang="en-US" sz="2000" dirty="0">
              <a:solidFill>
                <a:schemeClr val="bg1"/>
              </a:solidFill>
            </a:endParaRPr>
          </a:p>
        </p:txBody>
      </p:sp>
      <p:pic>
        <p:nvPicPr>
          <p:cNvPr id="5" name="Espaço Reservado para Conteúdo 4" descr="Imagem digital fictícia de personagem de desenho animado&#10;&#10;Descrição gerada automaticamente com confiança baixa">
            <a:extLst>
              <a:ext uri="{FF2B5EF4-FFF2-40B4-BE49-F238E27FC236}">
                <a16:creationId xmlns:a16="http://schemas.microsoft.com/office/drawing/2014/main" id="{2AAC8BC2-3DCD-4A99-BA20-9FEC4BC4FD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8351" y="369913"/>
            <a:ext cx="3182323" cy="2784532"/>
          </a:xfrm>
          <a:prstGeom prst="rect">
            <a:avLst/>
          </a:prstGeom>
        </p:spPr>
      </p:pic>
      <p:sp>
        <p:nvSpPr>
          <p:cNvPr id="61" name="Rectangle 60">
            <a:extLst>
              <a:ext uri="{FF2B5EF4-FFF2-40B4-BE49-F238E27FC236}">
                <a16:creationId xmlns:a16="http://schemas.microsoft.com/office/drawing/2014/main" id="{C87417AF-190E-4D6E-AFA6-7D3E84B0B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603" y="182859"/>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Espaço Reservado para Conteúdo 6" descr="Tela de jogo de vídeo game&#10;&#10;Descrição gerada automaticamente com confiança média">
            <a:extLst>
              <a:ext uri="{FF2B5EF4-FFF2-40B4-BE49-F238E27FC236}">
                <a16:creationId xmlns:a16="http://schemas.microsoft.com/office/drawing/2014/main" id="{A87C4612-1EC1-48BB-BC0B-B49A071A42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4455" y="3730267"/>
            <a:ext cx="3577051" cy="2784532"/>
          </a:xfrm>
          <a:prstGeom prst="rect">
            <a:avLst/>
          </a:prstGeom>
        </p:spPr>
      </p:pic>
      <p:sp>
        <p:nvSpPr>
          <p:cNvPr id="63" name="Rectangle 62">
            <a:extLst>
              <a:ext uri="{FF2B5EF4-FFF2-40B4-BE49-F238E27FC236}">
                <a16:creationId xmlns:a16="http://schemas.microsoft.com/office/drawing/2014/main" id="{80B30ED8-273E-4C07-8568-2FE5CC5C4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5071" y="3543213"/>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39346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 name="Rectangle 61">
            <a:extLst>
              <a:ext uri="{FF2B5EF4-FFF2-40B4-BE49-F238E27FC236}">
                <a16:creationId xmlns:a16="http://schemas.microsoft.com/office/drawing/2014/main" id="{7A976E23-29EC-4E20-9EF6-B7CC4A821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DF5FCEC6-E657-46F1-925F-13ED19212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6" name="Group 65">
            <a:extLst>
              <a:ext uri="{FF2B5EF4-FFF2-40B4-BE49-F238E27FC236}">
                <a16:creationId xmlns:a16="http://schemas.microsoft.com/office/drawing/2014/main" id="{E5BA8FCE-96F8-40B3-804C-10C27C02F4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67" name="Oval 66">
              <a:extLst>
                <a:ext uri="{FF2B5EF4-FFF2-40B4-BE49-F238E27FC236}">
                  <a16:creationId xmlns:a16="http://schemas.microsoft.com/office/drawing/2014/main" id="{F0593719-0C87-4B1E-B35D-0F97D29692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86F72299-2A02-44FA-A443-EFB406CF15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3B09EF30-0043-45B4-B715-398AB3B37D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30227CAF-D3D1-454C-A6E3-466111AB0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a:extLst>
                <a:ext uri="{FF2B5EF4-FFF2-40B4-BE49-F238E27FC236}">
                  <a16:creationId xmlns:a16="http://schemas.microsoft.com/office/drawing/2014/main" id="{90B68C07-78C0-4A8D-8839-959B33F076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6C367BC4-E8BC-458E-B0F6-2033296CF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ítulo 1">
            <a:extLst>
              <a:ext uri="{FF2B5EF4-FFF2-40B4-BE49-F238E27FC236}">
                <a16:creationId xmlns:a16="http://schemas.microsoft.com/office/drawing/2014/main" id="{007F8E94-EB84-48B9-B9A7-993F843B5EA9}"/>
              </a:ext>
            </a:extLst>
          </p:cNvPr>
          <p:cNvSpPr>
            <a:spLocks noGrp="1"/>
          </p:cNvSpPr>
          <p:nvPr>
            <p:ph type="title"/>
          </p:nvPr>
        </p:nvSpPr>
        <p:spPr>
          <a:xfrm>
            <a:off x="630936" y="630936"/>
            <a:ext cx="5563079" cy="2632080"/>
          </a:xfrm>
          <a:noFill/>
        </p:spPr>
        <p:txBody>
          <a:bodyPr anchor="t">
            <a:normAutofit/>
          </a:bodyPr>
          <a:lstStyle/>
          <a:p>
            <a:r>
              <a:rPr lang="pt-BR" sz="4800">
                <a:solidFill>
                  <a:schemeClr val="bg1"/>
                </a:solidFill>
                <a:latin typeface="Times New Roman" panose="02020603050405020304" pitchFamily="18" charset="0"/>
                <a:cs typeface="Times New Roman" panose="02020603050405020304" pitchFamily="18" charset="0"/>
              </a:rPr>
              <a:t>Menção especial na TDE</a:t>
            </a:r>
          </a:p>
        </p:txBody>
      </p:sp>
      <p:sp>
        <p:nvSpPr>
          <p:cNvPr id="74" name="Rectangle 73">
            <a:extLst>
              <a:ext uri="{FF2B5EF4-FFF2-40B4-BE49-F238E27FC236}">
                <a16:creationId xmlns:a16="http://schemas.microsoft.com/office/drawing/2014/main" id="{FF0BDB76-BCEC-498E-BA26-C763CD9FA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DD8DF5DF-A251-4BC2-8965-4EDDD01FC5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77" name="Straight Connector 76">
              <a:extLst>
                <a:ext uri="{FF2B5EF4-FFF2-40B4-BE49-F238E27FC236}">
                  <a16:creationId xmlns:a16="http://schemas.microsoft.com/office/drawing/2014/main" id="{8930D52D-708D-43A1-B073-469EFDB020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C82491CB-6849-43BB-926B-D979A3DB09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71251642-9512-4A11-9670-BD1C3A9981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3D277633-FF55-420D-87BC-0CB11FD6D06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82" name="Rectangle 81">
            <a:extLst>
              <a:ext uri="{FF2B5EF4-FFF2-40B4-BE49-F238E27FC236}">
                <a16:creationId xmlns:a16="http://schemas.microsoft.com/office/drawing/2014/main" id="{1452CEF2-C9EC-4C15-99E4-C781AB08A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4" name="Group 83">
            <a:extLst>
              <a:ext uri="{FF2B5EF4-FFF2-40B4-BE49-F238E27FC236}">
                <a16:creationId xmlns:a16="http://schemas.microsoft.com/office/drawing/2014/main" id="{600459E6-26A3-4EAC-A34C-D0792D88CC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85" name="Straight Connector 84">
              <a:extLst>
                <a:ext uri="{FF2B5EF4-FFF2-40B4-BE49-F238E27FC236}">
                  <a16:creationId xmlns:a16="http://schemas.microsoft.com/office/drawing/2014/main" id="{1264D5E9-C8D4-444A-8B1B-C11FB47CBA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3DD99233-66AB-4E60-AF8A-A3259E6A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4E8492A-EE2A-4BE3-A4B2-2BCE77DA40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F222A220-AA24-4E60-83D6-D32FEB34D8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 name="Espaço Reservado para Conteúdo 2">
            <a:extLst>
              <a:ext uri="{FF2B5EF4-FFF2-40B4-BE49-F238E27FC236}">
                <a16:creationId xmlns:a16="http://schemas.microsoft.com/office/drawing/2014/main" id="{F3EC2E4D-27DC-4263-88B5-B750D6DAC387}"/>
              </a:ext>
            </a:extLst>
          </p:cNvPr>
          <p:cNvSpPr>
            <a:spLocks noGrp="1"/>
          </p:cNvSpPr>
          <p:nvPr>
            <p:ph idx="1"/>
          </p:nvPr>
        </p:nvSpPr>
        <p:spPr>
          <a:xfrm>
            <a:off x="630936" y="3429000"/>
            <a:ext cx="5563083" cy="2828892"/>
          </a:xfrm>
          <a:noFill/>
        </p:spPr>
        <p:txBody>
          <a:bodyPr anchor="t">
            <a:normAutofit/>
          </a:bodyPr>
          <a:lstStyle/>
          <a:p>
            <a:pPr marL="0" indent="0">
              <a:buNone/>
            </a:pPr>
            <a:r>
              <a:rPr lang="pt-BR" dirty="0">
                <a:solidFill>
                  <a:schemeClr val="bg1"/>
                </a:solidFill>
                <a:latin typeface="Times New Roman" panose="02020603050405020304" pitchFamily="18" charset="0"/>
                <a:cs typeface="Times New Roman" panose="02020603050405020304" pitchFamily="18" charset="0"/>
              </a:rPr>
              <a:t>Quero agradecer ao meu primo Pedro Santiago em se voluntariar para ajudar nesse projeto que nos fez perder algumas noites de sono pensando em todo o escopo e como essa TDE iria acabar.</a:t>
            </a:r>
          </a:p>
        </p:txBody>
      </p:sp>
      <p:pic>
        <p:nvPicPr>
          <p:cNvPr id="7" name="Graphic 6" descr="Coração">
            <a:extLst>
              <a:ext uri="{FF2B5EF4-FFF2-40B4-BE49-F238E27FC236}">
                <a16:creationId xmlns:a16="http://schemas.microsoft.com/office/drawing/2014/main" id="{F7D2DF77-ED30-AA78-2669-B6D3D76DE58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76055" y="1377348"/>
            <a:ext cx="4134103" cy="4134103"/>
          </a:xfrm>
          <a:prstGeom prst="rect">
            <a:avLst/>
          </a:prstGeom>
        </p:spPr>
      </p:pic>
      <p:grpSp>
        <p:nvGrpSpPr>
          <p:cNvPr id="90" name="Group 89">
            <a:extLst>
              <a:ext uri="{FF2B5EF4-FFF2-40B4-BE49-F238E27FC236}">
                <a16:creationId xmlns:a16="http://schemas.microsoft.com/office/drawing/2014/main" id="{94F13521-5DF8-4DF5-A0B9-A718234B3A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7120609" y="797789"/>
            <a:ext cx="304800" cy="429768"/>
            <a:chOff x="215328" y="-46937"/>
            <a:chExt cx="304800" cy="2773841"/>
          </a:xfrm>
        </p:grpSpPr>
        <p:cxnSp>
          <p:nvCxnSpPr>
            <p:cNvPr id="91" name="Straight Connector 90">
              <a:extLst>
                <a:ext uri="{FF2B5EF4-FFF2-40B4-BE49-F238E27FC236}">
                  <a16:creationId xmlns:a16="http://schemas.microsoft.com/office/drawing/2014/main" id="{046D4DF8-1672-4FA2-9826-FE37087C6A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0B7A5B2F-EC14-4482-85C2-E1320F14DD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AF6FC815-E502-44E9-B346-1E771A5E2E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A1DCBABB-A77B-43CF-94EF-B785F32C4F4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68627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ítulo 1">
            <a:extLst>
              <a:ext uri="{FF2B5EF4-FFF2-40B4-BE49-F238E27FC236}">
                <a16:creationId xmlns:a16="http://schemas.microsoft.com/office/drawing/2014/main" id="{E1E8E6B8-7294-4518-9B51-4059FE6F9596}"/>
              </a:ext>
            </a:extLst>
          </p:cNvPr>
          <p:cNvSpPr>
            <a:spLocks noGrp="1"/>
          </p:cNvSpPr>
          <p:nvPr>
            <p:ph type="title"/>
          </p:nvPr>
        </p:nvSpPr>
        <p:spPr>
          <a:xfrm>
            <a:off x="838200" y="669925"/>
            <a:ext cx="4508946" cy="1325563"/>
          </a:xfrm>
        </p:spPr>
        <p:txBody>
          <a:bodyPr anchor="b">
            <a:normAutofit/>
          </a:bodyPr>
          <a:lstStyle/>
          <a:p>
            <a:pPr algn="r"/>
            <a:r>
              <a:rPr lang="pt-BR" i="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Inicio do projeto</a:t>
            </a:r>
          </a:p>
        </p:txBody>
      </p:sp>
      <p:cxnSp>
        <p:nvCxnSpPr>
          <p:cNvPr id="19" name="Straight Connector 18">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Espaço Reservado para Conteúdo 2">
            <a:extLst>
              <a:ext uri="{FF2B5EF4-FFF2-40B4-BE49-F238E27FC236}">
                <a16:creationId xmlns:a16="http://schemas.microsoft.com/office/drawing/2014/main" id="{8E44D169-91EB-478D-8043-937931B51916}"/>
              </a:ext>
            </a:extLst>
          </p:cNvPr>
          <p:cNvSpPr>
            <a:spLocks noGrp="1"/>
          </p:cNvSpPr>
          <p:nvPr>
            <p:ph idx="1"/>
          </p:nvPr>
        </p:nvSpPr>
        <p:spPr>
          <a:xfrm>
            <a:off x="1392667" y="2398957"/>
            <a:ext cx="9406666" cy="3526144"/>
          </a:xfrm>
        </p:spPr>
        <p:txBody>
          <a:bodyPr>
            <a:normAutofit/>
          </a:bodyPr>
          <a:lstStyle/>
          <a:p>
            <a:pPr marL="0" indent="0">
              <a:buNone/>
            </a:pPr>
            <a:r>
              <a:rPr lang="pt-BR" sz="2000">
                <a:solidFill>
                  <a:schemeClr val="bg1"/>
                </a:solidFill>
                <a:latin typeface="Times New Roman" panose="02020603050405020304" pitchFamily="18" charset="0"/>
                <a:cs typeface="Times New Roman" panose="02020603050405020304" pitchFamily="18" charset="0"/>
              </a:rPr>
              <a:t>No inicio do projeto enfrentamos dificuldades com o tema que iriamos escolher e depois de muito pensar resolvemos escolher o tema do jogo da Re-Logic (Terraria) um jogo eletrônico RPG,ação e aventura onde o jogador assume o papel de um personagem com apenas um objetivo, expulsar o mal de toda Terraria!</a:t>
            </a:r>
          </a:p>
          <a:p>
            <a:pPr marL="0" indent="0">
              <a:buNone/>
            </a:pPr>
            <a:r>
              <a:rPr lang="pt-BR" sz="2000">
                <a:solidFill>
                  <a:schemeClr val="bg1"/>
                </a:solidFill>
                <a:latin typeface="Times New Roman" panose="02020603050405020304" pitchFamily="18" charset="0"/>
                <a:cs typeface="Times New Roman" panose="02020603050405020304" pitchFamily="18" charset="0"/>
              </a:rPr>
              <a:t>Muitas dificuldades você encontrara quando estiver jogando game portanto aventuras incríveis, tendo um sistema de RPG </a:t>
            </a:r>
            <a:r>
              <a:rPr lang="pt-BR" sz="2000" b="1">
                <a:solidFill>
                  <a:schemeClr val="bg1"/>
                </a:solidFill>
                <a:latin typeface="Times New Roman" panose="02020603050405020304" pitchFamily="18" charset="0"/>
                <a:cs typeface="Times New Roman" panose="02020603050405020304" pitchFamily="18" charset="0"/>
              </a:rPr>
              <a:t>extremamente</a:t>
            </a:r>
            <a:r>
              <a:rPr lang="pt-BR" sz="2000">
                <a:solidFill>
                  <a:schemeClr val="bg1"/>
                </a:solidFill>
                <a:latin typeface="Times New Roman" panose="02020603050405020304" pitchFamily="18" charset="0"/>
                <a:cs typeface="Times New Roman" panose="02020603050405020304" pitchFamily="18" charset="0"/>
              </a:rPr>
              <a:t> complexo e rico em variedades, o jogador passa a evoluir com tempo que vai jogando.</a:t>
            </a:r>
          </a:p>
          <a:p>
            <a:pPr marL="0" indent="0">
              <a:buNone/>
            </a:pPr>
            <a:r>
              <a:rPr lang="pt-BR" sz="2000">
                <a:solidFill>
                  <a:schemeClr val="bg1"/>
                </a:solidFill>
                <a:latin typeface="Times New Roman" panose="02020603050405020304" pitchFamily="18" charset="0"/>
                <a:cs typeface="Times New Roman" panose="02020603050405020304" pitchFamily="18" charset="0"/>
              </a:rPr>
              <a:t>Com o ultimo objetivo matar o “Boss” final. Moonlord.</a:t>
            </a:r>
          </a:p>
        </p:txBody>
      </p:sp>
      <p:sp>
        <p:nvSpPr>
          <p:cNvPr id="21" name="Rectangle 20">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0329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A3EFF7B1-6CB7-47D1-AD37-B870CA2B2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FA2962B-21B6-4689-A95D-A8FF6ADE4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A745280D-ED36-41FE-8EB1-CE597C99CF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17348" y="774914"/>
            <a:ext cx="304800" cy="429768"/>
            <a:chOff x="215328" y="-46937"/>
            <a:chExt cx="304800" cy="2773841"/>
          </a:xfrm>
        </p:grpSpPr>
        <p:cxnSp>
          <p:nvCxnSpPr>
            <p:cNvPr id="34" name="Straight Connector 33">
              <a:extLst>
                <a:ext uri="{FF2B5EF4-FFF2-40B4-BE49-F238E27FC236}">
                  <a16:creationId xmlns:a16="http://schemas.microsoft.com/office/drawing/2014/main" id="{3D26CEB3-5AE4-4088-AD63-396DB50F28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AA9279A-AD34-474C-834E-6BF658144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3589559-7D9A-4ECD-90BB-A5565E2DAE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01B1A71-DCEA-4EB2-8133-98A2CD6F09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80E95A5C-1E97-41C3-9DEC-245FF6DEBF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40" name="Oval 39">
              <a:extLst>
                <a:ext uri="{FF2B5EF4-FFF2-40B4-BE49-F238E27FC236}">
                  <a16:creationId xmlns:a16="http://schemas.microsoft.com/office/drawing/2014/main" id="{8D3C3374-C720-4FCD-B6CD-AEF1D1A6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7639E2EF-4D23-4EA3-B29E-D6362FF72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730820A4-6CEA-4BF7-8DE4-F5B2D2EB2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F320E002-8AED-4D4F-A104-0585FFFB9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a:extLst>
                <a:ext uri="{FF2B5EF4-FFF2-40B4-BE49-F238E27FC236}">
                  <a16:creationId xmlns:a16="http://schemas.microsoft.com/office/drawing/2014/main" id="{6A0BF3F3-3A09-42CE-9483-114BD01DD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B233BD5C-DFC7-4EB7-B348-7C9B5B8D0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Rectangle 46">
            <a:extLst>
              <a:ext uri="{FF2B5EF4-FFF2-40B4-BE49-F238E27FC236}">
                <a16:creationId xmlns:a16="http://schemas.microsoft.com/office/drawing/2014/main" id="{A00D2CE1-35C1-46E6-BD59-CEE668BD9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A58DCE86-9AE1-46D1-96D6-04B8B3EDF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50" name="Straight Connector 49">
              <a:extLst>
                <a:ext uri="{FF2B5EF4-FFF2-40B4-BE49-F238E27FC236}">
                  <a16:creationId xmlns:a16="http://schemas.microsoft.com/office/drawing/2014/main" id="{89B74739-D423-4F25-A976-0A6CD86D17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018E700-FF08-42AA-9237-24E7A74AD3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6B3488A-8A55-403E-B9C9-75AFA0CF53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5089B9D-BA8D-4A64-B95F-33940D9D68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55" name="Rectangle 54">
            <a:extLst>
              <a:ext uri="{FF2B5EF4-FFF2-40B4-BE49-F238E27FC236}">
                <a16:creationId xmlns:a16="http://schemas.microsoft.com/office/drawing/2014/main" id="{E18403B7-F2C7-4C07-8522-21C319109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7" name="Group 56">
            <a:extLst>
              <a:ext uri="{FF2B5EF4-FFF2-40B4-BE49-F238E27FC236}">
                <a16:creationId xmlns:a16="http://schemas.microsoft.com/office/drawing/2014/main" id="{23B58CC6-A99E-43AF-A467-256F19287F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58" name="Straight Connector 57">
              <a:extLst>
                <a:ext uri="{FF2B5EF4-FFF2-40B4-BE49-F238E27FC236}">
                  <a16:creationId xmlns:a16="http://schemas.microsoft.com/office/drawing/2014/main" id="{8FE97852-3A18-4317-B17E-8C45174F9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F9D0BC6E-6D0B-4589-B1BF-372BAA3839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30B892E-E062-4B0A-B79E-E55D36EC9A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D1A4DF9-C28A-4C0A-B273-702F0C4880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ítulo 1">
            <a:extLst>
              <a:ext uri="{FF2B5EF4-FFF2-40B4-BE49-F238E27FC236}">
                <a16:creationId xmlns:a16="http://schemas.microsoft.com/office/drawing/2014/main" id="{CD7545EE-CDE6-4A99-BF05-09EFDBCB4F06}"/>
              </a:ext>
            </a:extLst>
          </p:cNvPr>
          <p:cNvSpPr>
            <a:spLocks noGrp="1"/>
          </p:cNvSpPr>
          <p:nvPr>
            <p:ph type="title"/>
          </p:nvPr>
        </p:nvSpPr>
        <p:spPr>
          <a:xfrm>
            <a:off x="630936" y="495992"/>
            <a:ext cx="4195140" cy="5638831"/>
          </a:xfrm>
          <a:noFill/>
        </p:spPr>
        <p:txBody>
          <a:bodyPr anchor="ctr">
            <a:normAutofit/>
          </a:bodyPr>
          <a:lstStyle/>
          <a:p>
            <a:r>
              <a:rPr lang="pt-BR" sz="4800" i="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Declarações antes de iniciar a apresentação</a:t>
            </a:r>
          </a:p>
        </p:txBody>
      </p:sp>
      <p:graphicFrame>
        <p:nvGraphicFramePr>
          <p:cNvPr id="25" name="Espaço Reservado para Conteúdo 2">
            <a:extLst>
              <a:ext uri="{FF2B5EF4-FFF2-40B4-BE49-F238E27FC236}">
                <a16:creationId xmlns:a16="http://schemas.microsoft.com/office/drawing/2014/main" id="{DDFFA4B6-83C5-C4B6-DA27-75C7F2E8FD6D}"/>
              </a:ext>
            </a:extLst>
          </p:cNvPr>
          <p:cNvGraphicFramePr>
            <a:graphicFrameLocks noGrp="1"/>
          </p:cNvGraphicFramePr>
          <p:nvPr>
            <p:ph idx="1"/>
            <p:extLst>
              <p:ext uri="{D42A27DB-BD31-4B8C-83A1-F6EECF244321}">
                <p14:modId xmlns:p14="http://schemas.microsoft.com/office/powerpoint/2010/main" val="831070501"/>
              </p:ext>
            </p:extLst>
          </p:nvPr>
        </p:nvGraphicFramePr>
        <p:xfrm>
          <a:off x="4915947" y="866585"/>
          <a:ext cx="6253722" cy="5056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78800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2A397E7-BF60-45B2-84C7-B074B76C3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Pessoa escrevendo em um bloco de notas">
            <a:extLst>
              <a:ext uri="{FF2B5EF4-FFF2-40B4-BE49-F238E27FC236}">
                <a16:creationId xmlns:a16="http://schemas.microsoft.com/office/drawing/2014/main" id="{B3B458AF-C8C9-56B3-20CF-0C70D6CD6AAB}"/>
              </a:ext>
            </a:extLst>
          </p:cNvPr>
          <p:cNvPicPr>
            <a:picLocks noChangeAspect="1"/>
          </p:cNvPicPr>
          <p:nvPr/>
        </p:nvPicPr>
        <p:blipFill rotWithShape="1">
          <a:blip r:embed="rId2">
            <a:alphaModFix/>
          </a:blip>
          <a:srcRect l="4308" r="4307"/>
          <a:stretch/>
        </p:blipFill>
        <p:spPr>
          <a:xfrm>
            <a:off x="4283902" y="10"/>
            <a:ext cx="7908098" cy="6857992"/>
          </a:xfrm>
          <a:prstGeom prst="rect">
            <a:avLst/>
          </a:prstGeom>
        </p:spPr>
      </p:pic>
      <p:sp>
        <p:nvSpPr>
          <p:cNvPr id="20" name="Rectangle 19">
            <a:extLst>
              <a:ext uri="{FF2B5EF4-FFF2-40B4-BE49-F238E27FC236}">
                <a16:creationId xmlns:a16="http://schemas.microsoft.com/office/drawing/2014/main" id="{890DEF05-784E-4B61-89E4-04C4ECF4E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36000">
                <a:schemeClr val="tx1">
                  <a:lumMod val="95000"/>
                  <a:lumOff val="5000"/>
                </a:schemeClr>
              </a:gs>
              <a:gs pos="81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7D73EBE-1EEC-433B-AAAD-ADC39C2D682E}"/>
              </a:ext>
            </a:extLst>
          </p:cNvPr>
          <p:cNvSpPr>
            <a:spLocks noGrp="1"/>
          </p:cNvSpPr>
          <p:nvPr>
            <p:ph type="title"/>
          </p:nvPr>
        </p:nvSpPr>
        <p:spPr>
          <a:xfrm>
            <a:off x="728663" y="1115219"/>
            <a:ext cx="5505449" cy="2387600"/>
          </a:xfrm>
        </p:spPr>
        <p:txBody>
          <a:bodyPr vert="horz" lIns="91440" tIns="45720" rIns="91440" bIns="45720" rtlCol="0" anchor="b">
            <a:normAutofit/>
          </a:bodyPr>
          <a:lstStyle/>
          <a:p>
            <a:r>
              <a:rPr lang="en-US" sz="5000" dirty="0" err="1">
                <a:solidFill>
                  <a:schemeClr val="bg1"/>
                </a:solidFill>
                <a:latin typeface="Times New Roman" panose="02020603050405020304" pitchFamily="18" charset="0"/>
                <a:cs typeface="Times New Roman" panose="02020603050405020304" pitchFamily="18" charset="0"/>
              </a:rPr>
              <a:t>Etapas</a:t>
            </a:r>
            <a:r>
              <a:rPr lang="en-US" sz="5000" dirty="0">
                <a:solidFill>
                  <a:schemeClr val="bg1"/>
                </a:solidFill>
                <a:latin typeface="Times New Roman" panose="02020603050405020304" pitchFamily="18" charset="0"/>
                <a:cs typeface="Times New Roman" panose="02020603050405020304" pitchFamily="18" charset="0"/>
              </a:rPr>
              <a:t> do </a:t>
            </a:r>
            <a:r>
              <a:rPr lang="en-US" sz="5000" dirty="0" err="1">
                <a:solidFill>
                  <a:schemeClr val="bg1"/>
                </a:solidFill>
                <a:latin typeface="Times New Roman" panose="02020603050405020304" pitchFamily="18" charset="0"/>
                <a:cs typeface="Times New Roman" panose="02020603050405020304" pitchFamily="18" charset="0"/>
              </a:rPr>
              <a:t>projeto</a:t>
            </a:r>
            <a:r>
              <a:rPr lang="en-US" sz="5000" dirty="0">
                <a:solidFill>
                  <a:schemeClr val="bg1"/>
                </a:solidFill>
                <a:latin typeface="Times New Roman" panose="02020603050405020304" pitchFamily="18" charset="0"/>
                <a:cs typeface="Times New Roman" panose="02020603050405020304" pitchFamily="18" charset="0"/>
              </a:rPr>
              <a:t> </a:t>
            </a:r>
            <a:r>
              <a:rPr lang="en-US" sz="5000" dirty="0" err="1">
                <a:solidFill>
                  <a:schemeClr val="bg1"/>
                </a:solidFill>
                <a:latin typeface="Times New Roman" panose="02020603050405020304" pitchFamily="18" charset="0"/>
                <a:cs typeface="Times New Roman" panose="02020603050405020304" pitchFamily="18" charset="0"/>
              </a:rPr>
              <a:t>desde</a:t>
            </a:r>
            <a:r>
              <a:rPr lang="en-US" sz="5000" dirty="0">
                <a:solidFill>
                  <a:schemeClr val="bg1"/>
                </a:solidFill>
                <a:latin typeface="Times New Roman" panose="02020603050405020304" pitchFamily="18" charset="0"/>
                <a:cs typeface="Times New Roman" panose="02020603050405020304" pitchFamily="18" charset="0"/>
              </a:rPr>
              <a:t> </a:t>
            </a:r>
            <a:r>
              <a:rPr lang="en-US" sz="5000" dirty="0" err="1">
                <a:solidFill>
                  <a:schemeClr val="bg1"/>
                </a:solidFill>
                <a:latin typeface="Times New Roman" panose="02020603050405020304" pitchFamily="18" charset="0"/>
                <a:cs typeface="Times New Roman" panose="02020603050405020304" pitchFamily="18" charset="0"/>
              </a:rPr>
              <a:t>sua</a:t>
            </a:r>
            <a:r>
              <a:rPr lang="en-US" sz="5000" dirty="0">
                <a:solidFill>
                  <a:schemeClr val="bg1"/>
                </a:solidFill>
                <a:latin typeface="Times New Roman" panose="02020603050405020304" pitchFamily="18" charset="0"/>
                <a:cs typeface="Times New Roman" panose="02020603050405020304" pitchFamily="18" charset="0"/>
              </a:rPr>
              <a:t> </a:t>
            </a:r>
            <a:r>
              <a:rPr lang="en-US" sz="5000" dirty="0" err="1">
                <a:solidFill>
                  <a:schemeClr val="bg1"/>
                </a:solidFill>
                <a:latin typeface="Times New Roman" panose="02020603050405020304" pitchFamily="18" charset="0"/>
                <a:cs typeface="Times New Roman" panose="02020603050405020304" pitchFamily="18" charset="0"/>
              </a:rPr>
              <a:t>criação</a:t>
            </a:r>
            <a:endParaRPr lang="en-US" sz="5000" dirty="0">
              <a:solidFill>
                <a:schemeClr val="bg1"/>
              </a:solidFill>
              <a:latin typeface="Times New Roman" panose="02020603050405020304" pitchFamily="18" charset="0"/>
              <a:cs typeface="Times New Roman" panose="02020603050405020304" pitchFamily="18" charset="0"/>
            </a:endParaRPr>
          </a:p>
        </p:txBody>
      </p:sp>
      <p:cxnSp>
        <p:nvCxnSpPr>
          <p:cNvPr id="22" name="Straight Connector 21">
            <a:extLst>
              <a:ext uri="{FF2B5EF4-FFF2-40B4-BE49-F238E27FC236}">
                <a16:creationId xmlns:a16="http://schemas.microsoft.com/office/drawing/2014/main" id="{C41BAEC7-F7B0-4224-8B18-8F74B7D87F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8585" y="3681408"/>
            <a:ext cx="1193482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7583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 name="Rectangle 59">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2" name="Título 1">
            <a:extLst>
              <a:ext uri="{FF2B5EF4-FFF2-40B4-BE49-F238E27FC236}">
                <a16:creationId xmlns:a16="http://schemas.microsoft.com/office/drawing/2014/main" id="{B3D42668-6AD9-4485-A7FF-BE3620797697}"/>
              </a:ext>
            </a:extLst>
          </p:cNvPr>
          <p:cNvSpPr>
            <a:spLocks noGrp="1"/>
          </p:cNvSpPr>
          <p:nvPr>
            <p:ph type="title"/>
          </p:nvPr>
        </p:nvSpPr>
        <p:spPr>
          <a:xfrm>
            <a:off x="1932903" y="949325"/>
            <a:ext cx="8071706" cy="2387600"/>
          </a:xfrm>
        </p:spPr>
        <p:txBody>
          <a:bodyPr vert="horz" lIns="91440" tIns="45720" rIns="91440" bIns="45720" rtlCol="0" anchor="b">
            <a:normAutofit/>
          </a:bodyPr>
          <a:lstStyle/>
          <a:p>
            <a:r>
              <a:rPr lang="en-US" sz="6600" kern="1200" dirty="0">
                <a:solidFill>
                  <a:schemeClr val="bg1"/>
                </a:solidFill>
                <a:latin typeface="Times New Roman" panose="02020603050405020304" pitchFamily="18" charset="0"/>
                <a:cs typeface="Times New Roman" panose="02020603050405020304" pitchFamily="18" charset="0"/>
              </a:rPr>
              <a:t>PRIMEIRA PARTE</a:t>
            </a:r>
          </a:p>
        </p:txBody>
      </p:sp>
      <p:cxnSp>
        <p:nvCxnSpPr>
          <p:cNvPr id="62" name="Straight Connector 61">
            <a:extLst>
              <a:ext uri="{FF2B5EF4-FFF2-40B4-BE49-F238E27FC236}">
                <a16:creationId xmlns:a16="http://schemas.microsoft.com/office/drawing/2014/main" id="{EC4521DE-248E-440D-AAD6-FD9E7D34B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285"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42C13FA-4C0F-42D0-9626-5BA6040D8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6252485"/>
            <a:ext cx="12192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1357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Rectangle 51">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54" name="Straight Connector 53">
            <a:extLst>
              <a:ext uri="{FF2B5EF4-FFF2-40B4-BE49-F238E27FC236}">
                <a16:creationId xmlns:a16="http://schemas.microsoft.com/office/drawing/2014/main" id="{DAE05351-315A-4BA9-A90A-FE5C949522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1851222"/>
            <a:ext cx="54482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7" name="Content Placeholder 26">
            <a:extLst>
              <a:ext uri="{FF2B5EF4-FFF2-40B4-BE49-F238E27FC236}">
                <a16:creationId xmlns:a16="http://schemas.microsoft.com/office/drawing/2014/main" id="{54A81B47-96EE-BA47-EDE3-7CF988641EE4}"/>
              </a:ext>
            </a:extLst>
          </p:cNvPr>
          <p:cNvSpPr>
            <a:spLocks noGrp="1"/>
          </p:cNvSpPr>
          <p:nvPr>
            <p:ph idx="1"/>
          </p:nvPr>
        </p:nvSpPr>
        <p:spPr>
          <a:xfrm>
            <a:off x="838200" y="2120204"/>
            <a:ext cx="4631033" cy="2577009"/>
          </a:xfrm>
        </p:spPr>
        <p:txBody>
          <a:bodyPr>
            <a:normAutofit/>
          </a:bodyPr>
          <a:lstStyle/>
          <a:p>
            <a:r>
              <a:rPr lang="en-US" sz="2000" dirty="0" err="1">
                <a:solidFill>
                  <a:schemeClr val="bg1"/>
                </a:solidFill>
                <a:latin typeface="Times New Roman" panose="02020603050405020304" pitchFamily="18" charset="0"/>
                <a:cs typeface="Times New Roman" panose="02020603050405020304" pitchFamily="18" charset="0"/>
              </a:rPr>
              <a:t>Após</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muito</a:t>
            </a:r>
            <a:r>
              <a:rPr lang="en-US" sz="2000" dirty="0">
                <a:solidFill>
                  <a:schemeClr val="bg1"/>
                </a:solidFill>
                <a:latin typeface="Times New Roman" panose="02020603050405020304" pitchFamily="18" charset="0"/>
                <a:cs typeface="Times New Roman" panose="02020603050405020304" pitchFamily="18" charset="0"/>
              </a:rPr>
              <a:t> a se </a:t>
            </a:r>
            <a:r>
              <a:rPr lang="en-US" sz="2000" dirty="0" err="1">
                <a:solidFill>
                  <a:schemeClr val="bg1"/>
                </a:solidFill>
                <a:latin typeface="Times New Roman" panose="02020603050405020304" pitchFamily="18" charset="0"/>
                <a:cs typeface="Times New Roman" panose="02020603050405020304" pitchFamily="18" charset="0"/>
              </a:rPr>
              <a:t>discutir</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essa</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foi</a:t>
            </a:r>
            <a:r>
              <a:rPr lang="en-US" sz="2000" dirty="0">
                <a:solidFill>
                  <a:schemeClr val="bg1"/>
                </a:solidFill>
                <a:latin typeface="Times New Roman" panose="02020603050405020304" pitchFamily="18" charset="0"/>
                <a:cs typeface="Times New Roman" panose="02020603050405020304" pitchFamily="18" charset="0"/>
              </a:rPr>
              <a:t> a </a:t>
            </a:r>
            <a:r>
              <a:rPr lang="en-US" sz="2000" dirty="0" err="1">
                <a:solidFill>
                  <a:schemeClr val="bg1"/>
                </a:solidFill>
                <a:latin typeface="Times New Roman" panose="02020603050405020304" pitchFamily="18" charset="0"/>
                <a:cs typeface="Times New Roman" panose="02020603050405020304" pitchFamily="18" charset="0"/>
              </a:rPr>
              <a:t>primeira</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carinha</a:t>
            </a:r>
            <a:r>
              <a:rPr lang="en-US" sz="2000" dirty="0">
                <a:solidFill>
                  <a:schemeClr val="bg1"/>
                </a:solidFill>
                <a:latin typeface="Times New Roman" panose="02020603050405020304" pitchFamily="18" charset="0"/>
                <a:cs typeface="Times New Roman" panose="02020603050405020304" pitchFamily="18" charset="0"/>
              </a:rPr>
              <a:t>” que </a:t>
            </a:r>
            <a:r>
              <a:rPr lang="en-US" sz="2000" dirty="0" err="1">
                <a:solidFill>
                  <a:schemeClr val="bg1"/>
                </a:solidFill>
                <a:latin typeface="Times New Roman" panose="02020603050405020304" pitchFamily="18" charset="0"/>
                <a:cs typeface="Times New Roman" panose="02020603050405020304" pitchFamily="18" charset="0"/>
              </a:rPr>
              <a:t>ele</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ganhou</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em</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sua</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primeira</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versão</a:t>
            </a:r>
            <a:r>
              <a:rPr lang="en-US" sz="2000" dirty="0">
                <a:solidFill>
                  <a:schemeClr val="bg1"/>
                </a:solidFill>
                <a:latin typeface="Times New Roman" panose="02020603050405020304" pitchFamily="18" charset="0"/>
                <a:cs typeface="Times New Roman" panose="02020603050405020304" pitchFamily="18" charset="0"/>
              </a:rPr>
              <a:t>.</a:t>
            </a:r>
          </a:p>
          <a:p>
            <a:endParaRPr lang="en-US" sz="2000" dirty="0">
              <a:solidFill>
                <a:schemeClr val="bg1"/>
              </a:solidFill>
            </a:endParaRPr>
          </a:p>
        </p:txBody>
      </p:sp>
      <p:pic>
        <p:nvPicPr>
          <p:cNvPr id="5" name="Espaço Reservado para Conteúdo 4" descr="Diagrama&#10;&#10;Descrição gerada automaticamente com confiança média">
            <a:extLst>
              <a:ext uri="{FF2B5EF4-FFF2-40B4-BE49-F238E27FC236}">
                <a16:creationId xmlns:a16="http://schemas.microsoft.com/office/drawing/2014/main" id="{677FD157-5B28-471C-9706-74BB4DB31C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5727" y="2771084"/>
            <a:ext cx="5676273" cy="4086916"/>
          </a:xfrm>
          <a:prstGeom prst="rect">
            <a:avLst/>
          </a:prstGeom>
        </p:spPr>
      </p:pic>
      <p:grpSp>
        <p:nvGrpSpPr>
          <p:cNvPr id="56" name="Group 55">
            <a:extLst>
              <a:ext uri="{FF2B5EF4-FFF2-40B4-BE49-F238E27FC236}">
                <a16:creationId xmlns:a16="http://schemas.microsoft.com/office/drawing/2014/main" id="{9D20816A-53A8-414B-9615-2877C10816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74779" y="1850813"/>
            <a:ext cx="4917221" cy="5007187"/>
            <a:chOff x="6833344" y="1502570"/>
            <a:chExt cx="4917221" cy="5007187"/>
          </a:xfrm>
        </p:grpSpPr>
        <p:cxnSp>
          <p:nvCxnSpPr>
            <p:cNvPr id="57" name="Straight Connector 56">
              <a:extLst>
                <a:ext uri="{FF2B5EF4-FFF2-40B4-BE49-F238E27FC236}">
                  <a16:creationId xmlns:a16="http://schemas.microsoft.com/office/drawing/2014/main" id="{49CC84F6-0A3D-42D4-84D1-34E857123F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6833344" y="1502570"/>
              <a:ext cx="0" cy="5007187"/>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76FD32F-1C07-4AF8-994F-CDC99B5D4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6836570" y="1502570"/>
              <a:ext cx="4913995"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80161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Espaço Reservado para Conteúdo 2">
            <a:extLst>
              <a:ext uri="{FF2B5EF4-FFF2-40B4-BE49-F238E27FC236}">
                <a16:creationId xmlns:a16="http://schemas.microsoft.com/office/drawing/2014/main" id="{9B5D7E1D-1C92-4790-A028-AAD69BEACD2C}"/>
              </a:ext>
            </a:extLst>
          </p:cNvPr>
          <p:cNvSpPr>
            <a:spLocks noGrp="1"/>
          </p:cNvSpPr>
          <p:nvPr>
            <p:ph idx="1"/>
          </p:nvPr>
        </p:nvSpPr>
        <p:spPr>
          <a:xfrm>
            <a:off x="1020467" y="1582994"/>
            <a:ext cx="4707671" cy="3643275"/>
          </a:xfrm>
        </p:spPr>
        <p:txBody>
          <a:bodyPr>
            <a:normAutofit/>
          </a:bodyPr>
          <a:lstStyle/>
          <a:p>
            <a:pPr marL="0" indent="0">
              <a:buNone/>
            </a:pPr>
            <a:r>
              <a:rPr lang="pt-BR" sz="3200" dirty="0">
                <a:solidFill>
                  <a:schemeClr val="bg1"/>
                </a:solidFill>
                <a:latin typeface="Times New Roman" panose="02020603050405020304" pitchFamily="18" charset="0"/>
                <a:cs typeface="Times New Roman" panose="02020603050405020304" pitchFamily="18" charset="0"/>
              </a:rPr>
              <a:t>Depois da primeira parte pronta resolvemos inserir mais entidades e relacionamentos, percebesse que a mudança foi pequena mas já trazia uma segunda parte da batalha</a:t>
            </a:r>
            <a:r>
              <a:rPr lang="pt-BR" sz="3200" dirty="0">
                <a:solidFill>
                  <a:schemeClr val="bg1"/>
                </a:solidFill>
              </a:rPr>
              <a:t>.</a:t>
            </a:r>
          </a:p>
        </p:txBody>
      </p:sp>
      <p:pic>
        <p:nvPicPr>
          <p:cNvPr id="5" name="Imagem 4">
            <a:extLst>
              <a:ext uri="{FF2B5EF4-FFF2-40B4-BE49-F238E27FC236}">
                <a16:creationId xmlns:a16="http://schemas.microsoft.com/office/drawing/2014/main" id="{ECF7330D-06D1-48D1-8C53-3AF2B7FCF2DB}"/>
              </a:ext>
            </a:extLst>
          </p:cNvPr>
          <p:cNvPicPr>
            <a:picLocks noChangeAspect="1"/>
          </p:cNvPicPr>
          <p:nvPr/>
        </p:nvPicPr>
        <p:blipFill rotWithShape="1">
          <a:blip r:embed="rId2">
            <a:extLst>
              <a:ext uri="{28A0092B-C50C-407E-A947-70E740481C1C}">
                <a14:useLocalDpi xmlns:a14="http://schemas.microsoft.com/office/drawing/2010/main" val="0"/>
              </a:ext>
            </a:extLst>
          </a:blip>
          <a:srcRect l="11015" r="-3" b="-3"/>
          <a:stretch/>
        </p:blipFill>
        <p:spPr>
          <a:xfrm>
            <a:off x="6735467" y="977900"/>
            <a:ext cx="5037433" cy="4826000"/>
          </a:xfrm>
          <a:prstGeom prst="rect">
            <a:avLst/>
          </a:prstGeom>
        </p:spPr>
      </p:pic>
      <p:sp>
        <p:nvSpPr>
          <p:cNvPr id="26" name="Rectangle 25">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C61F2F60-14E3-4196-B7CE-175E46F04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461" y="1159669"/>
            <a:ext cx="10987078"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7284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ítulo 1">
            <a:extLst>
              <a:ext uri="{FF2B5EF4-FFF2-40B4-BE49-F238E27FC236}">
                <a16:creationId xmlns:a16="http://schemas.microsoft.com/office/drawing/2014/main" id="{91F9B201-A9E2-4466-873F-024B3D69FBF6}"/>
              </a:ext>
            </a:extLst>
          </p:cNvPr>
          <p:cNvSpPr>
            <a:spLocks noGrp="1"/>
          </p:cNvSpPr>
          <p:nvPr>
            <p:ph type="title"/>
          </p:nvPr>
        </p:nvSpPr>
        <p:spPr>
          <a:xfrm>
            <a:off x="1014141" y="1450655"/>
            <a:ext cx="3932030" cy="3956690"/>
          </a:xfrm>
        </p:spPr>
        <p:txBody>
          <a:bodyPr anchor="ctr">
            <a:normAutofit/>
          </a:bodyPr>
          <a:lstStyle/>
          <a:p>
            <a:r>
              <a:rPr lang="pt-BR" sz="680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Texto da “A Grande Batalha”</a:t>
            </a:r>
          </a:p>
        </p:txBody>
      </p:sp>
      <p:cxnSp>
        <p:nvCxnSpPr>
          <p:cNvPr id="32" name="Straight Connector 31">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Espaço Reservado para Conteúdo 2">
            <a:extLst>
              <a:ext uri="{FF2B5EF4-FFF2-40B4-BE49-F238E27FC236}">
                <a16:creationId xmlns:a16="http://schemas.microsoft.com/office/drawing/2014/main" id="{D79CCEB8-A9F7-4127-9668-69BE53B66F68}"/>
              </a:ext>
            </a:extLst>
          </p:cNvPr>
          <p:cNvSpPr>
            <a:spLocks noGrp="1"/>
          </p:cNvSpPr>
          <p:nvPr>
            <p:ph idx="1"/>
          </p:nvPr>
        </p:nvSpPr>
        <p:spPr>
          <a:xfrm>
            <a:off x="6096000" y="1108061"/>
            <a:ext cx="5008901" cy="5568042"/>
          </a:xfrm>
        </p:spPr>
        <p:txBody>
          <a:bodyPr anchor="ctr">
            <a:normAutofit fontScale="77500" lnSpcReduction="20000"/>
          </a:bodyPr>
          <a:lstStyle/>
          <a:p>
            <a:pPr marL="0" indent="0">
              <a:buNone/>
            </a:pPr>
            <a:r>
              <a:rPr lang="pt-BR" sz="1800" b="1" i="1" u="sng" dirty="0">
                <a:solidFill>
                  <a:schemeClr val="bg1"/>
                </a:solidFill>
                <a:latin typeface="Times New Roman" panose="02020603050405020304" pitchFamily="18" charset="0"/>
              </a:rPr>
              <a:t>A Grande Batalha</a:t>
            </a:r>
          </a:p>
          <a:p>
            <a:pPr marL="0" indent="0">
              <a:buNone/>
            </a:pPr>
            <a:endParaRPr lang="pt-BR" sz="1800" b="1" dirty="0">
              <a:solidFill>
                <a:schemeClr val="bg1"/>
              </a:solidFill>
            </a:endParaRPr>
          </a:p>
          <a:p>
            <a:pPr marL="0" indent="0">
              <a:buNone/>
            </a:pPr>
            <a:r>
              <a:rPr lang="pt-BR" sz="1800" b="1" dirty="0" err="1">
                <a:solidFill>
                  <a:schemeClr val="bg1"/>
                </a:solidFill>
                <a:effectLst/>
                <a:latin typeface="Times New Roman" panose="02020603050405020304" pitchFamily="18" charset="0"/>
              </a:rPr>
              <a:t>Midnightpow</a:t>
            </a:r>
            <a:r>
              <a:rPr lang="pt-BR" sz="1800" b="1" dirty="0">
                <a:solidFill>
                  <a:schemeClr val="bg1"/>
                </a:solidFill>
                <a:effectLst/>
                <a:latin typeface="Times New Roman" panose="02020603050405020304" pitchFamily="18" charset="0"/>
              </a:rPr>
              <a:t> trajado com uma roupa espectral e montado em sua</a:t>
            </a:r>
            <a:br>
              <a:rPr lang="pt-BR" sz="1800" b="1" dirty="0">
                <a:solidFill>
                  <a:schemeClr val="bg1"/>
                </a:solidFill>
                <a:effectLst/>
                <a:latin typeface="Times New Roman" panose="02020603050405020304" pitchFamily="18" charset="0"/>
              </a:rPr>
            </a:br>
            <a:r>
              <a:rPr lang="pt-BR" sz="1800" b="1" dirty="0">
                <a:solidFill>
                  <a:schemeClr val="bg1"/>
                </a:solidFill>
                <a:effectLst/>
                <a:latin typeface="Times New Roman" panose="02020603050405020304" pitchFamily="18" charset="0"/>
              </a:rPr>
              <a:t>garupa gelatinosa acompanhado pelo seu familiar Lanterna Magica e seu fiel</a:t>
            </a:r>
            <a:br>
              <a:rPr lang="pt-BR" sz="1800" b="1" dirty="0">
                <a:solidFill>
                  <a:schemeClr val="bg1"/>
                </a:solidFill>
                <a:effectLst/>
                <a:latin typeface="Times New Roman" panose="02020603050405020304" pitchFamily="18" charset="0"/>
              </a:rPr>
            </a:br>
            <a:r>
              <a:rPr lang="pt-BR" sz="1800" b="1" dirty="0">
                <a:solidFill>
                  <a:schemeClr val="bg1"/>
                </a:solidFill>
                <a:effectLst/>
                <a:latin typeface="Times New Roman" panose="02020603050405020304" pitchFamily="18" charset="0"/>
              </a:rPr>
              <a:t>companheiro lunar com seus 200 de </a:t>
            </a:r>
            <a:r>
              <a:rPr lang="pt-BR" sz="1800" b="1" dirty="0" err="1">
                <a:solidFill>
                  <a:schemeClr val="bg1"/>
                </a:solidFill>
                <a:effectLst/>
                <a:latin typeface="Times New Roman" panose="02020603050405020304" pitchFamily="18" charset="0"/>
              </a:rPr>
              <a:t>Atk</a:t>
            </a:r>
            <a:r>
              <a:rPr lang="pt-BR" sz="1800" b="1" dirty="0">
                <a:solidFill>
                  <a:schemeClr val="bg1"/>
                </a:solidFill>
                <a:effectLst/>
                <a:latin typeface="Times New Roman" panose="02020603050405020304" pitchFamily="18" charset="0"/>
              </a:rPr>
              <a:t>, 37 </a:t>
            </a:r>
            <a:r>
              <a:rPr lang="pt-BR" sz="1800" b="1" dirty="0" err="1">
                <a:solidFill>
                  <a:schemeClr val="bg1"/>
                </a:solidFill>
                <a:effectLst/>
                <a:latin typeface="Times New Roman" panose="02020603050405020304" pitchFamily="18" charset="0"/>
              </a:rPr>
              <a:t>Def</a:t>
            </a:r>
            <a:r>
              <a:rPr lang="pt-BR" sz="1800" b="1" dirty="0">
                <a:solidFill>
                  <a:schemeClr val="bg1"/>
                </a:solidFill>
                <a:effectLst/>
                <a:latin typeface="Times New Roman" panose="02020603050405020304" pitchFamily="18" charset="0"/>
              </a:rPr>
              <a:t>, 400 </a:t>
            </a:r>
            <a:r>
              <a:rPr lang="pt-BR" sz="1800" b="1" dirty="0" err="1">
                <a:solidFill>
                  <a:schemeClr val="bg1"/>
                </a:solidFill>
                <a:effectLst/>
                <a:latin typeface="Times New Roman" panose="02020603050405020304" pitchFamily="18" charset="0"/>
              </a:rPr>
              <a:t>Mp</a:t>
            </a:r>
            <a:r>
              <a:rPr lang="pt-BR" sz="1800" b="1" dirty="0">
                <a:solidFill>
                  <a:schemeClr val="bg1"/>
                </a:solidFill>
                <a:effectLst/>
                <a:latin typeface="Times New Roman" panose="02020603050405020304" pitchFamily="18" charset="0"/>
              </a:rPr>
              <a:t> e 400 de </a:t>
            </a:r>
            <a:r>
              <a:rPr lang="pt-BR" sz="1800" b="1" dirty="0" err="1">
                <a:solidFill>
                  <a:schemeClr val="bg1"/>
                </a:solidFill>
                <a:effectLst/>
                <a:latin typeface="Times New Roman" panose="02020603050405020304" pitchFamily="18" charset="0"/>
              </a:rPr>
              <a:t>Pv</a:t>
            </a:r>
            <a:r>
              <a:rPr lang="pt-BR" sz="1800" b="1" dirty="0">
                <a:solidFill>
                  <a:schemeClr val="bg1"/>
                </a:solidFill>
                <a:effectLst/>
                <a:latin typeface="Times New Roman" panose="02020603050405020304" pitchFamily="18" charset="0"/>
              </a:rPr>
              <a:t> se prepara</a:t>
            </a:r>
            <a:br>
              <a:rPr lang="pt-BR" sz="1800" b="1" dirty="0">
                <a:solidFill>
                  <a:schemeClr val="bg1"/>
                </a:solidFill>
                <a:effectLst/>
                <a:latin typeface="Times New Roman" panose="02020603050405020304" pitchFamily="18" charset="0"/>
              </a:rPr>
            </a:br>
            <a:r>
              <a:rPr lang="pt-BR" sz="1800" b="1" dirty="0">
                <a:solidFill>
                  <a:schemeClr val="bg1"/>
                </a:solidFill>
                <a:effectLst/>
                <a:latin typeface="Times New Roman" panose="02020603050405020304" pitchFamily="18" charset="0"/>
              </a:rPr>
              <a:t>para batalha, ele possui uma armadura completa de </a:t>
            </a:r>
            <a:r>
              <a:rPr lang="pt-BR" sz="1800" b="1" dirty="0" err="1">
                <a:solidFill>
                  <a:schemeClr val="bg1"/>
                </a:solidFill>
                <a:effectLst/>
                <a:latin typeface="Times New Roman" panose="02020603050405020304" pitchFamily="18" charset="0"/>
              </a:rPr>
              <a:t>mythril</a:t>
            </a:r>
            <a:r>
              <a:rPr lang="pt-BR" sz="1800" b="1" dirty="0">
                <a:solidFill>
                  <a:schemeClr val="bg1"/>
                </a:solidFill>
                <a:effectLst/>
                <a:latin typeface="Times New Roman" panose="02020603050405020304" pitchFamily="18" charset="0"/>
              </a:rPr>
              <a:t>, seu equipamento</a:t>
            </a:r>
            <a:br>
              <a:rPr lang="pt-BR" sz="1800" b="1" dirty="0">
                <a:solidFill>
                  <a:schemeClr val="bg1"/>
                </a:solidFill>
                <a:effectLst/>
                <a:latin typeface="Times New Roman" panose="02020603050405020304" pitchFamily="18" charset="0"/>
              </a:rPr>
            </a:br>
            <a:r>
              <a:rPr lang="pt-BR" sz="1800" b="1" dirty="0">
                <a:solidFill>
                  <a:schemeClr val="bg1"/>
                </a:solidFill>
                <a:effectLst/>
                <a:latin typeface="Times New Roman" panose="02020603050405020304" pitchFamily="18" charset="0"/>
              </a:rPr>
              <a:t>consiste com uma Asa de Dragão, Caixa de Música da Lua Gelada e uma Flor Arcana.</a:t>
            </a:r>
            <a:endParaRPr lang="pt-BR" sz="1800" dirty="0">
              <a:solidFill>
                <a:schemeClr val="bg1"/>
              </a:solidFill>
            </a:endParaRPr>
          </a:p>
          <a:p>
            <a:pPr marL="0" indent="0">
              <a:buNone/>
            </a:pPr>
            <a:r>
              <a:rPr lang="pt-BR" sz="1800" b="1" dirty="0">
                <a:solidFill>
                  <a:schemeClr val="bg1"/>
                </a:solidFill>
                <a:effectLst/>
                <a:latin typeface="Times New Roman" panose="02020603050405020304" pitchFamily="18" charset="0"/>
              </a:rPr>
              <a:t>também em sua posse carrega três armas uma pistola rápida e</a:t>
            </a:r>
            <a:br>
              <a:rPr lang="pt-BR" sz="1800" b="1" dirty="0">
                <a:solidFill>
                  <a:schemeClr val="bg1"/>
                </a:solidFill>
                <a:effectLst/>
                <a:latin typeface="Times New Roman" panose="02020603050405020304" pitchFamily="18" charset="0"/>
              </a:rPr>
            </a:br>
            <a:r>
              <a:rPr lang="pt-BR" sz="1800" b="1" dirty="0">
                <a:solidFill>
                  <a:schemeClr val="bg1"/>
                </a:solidFill>
                <a:effectLst/>
                <a:latin typeface="Times New Roman" panose="02020603050405020304" pitchFamily="18" charset="0"/>
              </a:rPr>
              <a:t>sua espada gato e um detonador ônix.</a:t>
            </a:r>
            <a:endParaRPr lang="pt-BR" sz="1800" dirty="0">
              <a:solidFill>
                <a:schemeClr val="bg1"/>
              </a:solidFill>
            </a:endParaRPr>
          </a:p>
          <a:p>
            <a:pPr marL="0" indent="0">
              <a:buNone/>
            </a:pPr>
            <a:r>
              <a:rPr lang="pt-BR" sz="1800" b="1" dirty="0">
                <a:solidFill>
                  <a:schemeClr val="bg1"/>
                </a:solidFill>
                <a:effectLst/>
                <a:latin typeface="Times New Roman" panose="02020603050405020304" pitchFamily="18" charset="0"/>
              </a:rPr>
              <a:t>Antes da batalha começar 3 poções foram produzidas sendo</a:t>
            </a:r>
            <a:br>
              <a:rPr lang="pt-BR" sz="1800" b="1" dirty="0">
                <a:solidFill>
                  <a:schemeClr val="bg1"/>
                </a:solidFill>
                <a:effectLst/>
                <a:latin typeface="Times New Roman" panose="02020603050405020304" pitchFamily="18" charset="0"/>
              </a:rPr>
            </a:br>
            <a:r>
              <a:rPr lang="pt-BR" sz="1800" b="1" dirty="0">
                <a:solidFill>
                  <a:schemeClr val="bg1"/>
                </a:solidFill>
                <a:effectLst/>
                <a:latin typeface="Times New Roman" panose="02020603050405020304" pitchFamily="18" charset="0"/>
              </a:rPr>
              <a:t>elas a de mana/70, pele de ferro e cura/50,</a:t>
            </a:r>
            <a:endParaRPr lang="pt-BR" sz="1800" dirty="0">
              <a:solidFill>
                <a:schemeClr val="bg1"/>
              </a:solidFill>
            </a:endParaRPr>
          </a:p>
          <a:p>
            <a:pPr marL="0" indent="0">
              <a:buNone/>
            </a:pPr>
            <a:r>
              <a:rPr lang="pt-BR" sz="1800" b="1" dirty="0">
                <a:solidFill>
                  <a:schemeClr val="bg1"/>
                </a:solidFill>
                <a:effectLst/>
                <a:latin typeface="Times New Roman" panose="02020603050405020304" pitchFamily="18" charset="0"/>
              </a:rPr>
              <a:t>O seu inimigo é O Olho de </a:t>
            </a:r>
            <a:r>
              <a:rPr lang="pt-BR" sz="1800" b="1" dirty="0" err="1">
                <a:solidFill>
                  <a:schemeClr val="bg1"/>
                </a:solidFill>
                <a:effectLst/>
                <a:latin typeface="Times New Roman" panose="02020603050405020304" pitchFamily="18" charset="0"/>
              </a:rPr>
              <a:t>Cthulhu</a:t>
            </a:r>
            <a:r>
              <a:rPr lang="pt-BR" sz="1800" b="1" dirty="0">
                <a:solidFill>
                  <a:schemeClr val="bg1"/>
                </a:solidFill>
                <a:effectLst/>
                <a:latin typeface="Times New Roman" panose="02020603050405020304" pitchFamily="18" charset="0"/>
              </a:rPr>
              <a:t> que possui 45 de </a:t>
            </a:r>
            <a:r>
              <a:rPr lang="pt-BR" sz="1800" b="1" dirty="0" err="1">
                <a:solidFill>
                  <a:schemeClr val="bg1"/>
                </a:solidFill>
                <a:effectLst/>
                <a:latin typeface="Times New Roman" panose="02020603050405020304" pitchFamily="18" charset="0"/>
              </a:rPr>
              <a:t>Atk</a:t>
            </a:r>
            <a:r>
              <a:rPr lang="pt-BR" sz="1800" b="1" dirty="0">
                <a:solidFill>
                  <a:schemeClr val="bg1"/>
                </a:solidFill>
                <a:effectLst/>
                <a:latin typeface="Times New Roman" panose="02020603050405020304" pitchFamily="18" charset="0"/>
              </a:rPr>
              <a:t>, 23</a:t>
            </a:r>
            <a:br>
              <a:rPr lang="pt-BR" sz="1800" b="1" dirty="0">
                <a:solidFill>
                  <a:schemeClr val="bg1"/>
                </a:solidFill>
                <a:effectLst/>
                <a:latin typeface="Times New Roman" panose="02020603050405020304" pitchFamily="18" charset="0"/>
              </a:rPr>
            </a:br>
            <a:r>
              <a:rPr lang="pt-BR" sz="1800" b="1" dirty="0">
                <a:solidFill>
                  <a:schemeClr val="bg1"/>
                </a:solidFill>
                <a:effectLst/>
                <a:latin typeface="Times New Roman" panose="02020603050405020304" pitchFamily="18" charset="0"/>
              </a:rPr>
              <a:t>de </a:t>
            </a:r>
            <a:r>
              <a:rPr lang="pt-BR" sz="1800" b="1" dirty="0" err="1">
                <a:solidFill>
                  <a:schemeClr val="bg1"/>
                </a:solidFill>
                <a:effectLst/>
                <a:latin typeface="Times New Roman" panose="02020603050405020304" pitchFamily="18" charset="0"/>
              </a:rPr>
              <a:t>Def</a:t>
            </a:r>
            <a:r>
              <a:rPr lang="pt-BR" sz="1800" b="1" dirty="0">
                <a:solidFill>
                  <a:schemeClr val="bg1"/>
                </a:solidFill>
                <a:effectLst/>
                <a:latin typeface="Times New Roman" panose="02020603050405020304" pitchFamily="18" charset="0"/>
              </a:rPr>
              <a:t> e 4641 de </a:t>
            </a:r>
            <a:r>
              <a:rPr lang="pt-BR" sz="1800" b="1" dirty="0" err="1">
                <a:solidFill>
                  <a:schemeClr val="bg1"/>
                </a:solidFill>
                <a:effectLst/>
                <a:latin typeface="Times New Roman" panose="02020603050405020304" pitchFamily="18" charset="0"/>
              </a:rPr>
              <a:t>Pv</a:t>
            </a:r>
            <a:r>
              <a:rPr lang="pt-BR" sz="1800" b="1" dirty="0">
                <a:solidFill>
                  <a:schemeClr val="bg1"/>
                </a:solidFill>
                <a:effectLst/>
                <a:latin typeface="Times New Roman" panose="02020603050405020304" pitchFamily="18" charset="0"/>
              </a:rPr>
              <a:t>. Cervos de </a:t>
            </a:r>
            <a:r>
              <a:rPr lang="pt-BR" sz="1800" b="1" dirty="0" err="1">
                <a:solidFill>
                  <a:schemeClr val="bg1"/>
                </a:solidFill>
                <a:effectLst/>
                <a:latin typeface="Times New Roman" panose="02020603050405020304" pitchFamily="18" charset="0"/>
              </a:rPr>
              <a:t>Cthulhu</a:t>
            </a:r>
            <a:r>
              <a:rPr lang="pt-BR" sz="1800" b="1" dirty="0">
                <a:solidFill>
                  <a:schemeClr val="bg1"/>
                </a:solidFill>
                <a:effectLst/>
                <a:latin typeface="Times New Roman" panose="02020603050405020304" pitchFamily="18" charset="0"/>
              </a:rPr>
              <a:t> o cercam tendo um </a:t>
            </a:r>
            <a:r>
              <a:rPr lang="pt-BR" sz="1800" b="1" dirty="0" err="1">
                <a:solidFill>
                  <a:schemeClr val="bg1"/>
                </a:solidFill>
                <a:effectLst/>
                <a:latin typeface="Times New Roman" panose="02020603050405020304" pitchFamily="18" charset="0"/>
              </a:rPr>
              <a:t>Pv</a:t>
            </a:r>
            <a:r>
              <a:rPr lang="pt-BR" sz="1800" b="1" dirty="0">
                <a:solidFill>
                  <a:schemeClr val="bg1"/>
                </a:solidFill>
                <a:effectLst/>
                <a:latin typeface="Times New Roman" panose="02020603050405020304" pitchFamily="18" charset="0"/>
              </a:rPr>
              <a:t> de 8 e 12 de </a:t>
            </a:r>
            <a:r>
              <a:rPr lang="pt-BR" sz="1800" b="1" dirty="0" err="1">
                <a:solidFill>
                  <a:schemeClr val="bg1"/>
                </a:solidFill>
                <a:effectLst/>
                <a:latin typeface="Times New Roman" panose="02020603050405020304" pitchFamily="18" charset="0"/>
              </a:rPr>
              <a:t>Atk</a:t>
            </a:r>
            <a:r>
              <a:rPr lang="pt-BR" sz="1800" b="1" dirty="0">
                <a:solidFill>
                  <a:schemeClr val="bg1"/>
                </a:solidFill>
                <a:effectLst/>
                <a:latin typeface="Times New Roman" panose="02020603050405020304" pitchFamily="18" charset="0"/>
              </a:rPr>
              <a:t>.</a:t>
            </a:r>
            <a:endParaRPr lang="pt-BR" sz="1800" dirty="0">
              <a:solidFill>
                <a:schemeClr val="bg1"/>
              </a:solidFill>
            </a:endParaRPr>
          </a:p>
          <a:p>
            <a:pPr marL="0" indent="0">
              <a:buNone/>
            </a:pPr>
            <a:r>
              <a:rPr lang="pt-BR" sz="1800" b="1" dirty="0">
                <a:solidFill>
                  <a:schemeClr val="bg1"/>
                </a:solidFill>
                <a:effectLst/>
                <a:latin typeface="Times New Roman" panose="02020603050405020304" pitchFamily="18" charset="0"/>
              </a:rPr>
              <a:t>Após a vida do “Olho” chegar em 2320 seu </a:t>
            </a:r>
            <a:r>
              <a:rPr lang="pt-BR" sz="1800" b="1" dirty="0" err="1">
                <a:solidFill>
                  <a:schemeClr val="bg1"/>
                </a:solidFill>
                <a:effectLst/>
                <a:latin typeface="Times New Roman" panose="02020603050405020304" pitchFamily="18" charset="0"/>
              </a:rPr>
              <a:t>Atk</a:t>
            </a:r>
            <a:r>
              <a:rPr lang="pt-BR" sz="1800" b="1" dirty="0">
                <a:solidFill>
                  <a:schemeClr val="bg1"/>
                </a:solidFill>
                <a:effectLst/>
                <a:latin typeface="Times New Roman" panose="02020603050405020304" pitchFamily="18" charset="0"/>
              </a:rPr>
              <a:t> passa a ser de</a:t>
            </a:r>
            <a:br>
              <a:rPr lang="pt-BR" sz="1800" b="1" dirty="0">
                <a:solidFill>
                  <a:schemeClr val="bg1"/>
                </a:solidFill>
                <a:effectLst/>
                <a:latin typeface="Times New Roman" panose="02020603050405020304" pitchFamily="18" charset="0"/>
              </a:rPr>
            </a:br>
            <a:r>
              <a:rPr lang="pt-BR" sz="1800" b="1" dirty="0">
                <a:solidFill>
                  <a:schemeClr val="bg1"/>
                </a:solidFill>
                <a:effectLst/>
                <a:latin typeface="Times New Roman" panose="02020603050405020304" pitchFamily="18" charset="0"/>
              </a:rPr>
              <a:t>60, sua defesa aumenta para 46.</a:t>
            </a:r>
            <a:br>
              <a:rPr lang="pt-BR" sz="1000" dirty="0">
                <a:solidFill>
                  <a:schemeClr val="bg1"/>
                </a:solidFill>
              </a:rPr>
            </a:br>
            <a:br>
              <a:rPr lang="pt-BR" sz="1000" dirty="0">
                <a:solidFill>
                  <a:schemeClr val="bg1"/>
                </a:solidFill>
              </a:rPr>
            </a:br>
            <a:br>
              <a:rPr lang="pt-BR" sz="1000" dirty="0">
                <a:solidFill>
                  <a:schemeClr val="bg1"/>
                </a:solidFill>
              </a:rPr>
            </a:br>
            <a:br>
              <a:rPr lang="pt-BR" sz="1000" dirty="0">
                <a:solidFill>
                  <a:schemeClr val="bg1"/>
                </a:solidFill>
              </a:rPr>
            </a:br>
            <a:br>
              <a:rPr lang="pt-BR" sz="1000" dirty="0">
                <a:solidFill>
                  <a:schemeClr val="bg1"/>
                </a:solidFill>
              </a:rPr>
            </a:br>
            <a:br>
              <a:rPr lang="pt-BR" sz="1000" dirty="0">
                <a:solidFill>
                  <a:schemeClr val="bg1"/>
                </a:solidFill>
              </a:rPr>
            </a:br>
            <a:br>
              <a:rPr lang="pt-BR" sz="1000" dirty="0">
                <a:solidFill>
                  <a:schemeClr val="bg1"/>
                </a:solidFill>
              </a:rPr>
            </a:br>
            <a:br>
              <a:rPr lang="pt-BR" sz="1000" dirty="0">
                <a:solidFill>
                  <a:schemeClr val="bg1"/>
                </a:solidFill>
              </a:rPr>
            </a:br>
            <a:endParaRPr lang="pt-BR" sz="1000" dirty="0">
              <a:solidFill>
                <a:schemeClr val="bg1"/>
              </a:solidFill>
            </a:endParaRPr>
          </a:p>
          <a:p>
            <a:pPr marL="0" indent="0">
              <a:buNone/>
            </a:pPr>
            <a:br>
              <a:rPr lang="pt-BR" sz="1000" dirty="0">
                <a:solidFill>
                  <a:schemeClr val="bg1"/>
                </a:solidFill>
                <a:effectLst/>
              </a:rPr>
            </a:br>
            <a:endParaRPr lang="pt-BR" sz="1000" dirty="0">
              <a:solidFill>
                <a:schemeClr val="bg1"/>
              </a:solidFill>
            </a:endParaRPr>
          </a:p>
        </p:txBody>
      </p:sp>
    </p:spTree>
    <p:extLst>
      <p:ext uri="{BB962C8B-B14F-4D97-AF65-F5344CB8AC3E}">
        <p14:creationId xmlns:p14="http://schemas.microsoft.com/office/powerpoint/2010/main" val="516515829"/>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TotalTime>
  <Words>1708</Words>
  <Application>Microsoft Office PowerPoint</Application>
  <PresentationFormat>Widescreen</PresentationFormat>
  <Paragraphs>65</Paragraphs>
  <Slides>26</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26</vt:i4>
      </vt:variant>
    </vt:vector>
  </HeadingPairs>
  <TitlesOfParts>
    <vt:vector size="31" baseType="lpstr">
      <vt:lpstr>Arial</vt:lpstr>
      <vt:lpstr>Calibri</vt:lpstr>
      <vt:lpstr>Calibri Light</vt:lpstr>
      <vt:lpstr>Times New Roman</vt:lpstr>
      <vt:lpstr>Tema do Office</vt:lpstr>
      <vt:lpstr>TDE Terraria Banco de dados</vt:lpstr>
      <vt:lpstr>EQUIPE </vt:lpstr>
      <vt:lpstr>Inicio do projeto</vt:lpstr>
      <vt:lpstr>Declarações antes de iniciar a apresentação</vt:lpstr>
      <vt:lpstr>Etapas do projeto desde sua criação</vt:lpstr>
      <vt:lpstr>PRIMEIRA PARTE</vt:lpstr>
      <vt:lpstr>Apresentação do PowerPoint</vt:lpstr>
      <vt:lpstr>Apresentação do PowerPoint</vt:lpstr>
      <vt:lpstr>Texto da “A Grande Batalha”</vt:lpstr>
      <vt:lpstr>Parte final 1, do primeiro projeto.</vt:lpstr>
      <vt:lpstr>SEGUNDA PARTE</vt:lpstr>
      <vt:lpstr>Fase dois</vt:lpstr>
      <vt:lpstr>A seguir um recorte das partes de todo modelo conceitual criado. </vt:lpstr>
      <vt:lpstr>História de “The Blind Twins”</vt:lpstr>
      <vt:lpstr>Apresentação do PowerPoint</vt:lpstr>
      <vt:lpstr>Apresentação do PowerPoint</vt:lpstr>
      <vt:lpstr>Apresentação do PowerPoint</vt:lpstr>
      <vt:lpstr>Notas sobre as entidades e atributos.</vt:lpstr>
      <vt:lpstr>SUNSET </vt:lpstr>
      <vt:lpstr>MIDNIGHT </vt:lpstr>
      <vt:lpstr>LUNATIC OCCULTIST </vt:lpstr>
      <vt:lpstr>PILLARS </vt:lpstr>
      <vt:lpstr>MOON lORD   </vt:lpstr>
      <vt:lpstr>“The Blind Twins”</vt:lpstr>
      <vt:lpstr>Perssonagens </vt:lpstr>
      <vt:lpstr>Menção especial na TDE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TDE Terraria Banco de dados</dc:title>
  <dc:creator>Carlos Alberto</dc:creator>
  <cp:lastModifiedBy>Carlos Alberto</cp:lastModifiedBy>
  <cp:revision>21</cp:revision>
  <dcterms:created xsi:type="dcterms:W3CDTF">2022-03-31T00:48:10Z</dcterms:created>
  <dcterms:modified xsi:type="dcterms:W3CDTF">2022-04-11T02:10:06Z</dcterms:modified>
</cp:coreProperties>
</file>