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6120C-003B-4CDD-9D15-8269C09E4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9ED17B-082A-44B5-A0AD-B25DDBA22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F907A9-F1C4-4DA3-A78B-52913BFC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2588-DC9F-44E9-BA0A-2BF2F42F576C}" type="datetimeFigureOut">
              <a:rPr lang="pt-BR" smtClean="0"/>
              <a:t>22/03/2022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C2ABCC-379C-4CFF-A2F0-EDC08D0B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5CD59-5394-4312-904A-AF4408E2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17D2-DC45-4C69-BCEF-7B48FB034F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077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C2FE0-D2CB-449D-A6CA-F8C850CB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877E4C-DD88-4D34-8031-07DBB61F8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95839A-524C-47DA-8224-F745F0B7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2588-DC9F-44E9-BA0A-2BF2F42F576C}" type="datetimeFigureOut">
              <a:rPr lang="pt-BR" smtClean="0"/>
              <a:t>22/03/2022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E417E-5DB0-4205-8F4A-610F4DD8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90D8FC-D87A-4461-A3EB-79E2729E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17D2-DC45-4C69-BCEF-7B48FB034F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26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924F20-FEDE-489F-9163-9425C95EA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770C1C-922B-421B-871C-69C31029A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14087C-1550-4E76-90A0-35359361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2588-DC9F-44E9-BA0A-2BF2F42F576C}" type="datetimeFigureOut">
              <a:rPr lang="pt-BR" smtClean="0"/>
              <a:t>22/03/2022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383FD0-61F8-4782-BC66-41CCF873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68BFE9-2863-4430-BF55-8C935AB8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17D2-DC45-4C69-BCEF-7B48FB034F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BF7EC-B080-4237-93C5-B09EE8D3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419B5C-1500-44B9-857E-0285D794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BF0BDB-1DE1-4543-AF98-2CAB7E4E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2588-DC9F-44E9-BA0A-2BF2F42F576C}" type="datetimeFigureOut">
              <a:rPr lang="pt-BR" smtClean="0"/>
              <a:t>22/03/2022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BB7EFB-0373-4BBF-8C4A-9F64BA76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A211E8-3C89-4A19-9ECB-3438BFA3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17D2-DC45-4C69-BCEF-7B48FB034F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86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68EE3-0E60-4A9C-832B-1CAC01B9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5D5185-B221-475D-8C54-E2D7D8129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330B22-EE51-48B9-9A87-305A3B3B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2588-DC9F-44E9-BA0A-2BF2F42F576C}" type="datetimeFigureOut">
              <a:rPr lang="pt-BR" smtClean="0"/>
              <a:t>22/03/2022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6C0586-8069-4422-A4FE-3FB37B42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F11FA-3257-490D-9AF9-392635C4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17D2-DC45-4C69-BCEF-7B48FB034F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92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D999C-572A-4DF3-B590-08399045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A40B52-117F-4B1B-8E48-10208AB1C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429999-D971-486F-9C21-A90D6DF06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EFACD8-0478-434D-B1FD-AC837609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2588-DC9F-44E9-BA0A-2BF2F42F576C}" type="datetimeFigureOut">
              <a:rPr lang="pt-BR" smtClean="0"/>
              <a:t>22/03/2022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455C83-5338-41A3-AA36-F317812B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F4F16B-527D-4EB8-B39E-17529E7F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17D2-DC45-4C69-BCEF-7B48FB034F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22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15BDA-1F52-490B-857A-D34E3451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6C81EE-5F98-4C6B-81EB-B801A2959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746517-22FC-4E2A-81BD-78C5A9221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054E7C-9FA6-45BF-81B7-727EB310E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315275-6F86-4DB9-836D-5863DF659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794CED-2131-4D09-A92D-21871F45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2588-DC9F-44E9-BA0A-2BF2F42F576C}" type="datetimeFigureOut">
              <a:rPr lang="pt-BR" smtClean="0"/>
              <a:t>22/03/2022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69F959-C58C-4C26-8DD8-12A13BF2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400CD7-3737-42D6-A046-CBD1F2E5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17D2-DC45-4C69-BCEF-7B48FB034F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982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76DD2-B361-4643-A030-848819A3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FD2D803-3B87-448B-A8E9-11E6424E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2588-DC9F-44E9-BA0A-2BF2F42F576C}" type="datetimeFigureOut">
              <a:rPr lang="pt-BR" smtClean="0"/>
              <a:t>22/03/2022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AA8635-E4DA-4ED2-82B4-99398878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CD88B1-4A0C-4765-A9FA-D3490CB5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17D2-DC45-4C69-BCEF-7B48FB034F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35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74C62B-7D28-4FA0-94E4-2B40B2C5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2588-DC9F-44E9-BA0A-2BF2F42F576C}" type="datetimeFigureOut">
              <a:rPr lang="pt-BR" smtClean="0"/>
              <a:t>22/03/2022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EE369E-1E46-4643-A24C-EA597056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067E5B-8AFA-49AD-B536-7F7BEF13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17D2-DC45-4C69-BCEF-7B48FB034F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966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8DE2B-D817-491C-844C-786B601A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25E40-7DED-4B48-8CBA-CB4996DA2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B0A8A8-7F3D-4808-BA39-C9C1A18D9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17BA3A-C557-4254-9D88-14732A1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2588-DC9F-44E9-BA0A-2BF2F42F576C}" type="datetimeFigureOut">
              <a:rPr lang="pt-BR" smtClean="0"/>
              <a:t>22/03/2022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CFC55A-86C9-4131-B361-35F0F410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A249CA-6B99-432C-B810-AE083849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17D2-DC45-4C69-BCEF-7B48FB034F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764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B0DDA-43AA-41CE-B861-59B5040F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D67D5F0-F48E-41AA-B0F5-3E47DEA42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6246B2-DCB2-4039-8194-138D49F35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87BC5F-3C08-4D81-BBE5-0F0CD482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2588-DC9F-44E9-BA0A-2BF2F42F576C}" type="datetimeFigureOut">
              <a:rPr lang="pt-BR" smtClean="0"/>
              <a:t>22/03/2022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B5D415-8568-449A-A61F-316C16ED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7FEBC0-6FF2-4321-98B6-BD98E148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17D2-DC45-4C69-BCEF-7B48FB034F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53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57C6F2-C051-4E75-A9EA-427E2030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BA70B2-5BC6-44EF-B0F5-A5193B618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062D1-4073-487B-A234-A40E1696D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82588-DC9F-44E9-BA0A-2BF2F42F576C}" type="datetimeFigureOut">
              <a:rPr lang="pt-BR" smtClean="0"/>
              <a:t>22/03/2022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74BB82-691C-4A6F-A0ED-87FD1A062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AC49C9-A80E-44F4-BA65-D5997EB10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817D2-DC45-4C69-BCEF-7B48FB034F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3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E9A6434-B2C8-4D50-81E8-93AA4F41A6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r="452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10A268-EE53-4823-BC91-5502546C0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5543643"/>
            <a:ext cx="8856058" cy="479701"/>
          </a:xfrm>
        </p:spPr>
        <p:txBody>
          <a:bodyPr>
            <a:normAutofit/>
          </a:bodyPr>
          <a:lstStyle/>
          <a:p>
            <a:pPr algn="l"/>
            <a:r>
              <a:rPr lang="pt-BR" sz="2000">
                <a:solidFill>
                  <a:srgbClr val="FFFFFF"/>
                </a:solidFill>
                <a:latin typeface="Algerian" panose="04020705040A02060702" pitchFamily="82" charset="0"/>
              </a:rPr>
              <a:t>Terraria</a:t>
            </a:r>
            <a:endParaRPr lang="pt-BR" sz="2000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680B11-5B4E-431C-9941-7931FCB32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199861"/>
            <a:ext cx="8856059" cy="1336826"/>
          </a:xfrm>
        </p:spPr>
        <p:txBody>
          <a:bodyPr>
            <a:normAutofit/>
          </a:bodyPr>
          <a:lstStyle/>
          <a:p>
            <a:pPr algn="l"/>
            <a:r>
              <a:rPr lang="pt-BR" sz="4200">
                <a:solidFill>
                  <a:srgbClr val="FFFFFF"/>
                </a:solidFill>
              </a:rPr>
              <a:t>Banco de dados</a:t>
            </a:r>
            <a:br>
              <a:rPr lang="pt-BR" sz="4200">
                <a:solidFill>
                  <a:srgbClr val="FFFFFF"/>
                </a:solidFill>
              </a:rPr>
            </a:br>
            <a:r>
              <a:rPr lang="pt-BR" sz="4200">
                <a:solidFill>
                  <a:srgbClr val="FFFFFF"/>
                </a:solidFill>
              </a:rPr>
              <a:t>TDE</a:t>
            </a:r>
            <a:endParaRPr lang="pt-BR" sz="4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8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5283AC6-50C4-4D58-81BC-22FB191AE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2" r="-1" b="1530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FCA00-50CA-4018-8D7F-EB173214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pt-BR" sz="3600" dirty="0"/>
              <a:t>Primeiras impressões...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05E911-2D99-32B5-5004-62A6A1290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pt-BR" sz="1800" dirty="0"/>
              <a:t>Começando</a:t>
            </a:r>
            <a:r>
              <a:rPr lang="en-US" sz="1800" dirty="0"/>
              <a:t> com o </a:t>
            </a:r>
            <a:r>
              <a:rPr lang="pt-BR" sz="1800" dirty="0"/>
              <a:t>básico</a:t>
            </a:r>
            <a:r>
              <a:rPr lang="en-US" sz="1800" dirty="0"/>
              <a:t> esse foi o primeiro fluxograma do projeto da TDE</a:t>
            </a:r>
          </a:p>
        </p:txBody>
      </p:sp>
    </p:spTree>
    <p:extLst>
      <p:ext uri="{BB962C8B-B14F-4D97-AF65-F5344CB8AC3E}">
        <p14:creationId xmlns:p14="http://schemas.microsoft.com/office/powerpoint/2010/main" val="1080876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9030213-14C4-453E-820D-E82E988CB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5" r="9090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A27032-DF85-483B-9654-BA5F2216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/>
              <a:t>Modificações ao longo do tempo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2B5071-F8B3-B39A-8353-5CBE4A8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 err="1"/>
              <a:t>Percebi</a:t>
            </a:r>
            <a:r>
              <a:rPr lang="en-US" sz="1700" dirty="0"/>
              <a:t> que o </a:t>
            </a:r>
            <a:r>
              <a:rPr lang="en-US" sz="1700" dirty="0" err="1"/>
              <a:t>fluxograma</a:t>
            </a:r>
            <a:r>
              <a:rPr lang="en-US" sz="1700" dirty="0"/>
              <a:t> </a:t>
            </a:r>
            <a:r>
              <a:rPr lang="en-US" sz="1700" dirty="0" err="1"/>
              <a:t>montado</a:t>
            </a:r>
            <a:r>
              <a:rPr lang="en-US" sz="1700" dirty="0"/>
              <a:t> </a:t>
            </a:r>
            <a:r>
              <a:rPr lang="en-US" sz="1700" dirty="0" err="1"/>
              <a:t>nessa</a:t>
            </a:r>
            <a:r>
              <a:rPr lang="en-US" sz="1700" dirty="0"/>
              <a:t> </a:t>
            </a:r>
            <a:r>
              <a:rPr lang="en-US" sz="1700" dirty="0" err="1"/>
              <a:t>parte</a:t>
            </a:r>
            <a:r>
              <a:rPr lang="en-US" sz="1700" dirty="0"/>
              <a:t> </a:t>
            </a:r>
            <a:r>
              <a:rPr lang="en-US" sz="1700" dirty="0" err="1"/>
              <a:t>ainda</a:t>
            </a:r>
            <a:r>
              <a:rPr lang="en-US" sz="1700" dirty="0"/>
              <a:t> </a:t>
            </a:r>
            <a:r>
              <a:rPr lang="en-US" sz="1700" dirty="0" err="1"/>
              <a:t>não</a:t>
            </a:r>
            <a:r>
              <a:rPr lang="en-US" sz="1700" dirty="0"/>
              <a:t> me </a:t>
            </a:r>
            <a:r>
              <a:rPr lang="en-US" sz="1700" dirty="0" err="1"/>
              <a:t>agradava</a:t>
            </a:r>
            <a:r>
              <a:rPr lang="en-US" sz="1700" dirty="0"/>
              <a:t> o </a:t>
            </a:r>
            <a:r>
              <a:rPr lang="en-US" sz="1700" dirty="0" err="1"/>
              <a:t>sfuciente</a:t>
            </a:r>
            <a:r>
              <a:rPr lang="en-US" sz="1700" dirty="0"/>
              <a:t> </a:t>
            </a:r>
            <a:r>
              <a:rPr lang="en-US" sz="1700" dirty="0" err="1"/>
              <a:t>entao</a:t>
            </a:r>
            <a:r>
              <a:rPr lang="en-US" sz="1700" dirty="0"/>
              <a:t> as </a:t>
            </a:r>
            <a:r>
              <a:rPr lang="en-US" sz="1700" dirty="0" err="1"/>
              <a:t>modificações</a:t>
            </a:r>
            <a:r>
              <a:rPr lang="en-US" sz="1700" dirty="0"/>
              <a:t> </a:t>
            </a:r>
            <a:r>
              <a:rPr lang="en-US" sz="1700" dirty="0" err="1"/>
              <a:t>continuaram</a:t>
            </a:r>
            <a:r>
              <a:rPr lang="en-US" sz="1700" dirty="0"/>
              <a:t> 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266926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F42D23-7F77-4371-867A-579B507B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Primeiros textos da batalha</a:t>
            </a:r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09A9775A-5562-4C15-83DC-B9F4C6247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700" dirty="0"/>
              <a:t>Mr. Sandman com seus 200 de </a:t>
            </a:r>
            <a:r>
              <a:rPr lang="pt-BR" sz="1700" dirty="0" err="1"/>
              <a:t>atk</a:t>
            </a:r>
            <a:r>
              <a:rPr lang="pt-BR" sz="1700" dirty="0"/>
              <a:t>, 37 </a:t>
            </a:r>
            <a:r>
              <a:rPr lang="pt-BR" sz="1700" dirty="0" err="1"/>
              <a:t>def</a:t>
            </a:r>
            <a:r>
              <a:rPr lang="pt-BR" sz="1700" dirty="0"/>
              <a:t>, 400 </a:t>
            </a:r>
            <a:r>
              <a:rPr lang="pt-BR" sz="1700" dirty="0" err="1"/>
              <a:t>mp</a:t>
            </a:r>
            <a:r>
              <a:rPr lang="pt-BR" sz="1700" dirty="0"/>
              <a:t> e 400 de </a:t>
            </a:r>
            <a:r>
              <a:rPr lang="pt-BR" sz="1700" dirty="0" err="1"/>
              <a:t>pv</a:t>
            </a:r>
            <a:r>
              <a:rPr lang="pt-BR" sz="1700" dirty="0"/>
              <a:t> se prepara para batalha ele possui uma armadura completa de </a:t>
            </a:r>
            <a:r>
              <a:rPr lang="pt-BR" sz="1700" dirty="0" err="1"/>
              <a:t>mythril</a:t>
            </a:r>
            <a:r>
              <a:rPr lang="pt-BR" sz="1700" dirty="0"/>
              <a:t>, seu equipamento consiste com uma asa de morcego, algemas e uma ferradura, também em sua posse carrega duas armas uma pistola rápida e sua espada gato.</a:t>
            </a:r>
          </a:p>
          <a:p>
            <a:pPr marL="0" indent="0">
              <a:buNone/>
            </a:pPr>
            <a:r>
              <a:rPr lang="pt-BR" sz="1700" dirty="0"/>
              <a:t>O seu inimigo é o olho de </a:t>
            </a:r>
            <a:r>
              <a:rPr lang="pt-BR" sz="1700" dirty="0" err="1"/>
              <a:t>Cthulhu</a:t>
            </a:r>
            <a:r>
              <a:rPr lang="pt-BR" sz="1700" dirty="0"/>
              <a:t> que possui 45 de </a:t>
            </a:r>
            <a:r>
              <a:rPr lang="pt-BR" sz="1700" dirty="0" err="1"/>
              <a:t>atk</a:t>
            </a:r>
            <a:r>
              <a:rPr lang="pt-BR" sz="1700" dirty="0"/>
              <a:t>, 23 de </a:t>
            </a:r>
            <a:r>
              <a:rPr lang="pt-BR" sz="1700" dirty="0" err="1"/>
              <a:t>def</a:t>
            </a:r>
            <a:r>
              <a:rPr lang="pt-BR" sz="1700" dirty="0"/>
              <a:t> e 4641 de </a:t>
            </a:r>
            <a:r>
              <a:rPr lang="pt-BR" sz="1700" dirty="0" err="1"/>
              <a:t>pv</a:t>
            </a:r>
            <a:r>
              <a:rPr lang="pt-BR" sz="1700" dirty="0"/>
              <a:t>. Cervos de </a:t>
            </a:r>
            <a:r>
              <a:rPr lang="pt-BR" sz="1700" dirty="0" err="1"/>
              <a:t>Cthulhu</a:t>
            </a:r>
            <a:r>
              <a:rPr lang="pt-BR" sz="1700" dirty="0"/>
              <a:t> o cercam tendo um </a:t>
            </a:r>
            <a:r>
              <a:rPr lang="pt-BR" sz="1700" dirty="0" err="1"/>
              <a:t>pv</a:t>
            </a:r>
            <a:r>
              <a:rPr lang="pt-BR" sz="1700" dirty="0"/>
              <a:t> de 8 e 12 de </a:t>
            </a:r>
            <a:r>
              <a:rPr lang="pt-BR" sz="1700" dirty="0" err="1"/>
              <a:t>atk</a:t>
            </a:r>
            <a:r>
              <a:rPr lang="pt-BR" sz="1700" dirty="0"/>
              <a:t>.</a:t>
            </a:r>
          </a:p>
          <a:p>
            <a:endParaRPr lang="pt-BR" sz="1700" dirty="0"/>
          </a:p>
          <a:p>
            <a:r>
              <a:rPr lang="pt-BR" sz="1700" dirty="0"/>
              <a:t>Entidades: </a:t>
            </a:r>
            <a:r>
              <a:rPr lang="pt-BR" sz="1700" dirty="0" err="1"/>
              <a:t>Mr.Sandman,Eye</a:t>
            </a:r>
            <a:r>
              <a:rPr lang="pt-BR" sz="1700" dirty="0"/>
              <a:t> </a:t>
            </a:r>
            <a:r>
              <a:rPr lang="pt-BR" sz="1700" dirty="0" err="1"/>
              <a:t>of</a:t>
            </a:r>
            <a:r>
              <a:rPr lang="pt-BR" sz="1700" dirty="0"/>
              <a:t> </a:t>
            </a:r>
            <a:r>
              <a:rPr lang="pt-BR" sz="1700" dirty="0" err="1"/>
              <a:t>Cthulhu,Servants</a:t>
            </a:r>
            <a:r>
              <a:rPr lang="pt-BR" sz="1700" dirty="0"/>
              <a:t> </a:t>
            </a:r>
            <a:r>
              <a:rPr lang="pt-BR" sz="1700" dirty="0" err="1"/>
              <a:t>of</a:t>
            </a:r>
            <a:r>
              <a:rPr lang="pt-BR" sz="1700" dirty="0"/>
              <a:t> </a:t>
            </a:r>
            <a:r>
              <a:rPr lang="pt-BR" sz="1700" dirty="0" err="1"/>
              <a:t>Cthulhu,Weapons,Armor,Equipament</a:t>
            </a:r>
            <a:endParaRPr lang="pt-BR" sz="1700" dirty="0"/>
          </a:p>
          <a:p>
            <a:r>
              <a:rPr lang="pt-BR" sz="1700" dirty="0"/>
              <a:t>Relacionamentos : It </a:t>
            </a:r>
            <a:r>
              <a:rPr lang="pt-BR" sz="1700" dirty="0" err="1"/>
              <a:t>Has,Have,FIGHT</a:t>
            </a:r>
            <a:endParaRPr lang="pt-BR" sz="1700" dirty="0"/>
          </a:p>
          <a:p>
            <a:r>
              <a:rPr lang="pt-BR" sz="1700" dirty="0"/>
              <a:t>Atributos: </a:t>
            </a:r>
            <a:r>
              <a:rPr lang="pt-BR" sz="1700" dirty="0" err="1"/>
              <a:t>Atk,Def,Pv,Mp,Cat</a:t>
            </a:r>
            <a:r>
              <a:rPr lang="pt-BR" sz="1700" dirty="0"/>
              <a:t> </a:t>
            </a:r>
            <a:r>
              <a:rPr lang="pt-BR" sz="1700" dirty="0" err="1"/>
              <a:t>Sword,Fast</a:t>
            </a:r>
            <a:r>
              <a:rPr lang="pt-BR" sz="1700" dirty="0"/>
              <a:t> </a:t>
            </a:r>
            <a:r>
              <a:rPr lang="pt-BR" sz="1700" dirty="0" err="1"/>
              <a:t>Pistol,Bat</a:t>
            </a:r>
            <a:r>
              <a:rPr lang="pt-BR" sz="1700" dirty="0"/>
              <a:t> </a:t>
            </a:r>
            <a:r>
              <a:rPr lang="pt-BR" sz="1700" dirty="0" err="1"/>
              <a:t>wing,Horseshoes,handcuffs,Mythril</a:t>
            </a:r>
            <a:r>
              <a:rPr lang="pt-BR" sz="1700" dirty="0"/>
              <a:t> </a:t>
            </a:r>
            <a:r>
              <a:rPr lang="pt-BR" sz="1700" dirty="0" err="1"/>
              <a:t>Greaves,Mythril</a:t>
            </a:r>
            <a:r>
              <a:rPr lang="pt-BR" sz="1700" dirty="0"/>
              <a:t> </a:t>
            </a:r>
            <a:r>
              <a:rPr lang="pt-BR" sz="1700" dirty="0" err="1"/>
              <a:t>Breastplate,Mythril</a:t>
            </a:r>
            <a:r>
              <a:rPr lang="pt-BR" sz="1700" dirty="0"/>
              <a:t> </a:t>
            </a:r>
            <a:r>
              <a:rPr lang="pt-BR" sz="1700" dirty="0" err="1"/>
              <a:t>helmet</a:t>
            </a:r>
            <a:endParaRPr lang="pt-BR" sz="17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0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95803F-EA0F-4DBC-AE13-6075D1A7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Ediçoes</a:t>
            </a:r>
            <a:r>
              <a:rPr lang="en-US" sz="48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sz="4800" b="1" kern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finais</a:t>
            </a:r>
            <a:endParaRPr lang="en-US" sz="48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Troféu">
            <a:extLst>
              <a:ext uri="{FF2B5EF4-FFF2-40B4-BE49-F238E27FC236}">
                <a16:creationId xmlns:a16="http://schemas.microsoft.com/office/drawing/2014/main" id="{F1676A6B-1B26-723C-4A71-57CA0ECF5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0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1FA5C4-1D9D-47D4-A437-BB608D5F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32688"/>
            <a:ext cx="4168900" cy="915162"/>
          </a:xfrm>
        </p:spPr>
        <p:txBody>
          <a:bodyPr anchor="b">
            <a:normAutofit/>
          </a:bodyPr>
          <a:lstStyle/>
          <a:p>
            <a:r>
              <a:rPr lang="pt-BR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grande batalha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4CC93B-0AC6-03D0-9381-27AAEC6F2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981200"/>
            <a:ext cx="5497642" cy="42005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400" b="1"/>
              <a:t>Midnightpow trajado com uma roupa espectral e montado em seu</a:t>
            </a:r>
            <a:br>
              <a:rPr lang="pt-BR" sz="1400" b="1"/>
            </a:br>
            <a:r>
              <a:rPr lang="pt-BR" sz="1400" b="1"/>
              <a:t>unicórnio acompanhado pelo seu familiar Lanterna Mágica e seu fiel</a:t>
            </a:r>
            <a:br>
              <a:rPr lang="pt-BR" sz="1400" b="1"/>
            </a:br>
            <a:r>
              <a:rPr lang="pt-BR" sz="1400" b="1"/>
              <a:t>companheiro lunar com seus 200 de Atk, 37 Def, 400 Mp e 400 de Pv se prepara</a:t>
            </a:r>
            <a:br>
              <a:rPr lang="pt-BR" sz="1400" b="1"/>
            </a:br>
            <a:r>
              <a:rPr lang="pt-BR" sz="1400" b="1"/>
              <a:t>para batalha, ele possui uma armadura completa de mythril, seu equipamento</a:t>
            </a:r>
            <a:br>
              <a:rPr lang="pt-BR" sz="1400" b="1"/>
            </a:br>
            <a:r>
              <a:rPr lang="pt-BR" sz="1400" b="1"/>
              <a:t>consiste com uma Asa de Dragão, Caixa de Música da Lua Gelada e uma Flor Arcana.</a:t>
            </a:r>
            <a:endParaRPr lang="pt-BR" sz="1400"/>
          </a:p>
          <a:p>
            <a:pPr marL="0" indent="0">
              <a:buNone/>
            </a:pPr>
            <a:r>
              <a:rPr lang="pt-BR" sz="1400" b="1"/>
              <a:t>Também em sua posse carrega três armas uma pistola rápida e</a:t>
            </a:r>
            <a:br>
              <a:rPr lang="pt-BR" sz="1400" b="1"/>
            </a:br>
            <a:r>
              <a:rPr lang="pt-BR" sz="1400" b="1"/>
              <a:t>sua espada gato e um detonador ônix.</a:t>
            </a:r>
            <a:endParaRPr lang="pt-BR" sz="1400"/>
          </a:p>
          <a:p>
            <a:pPr marL="0" indent="0">
              <a:buNone/>
            </a:pPr>
            <a:r>
              <a:rPr lang="pt-BR" sz="1400" b="1"/>
              <a:t>Antes da batalha começar 3 poções foram produzidas sendo</a:t>
            </a:r>
            <a:br>
              <a:rPr lang="pt-BR" sz="1400" b="1"/>
            </a:br>
            <a:r>
              <a:rPr lang="pt-BR" sz="1400" b="1"/>
              <a:t>elas a de mana/70, pele de ferro e cura/50,</a:t>
            </a:r>
            <a:endParaRPr lang="pt-BR" sz="1400"/>
          </a:p>
          <a:p>
            <a:pPr marL="0" indent="0">
              <a:buNone/>
            </a:pPr>
            <a:r>
              <a:rPr lang="pt-BR" sz="1400" b="1"/>
              <a:t>O seu inimigo é O Olho de Cthulhu que possui 45 de Atk, 23</a:t>
            </a:r>
            <a:br>
              <a:rPr lang="pt-BR" sz="1400" b="1"/>
            </a:br>
            <a:r>
              <a:rPr lang="pt-BR" sz="1400" b="1"/>
              <a:t>de Def e 4641 de Pv. Cervos de Cthulhu o cercam tendo um Pv de 8 e 12 de Atk.</a:t>
            </a:r>
            <a:endParaRPr lang="pt-BR" sz="1400"/>
          </a:p>
          <a:p>
            <a:pPr marL="0" indent="0">
              <a:buNone/>
            </a:pPr>
            <a:r>
              <a:rPr lang="pt-BR" sz="1400" b="1"/>
              <a:t>Após a vida do “Olho” chegar em 2320 seu Atk passa a ser de</a:t>
            </a:r>
            <a:br>
              <a:rPr lang="pt-BR" sz="1400" b="1"/>
            </a:br>
            <a:r>
              <a:rPr lang="pt-BR" sz="1400" b="1"/>
              <a:t>60, sua defesa aumenta para 46.</a:t>
            </a:r>
            <a:endParaRPr lang="pt-BR" sz="1400"/>
          </a:p>
          <a:p>
            <a:endParaRPr lang="en-US" sz="1100" dirty="0"/>
          </a:p>
        </p:txBody>
      </p:sp>
      <p:cxnSp>
        <p:nvCxnSpPr>
          <p:cNvPr id="28" name="Straight Connector 22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76C6FF6-710F-48C7-B158-955389592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49" y="1417319"/>
            <a:ext cx="5666823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0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A83A35A-EB4C-4CBE-A4AF-703D32AA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5093596" cy="1777829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EQUIPE</a:t>
            </a:r>
          </a:p>
        </p:txBody>
      </p:sp>
      <p:pic>
        <p:nvPicPr>
          <p:cNvPr id="7" name="Content Placeholder 6" descr="Ver a imagem de origem">
            <a:extLst>
              <a:ext uri="{FF2B5EF4-FFF2-40B4-BE49-F238E27FC236}">
                <a16:creationId xmlns:a16="http://schemas.microsoft.com/office/drawing/2014/main" id="{21FB5B43-27DB-495F-9F4B-2F9BD35026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3" b="13221"/>
          <a:stretch/>
        </p:blipFill>
        <p:spPr bwMode="auto">
          <a:xfrm>
            <a:off x="20" y="2872"/>
            <a:ext cx="12191980" cy="4595954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ontent Placeholder 10">
            <a:extLst>
              <a:ext uri="{FF2B5EF4-FFF2-40B4-BE49-F238E27FC236}">
                <a16:creationId xmlns:a16="http://schemas.microsoft.com/office/drawing/2014/main" id="{26A2CA36-B5B8-F945-4DD6-BB5230146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706" y="4767660"/>
            <a:ext cx="5173613" cy="177030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Carlos Alberto Santiago Pimentel - 020062</a:t>
            </a:r>
          </a:p>
          <a:p>
            <a:r>
              <a:rPr lang="en-US" sz="1800" dirty="0"/>
              <a:t>Miguel </a:t>
            </a:r>
            <a:r>
              <a:rPr lang="en-US" sz="1800" dirty="0" err="1"/>
              <a:t>Vilela</a:t>
            </a:r>
            <a:r>
              <a:rPr lang="en-US" sz="1800" dirty="0"/>
              <a:t> </a:t>
            </a:r>
            <a:r>
              <a:rPr lang="en-US" sz="1800" dirty="0" err="1"/>
              <a:t>Morais</a:t>
            </a:r>
            <a:r>
              <a:rPr lang="en-US" sz="1800" dirty="0"/>
              <a:t> Ribeiro -</a:t>
            </a:r>
          </a:p>
        </p:txBody>
      </p:sp>
    </p:spTree>
    <p:extLst>
      <p:ext uri="{BB962C8B-B14F-4D97-AF65-F5344CB8AC3E}">
        <p14:creationId xmlns:p14="http://schemas.microsoft.com/office/powerpoint/2010/main" val="193158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Aharoni</vt:lpstr>
      <vt:lpstr>Algerian</vt:lpstr>
      <vt:lpstr>Arial</vt:lpstr>
      <vt:lpstr>Arial Black</vt:lpstr>
      <vt:lpstr>Calibri</vt:lpstr>
      <vt:lpstr>Calibri Light</vt:lpstr>
      <vt:lpstr>Times New Roman</vt:lpstr>
      <vt:lpstr>Tw Cen MT</vt:lpstr>
      <vt:lpstr>Tema do Office</vt:lpstr>
      <vt:lpstr>Banco de dados TDE</vt:lpstr>
      <vt:lpstr>Primeiras impressões...</vt:lpstr>
      <vt:lpstr>Modificações ao longo do tempo</vt:lpstr>
      <vt:lpstr>Primeiros textos da batalha</vt:lpstr>
      <vt:lpstr>Ediçoes finais</vt:lpstr>
      <vt:lpstr>A grande batalha</vt:lpstr>
      <vt:lpstr>EQUIPE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TDE</dc:title>
  <dc:creator>Carlos Alberto</dc:creator>
  <cp:lastModifiedBy>Carlos Alberto</cp:lastModifiedBy>
  <cp:revision>4</cp:revision>
  <dcterms:created xsi:type="dcterms:W3CDTF">2022-03-22T19:18:04Z</dcterms:created>
  <dcterms:modified xsi:type="dcterms:W3CDTF">2022-03-22T19:40:38Z</dcterms:modified>
</cp:coreProperties>
</file>