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 rotWithShape="0">
            <a:gsLst>
              <a:gs pos="0">
                <a:srgbClr val="e2e2e2"/>
              </a:gs>
              <a:gs pos="100000">
                <a:srgbClr val="292929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-609840" y="914400"/>
            <a:ext cx="97534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4500" spc="-1" strike="noStrike">
                <a:solidFill>
                  <a:srgbClr val="000000"/>
                </a:solidFill>
                <a:latin typeface="Brush Script MT"/>
              </a:rPr>
              <a:t>Certificate</a:t>
            </a:r>
            <a:endParaRPr b="0" lang="en-IN" sz="4500" spc="-1" strike="noStrike">
              <a:latin typeface="Arial"/>
            </a:endParaRPr>
          </a:p>
        </p:txBody>
      </p:sp>
      <p:sp>
        <p:nvSpPr>
          <p:cNvPr id="40" name="Line 4"/>
          <p:cNvSpPr/>
          <p:nvPr/>
        </p:nvSpPr>
        <p:spPr>
          <a:xfrm>
            <a:off x="1218960" y="1896840"/>
            <a:ext cx="6705720" cy="0"/>
          </a:xfrm>
          <a:prstGeom prst="line">
            <a:avLst/>
          </a:prstGeom>
          <a:ln w="28440">
            <a:solidFill>
              <a:srgbClr val="0d0d0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2640600" y="2057400"/>
            <a:ext cx="38628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This certificate is awarded to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3220200" y="2581920"/>
            <a:ext cx="27028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dobe Garamond Pro Bold"/>
              </a:rPr>
              <a:t>&lt;&lt;name&gt;&gt;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1473840" y="3352680"/>
            <a:ext cx="619596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This is a sample text. Insert your own text here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Sample text provided here. Sample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Text provided here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677160" y="4343400"/>
            <a:ext cx="1913040" cy="1913040"/>
          </a:xfrm>
          <a:prstGeom prst="star12">
            <a:avLst>
              <a:gd name="adj" fmla="val 42492"/>
            </a:avLst>
          </a:prstGeom>
          <a:gradFill rotWithShape="0">
            <a:gsLst>
              <a:gs pos="0">
                <a:srgbClr val="e6d78a"/>
              </a:gs>
              <a:gs pos="100000">
                <a:srgbClr val="c7ac4c"/>
              </a:gs>
            </a:gsLst>
            <a:lin ang="8100000"/>
          </a:gradFill>
          <a:ln w="63360">
            <a:solidFill>
              <a:srgbClr val="695a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9"/>
          <p:cNvSpPr/>
          <p:nvPr/>
        </p:nvSpPr>
        <p:spPr>
          <a:xfrm>
            <a:off x="993960" y="4660200"/>
            <a:ext cx="1279440" cy="1279440"/>
          </a:xfrm>
          <a:prstGeom prst="ellipse">
            <a:avLst/>
          </a:prstGeom>
          <a:noFill/>
          <a:ln w="50760">
            <a:solidFill>
              <a:srgbClr val="a68e3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0"/>
          <p:cNvSpPr/>
          <p:nvPr/>
        </p:nvSpPr>
        <p:spPr>
          <a:xfrm>
            <a:off x="1000080" y="4980240"/>
            <a:ext cx="12675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984807"/>
                </a:solidFill>
                <a:latin typeface="Calibri"/>
              </a:rPr>
              <a:t>Logo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Line 11"/>
          <p:cNvSpPr/>
          <p:nvPr/>
        </p:nvSpPr>
        <p:spPr>
          <a:xfrm>
            <a:off x="5715000" y="5101200"/>
            <a:ext cx="2743200" cy="0"/>
          </a:xfrm>
          <a:prstGeom prst="line">
            <a:avLst/>
          </a:prstGeom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2"/>
          <p:cNvSpPr/>
          <p:nvPr/>
        </p:nvSpPr>
        <p:spPr>
          <a:xfrm>
            <a:off x="5715000" y="5867280"/>
            <a:ext cx="2743200" cy="0"/>
          </a:xfrm>
          <a:prstGeom prst="line">
            <a:avLst/>
          </a:prstGeom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3"/>
          <p:cNvSpPr/>
          <p:nvPr/>
        </p:nvSpPr>
        <p:spPr>
          <a:xfrm>
            <a:off x="5591880" y="5042880"/>
            <a:ext cx="15570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</a:rPr>
              <a:t>sample name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5591880" y="5818320"/>
            <a:ext cx="15570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onstantia"/>
              </a:rPr>
              <a:t>sample name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2023-06-13T13:47:41Z</dcterms:modified>
  <cp:revision>2</cp:revision>
  <dc:subject/>
  <dc:title/>
</cp:coreProperties>
</file>