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24"/>
  </p:notesMasterIdLst>
  <p:sldIdLst>
    <p:sldId id="348" r:id="rId3"/>
    <p:sldId id="259" r:id="rId4"/>
    <p:sldId id="349" r:id="rId5"/>
    <p:sldId id="352" r:id="rId6"/>
    <p:sldId id="308" r:id="rId7"/>
    <p:sldId id="351" r:id="rId8"/>
    <p:sldId id="350" r:id="rId9"/>
    <p:sldId id="353" r:id="rId10"/>
    <p:sldId id="309" r:id="rId11"/>
    <p:sldId id="354" r:id="rId12"/>
    <p:sldId id="355" r:id="rId13"/>
    <p:sldId id="356" r:id="rId14"/>
    <p:sldId id="357" r:id="rId15"/>
    <p:sldId id="358" r:id="rId16"/>
    <p:sldId id="359" r:id="rId17"/>
    <p:sldId id="362" r:id="rId18"/>
    <p:sldId id="360" r:id="rId19"/>
    <p:sldId id="361" r:id="rId20"/>
    <p:sldId id="363" r:id="rId21"/>
    <p:sldId id="364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94" y="1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5992483" y="1164865"/>
            <a:ext cx="5609295" cy="4148562"/>
            <a:chOff x="6081687" y="1056837"/>
            <a:chExt cx="5381101" cy="41485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081687" y="1056837"/>
              <a:ext cx="4777152" cy="175432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Modul2</a:t>
              </a:r>
            </a:p>
            <a:p>
              <a:pPr algn="ctr"/>
              <a:r>
                <a:rPr lang="de-DE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Abschlussprojekt</a:t>
              </a:r>
            </a:p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Gruppe1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180993" y="3389133"/>
              <a:ext cx="5281795" cy="181626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    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Mitglieder</a:t>
              </a:r>
              <a:endParaRPr lang="en-US" altLang="ko-KR" sz="1867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Jamie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Sallah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Attila Feher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Fatih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bg1"/>
                  </a:solidFill>
                  <a:cs typeface="Arial" pitchFamily="34" charset="0"/>
                </a:rPr>
                <a:t>Oruc</a:t>
              </a: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pPr marL="342900" indent="-342900">
                <a:buFont typeface="Wingdings" panose="05000000000000000000" pitchFamily="2" charset="2"/>
                <a:buChar char="ü"/>
              </a:pPr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Abdullah Atash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Grafik 2" descr="Ein Bild, das Text, Datei, Computer enthält.&#10;&#10;Automatisch generierte Beschreibung">
            <a:extLst>
              <a:ext uri="{FF2B5EF4-FFF2-40B4-BE49-F238E27FC236}">
                <a16:creationId xmlns:a16="http://schemas.microsoft.com/office/drawing/2014/main" id="{88EE2C3F-359A-F997-DE60-52BC51231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68" y="158994"/>
            <a:ext cx="11658600" cy="1777936"/>
          </a:xfrm>
          <a:prstGeom prst="rect">
            <a:avLst/>
          </a:prstGeom>
        </p:spPr>
      </p:pic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A85A535-0FA9-7B10-5F4B-BC7F60EC0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784944"/>
              </p:ext>
            </p:extLst>
          </p:nvPr>
        </p:nvGraphicFramePr>
        <p:xfrm>
          <a:off x="185468" y="2027325"/>
          <a:ext cx="8660920" cy="3657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58216">
                  <a:extLst>
                    <a:ext uri="{9D8B030D-6E8A-4147-A177-3AD203B41FA5}">
                      <a16:colId xmlns:a16="http://schemas.microsoft.com/office/drawing/2014/main" val="1755233909"/>
                    </a:ext>
                  </a:extLst>
                </a:gridCol>
                <a:gridCol w="6402704">
                  <a:extLst>
                    <a:ext uri="{9D8B030D-6E8A-4147-A177-3AD203B41FA5}">
                      <a16:colId xmlns:a16="http://schemas.microsoft.com/office/drawing/2014/main" val="1796065228"/>
                    </a:ext>
                  </a:extLst>
                </a:gridCol>
              </a:tblGrid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mongo0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RS0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75245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mongo1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RS0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38300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mongo2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Primär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RS0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076759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mongo3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Sekundär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RS1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10951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mongo4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Sekundär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RS1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474054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mongo5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Primär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RS1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8278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mongo6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Router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01307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mongo7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Sekundär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ConfigServer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Port: 27019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114905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mongo8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Primär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ConfigServer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Port: 27019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209446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r>
                        <a:rPr lang="de-DE" dirty="0"/>
                        <a:t>mongo9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Sekundär Knoten 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de-DE" dirty="0" err="1">
                          <a:sym typeface="Wingdings" panose="05000000000000000000" pitchFamily="2" charset="2"/>
                        </a:rPr>
                        <a:t>ConfigServer</a:t>
                      </a:r>
                      <a:r>
                        <a:rPr lang="de-DE" dirty="0">
                          <a:sym typeface="Wingdings" panose="05000000000000000000" pitchFamily="2" charset="2"/>
                        </a:rPr>
                        <a:t> Port: 27019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189627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E00394F6-B641-F492-9116-0B32C498D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8" y="5878224"/>
            <a:ext cx="10890850" cy="863991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13777B2-28EA-9576-6F9A-68133BEC7CA0}"/>
              </a:ext>
            </a:extLst>
          </p:cNvPr>
          <p:cNvCxnSpPr/>
          <p:nvPr/>
        </p:nvCxnSpPr>
        <p:spPr>
          <a:xfrm flipH="1">
            <a:off x="9885872" y="5978106"/>
            <a:ext cx="10179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957A200-BBC4-31DD-93CB-1A1AA40391B7}"/>
              </a:ext>
            </a:extLst>
          </p:cNvPr>
          <p:cNvCxnSpPr>
            <a:cxnSpLocks/>
          </p:cNvCxnSpPr>
          <p:nvPr/>
        </p:nvCxnSpPr>
        <p:spPr>
          <a:xfrm flipH="1" flipV="1">
            <a:off x="3512389" y="6426859"/>
            <a:ext cx="1003539" cy="180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1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AEACE9C-F5A8-1EDC-CDDD-D52E41321368}"/>
              </a:ext>
            </a:extLst>
          </p:cNvPr>
          <p:cNvGrpSpPr/>
          <p:nvPr/>
        </p:nvGrpSpPr>
        <p:grpSpPr>
          <a:xfrm>
            <a:off x="362316" y="103025"/>
            <a:ext cx="11186216" cy="6111508"/>
            <a:chOff x="362316" y="103025"/>
            <a:chExt cx="11186216" cy="6111508"/>
          </a:xfrm>
        </p:grpSpPr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50A180F8-FF4E-B6F2-001A-C57605378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670" b="1"/>
            <a:stretch/>
          </p:blipFill>
          <p:spPr>
            <a:xfrm>
              <a:off x="6176432" y="643467"/>
              <a:ext cx="5372100" cy="5571066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B295D883-80BA-2513-B8CB-0EFD71EEFDCD}"/>
                </a:ext>
              </a:extLst>
            </p:cNvPr>
            <p:cNvGrpSpPr/>
            <p:nvPr/>
          </p:nvGrpSpPr>
          <p:grpSpPr>
            <a:xfrm>
              <a:off x="362316" y="103025"/>
              <a:ext cx="5653250" cy="6111508"/>
              <a:chOff x="362316" y="103025"/>
              <a:chExt cx="5653250" cy="6111508"/>
            </a:xfrm>
          </p:grpSpPr>
          <p:pic>
            <p:nvPicPr>
              <p:cNvPr id="3" name="Grafik 2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F3C67299-4F98-0EE8-11B5-9E0D7C4F81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2489" b="-2"/>
              <a:stretch/>
            </p:blipFill>
            <p:spPr>
              <a:xfrm>
                <a:off x="643467" y="643467"/>
                <a:ext cx="5372099" cy="5571066"/>
              </a:xfrm>
              <a:prstGeom prst="rect">
                <a:avLst/>
              </a:prstGeom>
            </p:spPr>
          </p:pic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90A47CC-8913-C1C8-5FE5-993B98214593}"/>
                  </a:ext>
                </a:extLst>
              </p:cNvPr>
              <p:cNvSpPr txBox="1"/>
              <p:nvPr/>
            </p:nvSpPr>
            <p:spPr>
              <a:xfrm>
                <a:off x="362316" y="103025"/>
                <a:ext cx="156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bg1"/>
                    </a:solidFill>
                  </a:rPr>
                  <a:t>RS0 Status</a:t>
                </a:r>
                <a:endParaRPr lang="LID4096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220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A9647AE5-DA78-A546-5BA7-8F59C355F0B7}"/>
              </a:ext>
            </a:extLst>
          </p:cNvPr>
          <p:cNvGrpSpPr/>
          <p:nvPr/>
        </p:nvGrpSpPr>
        <p:grpSpPr>
          <a:xfrm>
            <a:off x="362316" y="103025"/>
            <a:ext cx="11186216" cy="6111508"/>
            <a:chOff x="362316" y="103025"/>
            <a:chExt cx="11186216" cy="6111508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3553E94-6BF3-6E9E-A30F-88E9C265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454" b="-2"/>
            <a:stretch/>
          </p:blipFill>
          <p:spPr>
            <a:xfrm>
              <a:off x="643467" y="643467"/>
              <a:ext cx="5372099" cy="5571066"/>
            </a:xfrm>
            <a:prstGeom prst="rect">
              <a:avLst/>
            </a:prstGeom>
          </p:spPr>
        </p:pic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5878BE52-A01A-0710-E66E-588B90076D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39" b="-2"/>
            <a:stretch/>
          </p:blipFill>
          <p:spPr>
            <a:xfrm>
              <a:off x="6176432" y="643467"/>
              <a:ext cx="5372100" cy="5571066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AEF4DC7A-8FC8-69A3-BD09-0AB0D6EA7BDC}"/>
                </a:ext>
              </a:extLst>
            </p:cNvPr>
            <p:cNvSpPr txBox="1"/>
            <p:nvPr/>
          </p:nvSpPr>
          <p:spPr>
            <a:xfrm>
              <a:off x="362316" y="103025"/>
              <a:ext cx="1561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RS1 Status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5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F33F41E-1687-409B-71D4-3DBD45B79A66}"/>
              </a:ext>
            </a:extLst>
          </p:cNvPr>
          <p:cNvGrpSpPr/>
          <p:nvPr/>
        </p:nvGrpSpPr>
        <p:grpSpPr>
          <a:xfrm>
            <a:off x="362316" y="103025"/>
            <a:ext cx="11186217" cy="6109445"/>
            <a:chOff x="362316" y="103025"/>
            <a:chExt cx="11186217" cy="6109445"/>
          </a:xfrm>
        </p:grpSpPr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3BC530BA-846C-2955-8B3B-F6A6C0564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6433" y="666995"/>
              <a:ext cx="5372100" cy="5524010"/>
            </a:xfrm>
            <a:prstGeom prst="rect">
              <a:avLst/>
            </a:prstGeom>
          </p:spPr>
        </p:pic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DD19DB94-D51B-BE20-B2C3-7C3B6262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6" y="645529"/>
              <a:ext cx="5372099" cy="5566941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22E8BAFB-64AE-D9D0-E4E1-D53F7DA1142E}"/>
                </a:ext>
              </a:extLst>
            </p:cNvPr>
            <p:cNvSpPr txBox="1"/>
            <p:nvPr/>
          </p:nvSpPr>
          <p:spPr>
            <a:xfrm>
              <a:off x="362316" y="103025"/>
              <a:ext cx="1958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ConfigRS</a:t>
              </a:r>
              <a:r>
                <a:rPr lang="de-DE" dirty="0">
                  <a:solidFill>
                    <a:schemeClr val="bg1"/>
                  </a:solidFill>
                </a:rPr>
                <a:t> Status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575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B5E525E-998F-EE5C-305D-99CB8A2F7FBE}"/>
              </a:ext>
            </a:extLst>
          </p:cNvPr>
          <p:cNvGrpSpPr/>
          <p:nvPr/>
        </p:nvGrpSpPr>
        <p:grpSpPr>
          <a:xfrm>
            <a:off x="362316" y="103025"/>
            <a:ext cx="11416950" cy="5812244"/>
            <a:chOff x="362316" y="103025"/>
            <a:chExt cx="11416950" cy="5812244"/>
          </a:xfrm>
        </p:grpSpPr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49140F1-E944-080F-891E-A5A7F1D54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6987" y="1348509"/>
              <a:ext cx="5622279" cy="3612314"/>
            </a:xfrm>
            <a:prstGeom prst="rect">
              <a:avLst/>
            </a:prstGeom>
          </p:spPr>
        </p:pic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D60D4D2-0F5A-D5CF-7CAA-9F02672B1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290" y="720437"/>
              <a:ext cx="5570866" cy="5194832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E9C122E-7B8A-A689-3445-ADC339B266BF}"/>
                </a:ext>
              </a:extLst>
            </p:cNvPr>
            <p:cNvSpPr txBox="1"/>
            <p:nvPr/>
          </p:nvSpPr>
          <p:spPr>
            <a:xfrm>
              <a:off x="362316" y="103025"/>
              <a:ext cx="19236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bg1"/>
                  </a:solidFill>
                </a:rPr>
                <a:t>Sharding</a:t>
              </a:r>
              <a:r>
                <a:rPr lang="de-DE" dirty="0">
                  <a:solidFill>
                    <a:schemeClr val="bg1"/>
                  </a:solidFill>
                </a:rPr>
                <a:t> Status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578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9D2C73-08B0-4F6B-A8E9-4651E6BDB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8DB88C-7EF2-487C-85D1-848F61F13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B4C51DDD-AC26-5277-6DE1-CE1A5D2068F8}"/>
              </a:ext>
            </a:extLst>
          </p:cNvPr>
          <p:cNvGrpSpPr/>
          <p:nvPr/>
        </p:nvGrpSpPr>
        <p:grpSpPr>
          <a:xfrm>
            <a:off x="362316" y="103025"/>
            <a:ext cx="11186216" cy="6111508"/>
            <a:chOff x="362316" y="103025"/>
            <a:chExt cx="11186216" cy="6111508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E4570BA2-C0BA-80A5-E2EF-55C19DFEB2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554"/>
            <a:stretch/>
          </p:blipFill>
          <p:spPr>
            <a:xfrm>
              <a:off x="643467" y="643467"/>
              <a:ext cx="5372099" cy="5571066"/>
            </a:xfrm>
            <a:prstGeom prst="rect">
              <a:avLst/>
            </a:prstGeom>
          </p:spPr>
        </p:pic>
        <p:pic>
          <p:nvPicPr>
            <p:cNvPr id="5" name="Grafik 4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17D3BEC5-3868-ACA3-DCF0-3E97AEE49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6954" b="-2"/>
            <a:stretch/>
          </p:blipFill>
          <p:spPr>
            <a:xfrm>
              <a:off x="6176432" y="643467"/>
              <a:ext cx="5372100" cy="5571066"/>
            </a:xfrm>
            <a:prstGeom prst="rect">
              <a:avLst/>
            </a:prstGeom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9862C5-5207-11C9-3D61-EFD0730ABEA8}"/>
                </a:ext>
              </a:extLst>
            </p:cNvPr>
            <p:cNvSpPr txBox="1"/>
            <p:nvPr/>
          </p:nvSpPr>
          <p:spPr>
            <a:xfrm>
              <a:off x="362316" y="103025"/>
              <a:ext cx="4192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Collection </a:t>
              </a:r>
              <a:r>
                <a:rPr lang="de-DE" dirty="0" err="1">
                  <a:solidFill>
                    <a:schemeClr val="bg1"/>
                  </a:solidFill>
                </a:rPr>
                <a:t>Sharding</a:t>
              </a:r>
              <a:r>
                <a:rPr lang="de-DE" dirty="0">
                  <a:solidFill>
                    <a:schemeClr val="bg1"/>
                  </a:solidFill>
                </a:rPr>
                <a:t> Distribution Status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1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641D-16BB-4A18-8816-F21636C89269}"/>
              </a:ext>
            </a:extLst>
          </p:cNvPr>
          <p:cNvSpPr txBox="1"/>
          <p:nvPr/>
        </p:nvSpPr>
        <p:spPr>
          <a:xfrm>
            <a:off x="-1414" y="558493"/>
            <a:ext cx="12192000" cy="9848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Apache </a:t>
            </a:r>
            <a:r>
              <a:rPr lang="en-US" altLang="ko-KR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Webserer</a:t>
            </a:r>
            <a:endParaRPr lang="en-US" altLang="ko-KR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Java “OpenJDK” Container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9662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7517A95-EF2F-F2F0-0266-39BDD06CDECA}"/>
              </a:ext>
            </a:extLst>
          </p:cNvPr>
          <p:cNvGrpSpPr/>
          <p:nvPr/>
        </p:nvGrpSpPr>
        <p:grpSpPr>
          <a:xfrm>
            <a:off x="0" y="279686"/>
            <a:ext cx="12192000" cy="6298628"/>
            <a:chOff x="0" y="279686"/>
            <a:chExt cx="12192000" cy="6298628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9A0F93C2-AF61-1F59-A544-D78D1BF5E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79686"/>
              <a:ext cx="12192000" cy="6298628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4A4CD2D5-67D3-C03A-82E3-627A1C0F4F80}"/>
                </a:ext>
              </a:extLst>
            </p:cNvPr>
            <p:cNvCxnSpPr/>
            <p:nvPr/>
          </p:nvCxnSpPr>
          <p:spPr>
            <a:xfrm flipH="1">
              <a:off x="5124091" y="3968151"/>
              <a:ext cx="1130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E63C02F1-C3D5-0C19-78C1-057DBB18013E}"/>
                </a:ext>
              </a:extLst>
            </p:cNvPr>
            <p:cNvCxnSpPr/>
            <p:nvPr/>
          </p:nvCxnSpPr>
          <p:spPr>
            <a:xfrm flipH="1">
              <a:off x="8735684" y="5949351"/>
              <a:ext cx="1130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795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62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0CF9BD6-7E44-C204-24AD-6E275DA4BDE5}"/>
              </a:ext>
            </a:extLst>
          </p:cNvPr>
          <p:cNvGrpSpPr/>
          <p:nvPr/>
        </p:nvGrpSpPr>
        <p:grpSpPr>
          <a:xfrm>
            <a:off x="643467" y="1847765"/>
            <a:ext cx="10905066" cy="3162469"/>
            <a:chOff x="643467" y="1847765"/>
            <a:chExt cx="10905066" cy="3162469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A4B72B6A-5714-A093-0107-C8B04E9989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712"/>
            <a:stretch/>
          </p:blipFill>
          <p:spPr>
            <a:xfrm>
              <a:off x="643467" y="1847765"/>
              <a:ext cx="10905066" cy="3162469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82F9B438-163B-4BFD-4068-A62240793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64121" y="2153292"/>
              <a:ext cx="13612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075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07A6139-9F34-1B78-2146-A4BAB204E986}"/>
              </a:ext>
            </a:extLst>
          </p:cNvPr>
          <p:cNvGrpSpPr/>
          <p:nvPr/>
        </p:nvGrpSpPr>
        <p:grpSpPr>
          <a:xfrm>
            <a:off x="556899" y="88492"/>
            <a:ext cx="10844418" cy="6019010"/>
            <a:chOff x="556899" y="88492"/>
            <a:chExt cx="10844418" cy="6019010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D909BADE-B60D-360C-7274-66957561C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936" y="88492"/>
              <a:ext cx="9730740" cy="556260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998CA94-1BB7-2D55-0BBE-A6945E308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899" y="935997"/>
              <a:ext cx="10844418" cy="5171505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108E1A2C-41C1-B7B9-69D2-C8F1F1C7B038}"/>
                </a:ext>
              </a:extLst>
            </p:cNvPr>
            <p:cNvCxnSpPr/>
            <p:nvPr/>
          </p:nvCxnSpPr>
          <p:spPr>
            <a:xfrm flipH="1">
              <a:off x="5538158" y="4390845"/>
              <a:ext cx="10006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360DF4EC-C96A-C788-96F0-8776C3F87750}"/>
                </a:ext>
              </a:extLst>
            </p:cNvPr>
            <p:cNvCxnSpPr/>
            <p:nvPr/>
          </p:nvCxnSpPr>
          <p:spPr>
            <a:xfrm flipH="1">
              <a:off x="8261230" y="6107502"/>
              <a:ext cx="100066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1E004F98-D48F-DA0A-8CB4-18D4DF4A0171}"/>
                </a:ext>
              </a:extLst>
            </p:cNvPr>
            <p:cNvCxnSpPr/>
            <p:nvPr/>
          </p:nvCxnSpPr>
          <p:spPr>
            <a:xfrm flipH="1">
              <a:off x="7763774" y="336430"/>
              <a:ext cx="11300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618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BE51BC4-D725-9498-D98A-A75B1435B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447921"/>
              </p:ext>
            </p:extLst>
          </p:nvPr>
        </p:nvGraphicFramePr>
        <p:xfrm>
          <a:off x="990600" y="914400"/>
          <a:ext cx="5032374" cy="496728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977146">
                  <a:extLst>
                    <a:ext uri="{9D8B030D-6E8A-4147-A177-3AD203B41FA5}">
                      <a16:colId xmlns:a16="http://schemas.microsoft.com/office/drawing/2014/main" val="940583940"/>
                    </a:ext>
                  </a:extLst>
                </a:gridCol>
                <a:gridCol w="1055228">
                  <a:extLst>
                    <a:ext uri="{9D8B030D-6E8A-4147-A177-3AD203B41FA5}">
                      <a16:colId xmlns:a16="http://schemas.microsoft.com/office/drawing/2014/main" val="459983937"/>
                    </a:ext>
                  </a:extLst>
                </a:gridCol>
              </a:tblGrid>
              <a:tr h="25544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Die Aufgaben: 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Person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ctr"/>
                </a:tc>
                <a:extLst>
                  <a:ext uri="{0D108BD9-81ED-4DB2-BD59-A6C34878D82A}">
                    <a16:rowId xmlns:a16="http://schemas.microsoft.com/office/drawing/2014/main" val="394774148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Aufgabe:1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Jamie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ctr"/>
                </a:tc>
                <a:extLst>
                  <a:ext uri="{0D108BD9-81ED-4DB2-BD59-A6C34878D82A}">
                    <a16:rowId xmlns:a16="http://schemas.microsoft.com/office/drawing/2014/main" val="3731996887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t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1203110060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DNS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818229765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DHCP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397122734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OI Erstellung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163208040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Gruppen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117210636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Benutzer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1886759060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Domäne mit der Benutzer Einglogen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849694264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Netzlaufwerke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170375151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Berechtigungszuteilung für Netzwerke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1644295587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Drucker anlegen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740609509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Hmail installieren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917137057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E-Mail Addressen für jede Benutzer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526297109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Thunderbird installieren und E-Mails testen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804555795"/>
                  </a:ext>
                </a:extLst>
              </a:tr>
              <a:tr h="255440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Aufgabe:2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Fatih </a:t>
                      </a:r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56401765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PostgreSQL Docker-Container Erstellung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979578002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 neuen DB "</a:t>
                      </a:r>
                      <a:r>
                        <a:rPr lang="de-DE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projektwochedb</a:t>
                      </a:r>
                      <a:r>
                        <a:rPr lang="de-DE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" Erstellung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658949580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Tabellen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199525752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Admin-Nutzer Anlgegung 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754110434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Nutzer mit Lese Priv Anlegung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2240888708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Nutzer mit Lese und Schreib Priv Anlegung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128203293"/>
                  </a:ext>
                </a:extLst>
              </a:tr>
              <a:tr h="210048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Datenbank-Backup Erstellung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1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1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7" marR="7297" marT="7297" marB="0" anchor="b"/>
                </a:tc>
                <a:extLst>
                  <a:ext uri="{0D108BD9-81ED-4DB2-BD59-A6C34878D82A}">
                    <a16:rowId xmlns:a16="http://schemas.microsoft.com/office/drawing/2014/main" val="3426641658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31984498-C2AE-6F24-C051-9E7DCB121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728336"/>
              </p:ext>
            </p:extLst>
          </p:nvPr>
        </p:nvGraphicFramePr>
        <p:xfrm>
          <a:off x="6118703" y="888522"/>
          <a:ext cx="5032374" cy="5113008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977145">
                  <a:extLst>
                    <a:ext uri="{9D8B030D-6E8A-4147-A177-3AD203B41FA5}">
                      <a16:colId xmlns:a16="http://schemas.microsoft.com/office/drawing/2014/main" val="2408180095"/>
                    </a:ext>
                  </a:extLst>
                </a:gridCol>
                <a:gridCol w="1055229">
                  <a:extLst>
                    <a:ext uri="{9D8B030D-6E8A-4147-A177-3AD203B41FA5}">
                      <a16:colId xmlns:a16="http://schemas.microsoft.com/office/drawing/2014/main" val="1211880669"/>
                    </a:ext>
                  </a:extLst>
                </a:gridCol>
              </a:tblGrid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en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Atila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291446650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Ein Docker-Netzwerk Erstellung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41924160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Sharded-Cluster Erstellung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3209507731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Sharding-Key hash Benutzen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3525153117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Datensätze Einfügen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3224820124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en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3163120010"/>
                  </a:ext>
                </a:extLst>
              </a:tr>
              <a:tr h="326267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u="none" strike="noStrike">
                          <a:solidFill>
                            <a:srgbClr val="000000"/>
                          </a:solidFill>
                          <a:effectLst/>
                        </a:rPr>
                        <a:t>Aufgabe:3</a:t>
                      </a:r>
                      <a:endParaRPr lang="de-DE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Abdullah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2065659366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Apache Dockerfile Erstellung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2616501819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Apache Container Erstellung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3027544301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OpenJDK Dockerfile Erstellung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2705930920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Java Container Erstellung 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1538093416"/>
                  </a:ext>
                </a:extLst>
              </a:tr>
              <a:tr h="268349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Mongo-Container (Ohne Cluster) Erstellung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1718775211"/>
                  </a:ext>
                </a:extLst>
              </a:tr>
              <a:tr h="48071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 Dokument von der Apache-Website </a:t>
                      </a:r>
                      <a:br>
                        <a:rPr lang="de-D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 den Mongo-Container Einladen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1392782673"/>
                  </a:ext>
                </a:extLst>
              </a:tr>
              <a:tr h="41994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weitere MongoDB-Collection Erstellen users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2857592879"/>
                  </a:ext>
                </a:extLst>
              </a:tr>
              <a:tr h="419941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einen Sharded-Key account als Breichskey Erstellung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DE" sz="1400" b="0" u="none" strike="noStrike">
                          <a:solidFill>
                            <a:srgbClr val="70AD47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1938370106"/>
                  </a:ext>
                </a:extLst>
              </a:tr>
              <a:tr h="480713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Setzt die IP und Port als Umgebungsvariable in </a:t>
                      </a:r>
                      <a:br>
                        <a:rPr lang="de-D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de-DE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Java Container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✓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DE" sz="1400" b="0" u="none" strike="noStrike" dirty="0">
                          <a:solidFill>
                            <a:srgbClr val="70AD47"/>
                          </a:solidFill>
                          <a:effectLst/>
                        </a:rPr>
                        <a:t> </a:t>
                      </a:r>
                      <a:endParaRPr lang="en-DE" sz="1400" b="0" i="0" u="none" strike="noStrike" dirty="0">
                        <a:solidFill>
                          <a:srgbClr val="70AD47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18" marR="10018" marT="10018" marB="0" anchor="b"/>
                </a:tc>
                <a:extLst>
                  <a:ext uri="{0D108BD9-81ED-4DB2-BD59-A6C34878D82A}">
                    <a16:rowId xmlns:a16="http://schemas.microsoft.com/office/drawing/2014/main" val="1705003957"/>
                  </a:ext>
                </a:extLst>
              </a:tr>
            </a:tbl>
          </a:graphicData>
        </a:graphic>
      </p:graphicFrame>
      <p:sp>
        <p:nvSpPr>
          <p:cNvPr id="2" name="Multiplikationszeichen 1">
            <a:extLst>
              <a:ext uri="{FF2B5EF4-FFF2-40B4-BE49-F238E27FC236}">
                <a16:creationId xmlns:a16="http://schemas.microsoft.com/office/drawing/2014/main" id="{766361F8-6B92-DCA8-18A3-2874340B6C6E}"/>
              </a:ext>
            </a:extLst>
          </p:cNvPr>
          <p:cNvSpPr/>
          <p:nvPr/>
        </p:nvSpPr>
        <p:spPr>
          <a:xfrm>
            <a:off x="10524229" y="5158600"/>
            <a:ext cx="189781" cy="26741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C8F5E86-E6AD-A776-7F16-65FCD1596FDD}"/>
              </a:ext>
            </a:extLst>
          </p:cNvPr>
          <p:cNvGrpSpPr/>
          <p:nvPr/>
        </p:nvGrpSpPr>
        <p:grpSpPr>
          <a:xfrm>
            <a:off x="1042860" y="111282"/>
            <a:ext cx="10227046" cy="6507064"/>
            <a:chOff x="1042860" y="111282"/>
            <a:chExt cx="10227046" cy="650706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426ECF17-EACC-CFF9-9602-54FCEF9502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024" r="32687"/>
            <a:stretch/>
          </p:blipFill>
          <p:spPr>
            <a:xfrm>
              <a:off x="1808457" y="3429000"/>
              <a:ext cx="8819287" cy="3189346"/>
            </a:xfrm>
            <a:prstGeom prst="rect">
              <a:avLst/>
            </a:prstGeom>
          </p:spPr>
        </p:pic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2957020-A54D-F411-50C0-0D1CA8459683}"/>
                </a:ext>
              </a:extLst>
            </p:cNvPr>
            <p:cNvCxnSpPr/>
            <p:nvPr/>
          </p:nvCxnSpPr>
          <p:spPr>
            <a:xfrm>
              <a:off x="1966823" y="5443268"/>
              <a:ext cx="577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6B162217-403F-A510-80B2-03CE8C43FEDD}"/>
                </a:ext>
              </a:extLst>
            </p:cNvPr>
            <p:cNvCxnSpPr/>
            <p:nvPr/>
          </p:nvCxnSpPr>
          <p:spPr>
            <a:xfrm>
              <a:off x="1966823" y="6113253"/>
              <a:ext cx="577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147529CB-61B3-9019-8A45-59DE53EC0D91}"/>
                </a:ext>
              </a:extLst>
            </p:cNvPr>
            <p:cNvCxnSpPr/>
            <p:nvPr/>
          </p:nvCxnSpPr>
          <p:spPr>
            <a:xfrm>
              <a:off x="2002766" y="6420929"/>
              <a:ext cx="577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12A49775-4790-8572-CD25-E9FF4EB6B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3" t="-1013" r="10925" b="1013"/>
            <a:stretch/>
          </p:blipFill>
          <p:spPr>
            <a:xfrm>
              <a:off x="1042860" y="111282"/>
              <a:ext cx="10227046" cy="3291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286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203089"/>
            <a:ext cx="11573197" cy="724247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endParaRPr lang="en-US" dirty="0"/>
          </a:p>
        </p:txBody>
      </p:sp>
      <p:grpSp>
        <p:nvGrpSpPr>
          <p:cNvPr id="4" name="Graphic 26">
            <a:extLst>
              <a:ext uri="{FF2B5EF4-FFF2-40B4-BE49-F238E27FC236}">
                <a16:creationId xmlns:a16="http://schemas.microsoft.com/office/drawing/2014/main" id="{2504041C-6125-4179-B515-0102FCDB8D20}"/>
              </a:ext>
            </a:extLst>
          </p:cNvPr>
          <p:cNvGrpSpPr/>
          <p:nvPr/>
        </p:nvGrpSpPr>
        <p:grpSpPr>
          <a:xfrm>
            <a:off x="4467498" y="4511970"/>
            <a:ext cx="2580907" cy="2095060"/>
            <a:chOff x="1909260" y="41261"/>
            <a:chExt cx="8368215" cy="6792927"/>
          </a:xfrm>
        </p:grpSpPr>
        <p:sp>
          <p:nvSpPr>
            <p:cNvPr id="6" name="Freeform: Shape 47">
              <a:extLst>
                <a:ext uri="{FF2B5EF4-FFF2-40B4-BE49-F238E27FC236}">
                  <a16:creationId xmlns:a16="http://schemas.microsoft.com/office/drawing/2014/main" id="{3567E544-3A0A-4517-BECA-63D535CF66DC}"/>
                </a:ext>
              </a:extLst>
            </p:cNvPr>
            <p:cNvSpPr/>
            <p:nvPr/>
          </p:nvSpPr>
          <p:spPr>
            <a:xfrm>
              <a:off x="3138487" y="1204913"/>
              <a:ext cx="2809875" cy="4229100"/>
            </a:xfrm>
            <a:custGeom>
              <a:avLst/>
              <a:gdLst>
                <a:gd name="connsiteX0" fmla="*/ 2814638 w 2809875"/>
                <a:gd name="connsiteY0" fmla="*/ 0 h 4229100"/>
                <a:gd name="connsiteX1" fmla="*/ 2814638 w 2809875"/>
                <a:gd name="connsiteY1" fmla="*/ 3486150 h 4229100"/>
                <a:gd name="connsiteX2" fmla="*/ 0 w 2809875"/>
                <a:gd name="connsiteY2" fmla="*/ 4229100 h 4229100"/>
                <a:gd name="connsiteX3" fmla="*/ 71438 w 2809875"/>
                <a:gd name="connsiteY3" fmla="*/ 1343025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4229100">
                  <a:moveTo>
                    <a:pt x="2814638" y="0"/>
                  </a:moveTo>
                  <a:lnTo>
                    <a:pt x="2814638" y="3486150"/>
                  </a:lnTo>
                  <a:lnTo>
                    <a:pt x="0" y="4229100"/>
                  </a:lnTo>
                  <a:lnTo>
                    <a:pt x="71438" y="134302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8">
              <a:extLst>
                <a:ext uri="{FF2B5EF4-FFF2-40B4-BE49-F238E27FC236}">
                  <a16:creationId xmlns:a16="http://schemas.microsoft.com/office/drawing/2014/main" id="{EA62E224-C407-49E3-869D-216439EA6B66}"/>
                </a:ext>
              </a:extLst>
            </p:cNvPr>
            <p:cNvSpPr/>
            <p:nvPr/>
          </p:nvSpPr>
          <p:spPr>
            <a:xfrm>
              <a:off x="5930914" y="1207770"/>
              <a:ext cx="2743200" cy="4219575"/>
            </a:xfrm>
            <a:custGeom>
              <a:avLst/>
              <a:gdLst>
                <a:gd name="connsiteX0" fmla="*/ 0 w 2743200"/>
                <a:gd name="connsiteY0" fmla="*/ 0 h 4219575"/>
                <a:gd name="connsiteX1" fmla="*/ 6668 w 2743200"/>
                <a:gd name="connsiteY1" fmla="*/ 3486150 h 4219575"/>
                <a:gd name="connsiteX2" fmla="*/ 2714625 w 2743200"/>
                <a:gd name="connsiteY2" fmla="*/ 4226243 h 4219575"/>
                <a:gd name="connsiteX3" fmla="*/ 2746058 w 2743200"/>
                <a:gd name="connsiteY3" fmla="*/ 133731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219575">
                  <a:moveTo>
                    <a:pt x="0" y="0"/>
                  </a:moveTo>
                  <a:lnTo>
                    <a:pt x="6668" y="3486150"/>
                  </a:lnTo>
                  <a:lnTo>
                    <a:pt x="2714625" y="4226243"/>
                  </a:lnTo>
                  <a:lnTo>
                    <a:pt x="2746058" y="13373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9">
              <a:extLst>
                <a:ext uri="{FF2B5EF4-FFF2-40B4-BE49-F238E27FC236}">
                  <a16:creationId xmlns:a16="http://schemas.microsoft.com/office/drawing/2014/main" id="{5CF685E8-00B4-44F1-8CCA-59E27FBB12C4}"/>
                </a:ext>
              </a:extLst>
            </p:cNvPr>
            <p:cNvSpPr/>
            <p:nvPr/>
          </p:nvSpPr>
          <p:spPr>
            <a:xfrm>
              <a:off x="2310764" y="41261"/>
              <a:ext cx="3638549" cy="2524126"/>
            </a:xfrm>
            <a:custGeom>
              <a:avLst/>
              <a:gdLst>
                <a:gd name="connsiteX0" fmla="*/ 3642360 w 3638550"/>
                <a:gd name="connsiteY0" fmla="*/ 1185863 h 2524125"/>
                <a:gd name="connsiteX1" fmla="*/ 2727960 w 3638550"/>
                <a:gd name="connsiteY1" fmla="*/ 0 h 2524125"/>
                <a:gd name="connsiteX2" fmla="*/ 0 w 3638550"/>
                <a:gd name="connsiteY2" fmla="*/ 1385888 h 2524125"/>
                <a:gd name="connsiteX3" fmla="*/ 899160 w 3638550"/>
                <a:gd name="connsiteY3" fmla="*/ 2528888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2524125">
                  <a:moveTo>
                    <a:pt x="3642360" y="1185863"/>
                  </a:moveTo>
                  <a:lnTo>
                    <a:pt x="2727960" y="0"/>
                  </a:lnTo>
                  <a:lnTo>
                    <a:pt x="0" y="1385888"/>
                  </a:lnTo>
                  <a:lnTo>
                    <a:pt x="899160" y="252888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0">
              <a:extLst>
                <a:ext uri="{FF2B5EF4-FFF2-40B4-BE49-F238E27FC236}">
                  <a16:creationId xmlns:a16="http://schemas.microsoft.com/office/drawing/2014/main" id="{AEAA0ABA-529D-4BC6-8FB6-3FD7CA0CF08A}"/>
                </a:ext>
              </a:extLst>
            </p:cNvPr>
            <p:cNvSpPr/>
            <p:nvPr/>
          </p:nvSpPr>
          <p:spPr>
            <a:xfrm>
              <a:off x="5930914" y="41261"/>
              <a:ext cx="3629024" cy="2524126"/>
            </a:xfrm>
            <a:custGeom>
              <a:avLst/>
              <a:gdLst>
                <a:gd name="connsiteX0" fmla="*/ 900113 w 3629025"/>
                <a:gd name="connsiteY0" fmla="*/ 0 h 2524125"/>
                <a:gd name="connsiteX1" fmla="*/ 0 w 3629025"/>
                <a:gd name="connsiteY1" fmla="*/ 1185863 h 2524125"/>
                <a:gd name="connsiteX2" fmla="*/ 2743200 w 3629025"/>
                <a:gd name="connsiteY2" fmla="*/ 2528888 h 2524125"/>
                <a:gd name="connsiteX3" fmla="*/ 3629025 w 3629025"/>
                <a:gd name="connsiteY3" fmla="*/ 1385888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9025" h="2524125">
                  <a:moveTo>
                    <a:pt x="900113" y="0"/>
                  </a:moveTo>
                  <a:lnTo>
                    <a:pt x="0" y="1185863"/>
                  </a:lnTo>
                  <a:lnTo>
                    <a:pt x="2743200" y="2528888"/>
                  </a:lnTo>
                  <a:lnTo>
                    <a:pt x="3629025" y="138588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51">
              <a:extLst>
                <a:ext uri="{FF2B5EF4-FFF2-40B4-BE49-F238E27FC236}">
                  <a16:creationId xmlns:a16="http://schemas.microsoft.com/office/drawing/2014/main" id="{BB31D445-A65D-4FF1-8400-8552BF99CE71}"/>
                </a:ext>
              </a:extLst>
            </p:cNvPr>
            <p:cNvSpPr/>
            <p:nvPr/>
          </p:nvSpPr>
          <p:spPr>
            <a:xfrm>
              <a:off x="3138487" y="2547938"/>
              <a:ext cx="2809875" cy="4286250"/>
            </a:xfrm>
            <a:custGeom>
              <a:avLst/>
              <a:gdLst>
                <a:gd name="connsiteX0" fmla="*/ 2814638 w 2809875"/>
                <a:gd name="connsiteY0" fmla="*/ 1385888 h 4286250"/>
                <a:gd name="connsiteX1" fmla="*/ 2814638 w 2809875"/>
                <a:gd name="connsiteY1" fmla="*/ 4286250 h 4286250"/>
                <a:gd name="connsiteX2" fmla="*/ 0 w 2809875"/>
                <a:gd name="connsiteY2" fmla="*/ 2886075 h 4286250"/>
                <a:gd name="connsiteX3" fmla="*/ 71438 w 2809875"/>
                <a:gd name="connsiteY3" fmla="*/ 0 h 4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4286250">
                  <a:moveTo>
                    <a:pt x="2814638" y="1385888"/>
                  </a:moveTo>
                  <a:lnTo>
                    <a:pt x="2814638" y="4286250"/>
                  </a:lnTo>
                  <a:lnTo>
                    <a:pt x="0" y="2886075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id="{886D9875-5A87-4EEC-A6E1-9923C25F5A4E}"/>
                </a:ext>
              </a:extLst>
            </p:cNvPr>
            <p:cNvSpPr/>
            <p:nvPr/>
          </p:nvSpPr>
          <p:spPr>
            <a:xfrm>
              <a:off x="5930914" y="2547937"/>
              <a:ext cx="2743200" cy="4286249"/>
            </a:xfrm>
            <a:custGeom>
              <a:avLst/>
              <a:gdLst>
                <a:gd name="connsiteX0" fmla="*/ 2714625 w 2743200"/>
                <a:gd name="connsiteY0" fmla="*/ 2886075 h 4286250"/>
                <a:gd name="connsiteX1" fmla="*/ 0 w 2743200"/>
                <a:gd name="connsiteY1" fmla="*/ 4286250 h 4286250"/>
                <a:gd name="connsiteX2" fmla="*/ 0 w 2743200"/>
                <a:gd name="connsiteY2" fmla="*/ 1385888 h 4286250"/>
                <a:gd name="connsiteX3" fmla="*/ 2743200 w 2743200"/>
                <a:gd name="connsiteY3" fmla="*/ 0 h 4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286250">
                  <a:moveTo>
                    <a:pt x="2714625" y="2886075"/>
                  </a:moveTo>
                  <a:lnTo>
                    <a:pt x="0" y="4286250"/>
                  </a:lnTo>
                  <a:lnTo>
                    <a:pt x="0" y="138588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53">
              <a:extLst>
                <a:ext uri="{FF2B5EF4-FFF2-40B4-BE49-F238E27FC236}">
                  <a16:creationId xmlns:a16="http://schemas.microsoft.com/office/drawing/2014/main" id="{30C7CEB4-B320-45E5-9874-FA05F7C5AACE}"/>
                </a:ext>
              </a:extLst>
            </p:cNvPr>
            <p:cNvSpPr/>
            <p:nvPr/>
          </p:nvSpPr>
          <p:spPr>
            <a:xfrm>
              <a:off x="5953125" y="2433638"/>
              <a:ext cx="4324350" cy="1495425"/>
            </a:xfrm>
            <a:custGeom>
              <a:avLst/>
              <a:gdLst>
                <a:gd name="connsiteX0" fmla="*/ 0 w 4324350"/>
                <a:gd name="connsiteY0" fmla="*/ 1500188 h 1495425"/>
                <a:gd name="connsiteX1" fmla="*/ 1543050 w 4324350"/>
                <a:gd name="connsiteY1" fmla="*/ 1427798 h 1495425"/>
                <a:gd name="connsiteX2" fmla="*/ 4329113 w 4324350"/>
                <a:gd name="connsiteY2" fmla="*/ 0 h 1495425"/>
                <a:gd name="connsiteX3" fmla="*/ 2743200 w 4324350"/>
                <a:gd name="connsiteY3" fmla="*/ 11430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4350" h="1495425">
                  <a:moveTo>
                    <a:pt x="0" y="1500188"/>
                  </a:moveTo>
                  <a:lnTo>
                    <a:pt x="1543050" y="1427798"/>
                  </a:lnTo>
                  <a:lnTo>
                    <a:pt x="4329113" y="0"/>
                  </a:lnTo>
                  <a:lnTo>
                    <a:pt x="2743200" y="11430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54">
              <a:extLst>
                <a:ext uri="{FF2B5EF4-FFF2-40B4-BE49-F238E27FC236}">
                  <a16:creationId xmlns:a16="http://schemas.microsoft.com/office/drawing/2014/main" id="{44AABD41-4CCA-4A36-88E0-3427EAA78FCE}"/>
                </a:ext>
              </a:extLst>
            </p:cNvPr>
            <p:cNvSpPr/>
            <p:nvPr/>
          </p:nvSpPr>
          <p:spPr>
            <a:xfrm>
              <a:off x="1909260" y="2433532"/>
              <a:ext cx="4038600" cy="1495425"/>
            </a:xfrm>
            <a:custGeom>
              <a:avLst/>
              <a:gdLst>
                <a:gd name="connsiteX0" fmla="*/ 1300665 w 4038600"/>
                <a:gd name="connsiteY0" fmla="*/ 114405 h 1495425"/>
                <a:gd name="connsiteX1" fmla="*/ 4043865 w 4038600"/>
                <a:gd name="connsiteY1" fmla="*/ 1500293 h 1495425"/>
                <a:gd name="connsiteX2" fmla="*/ 2672265 w 4038600"/>
                <a:gd name="connsiteY2" fmla="*/ 1427903 h 1495425"/>
                <a:gd name="connsiteX3" fmla="*/ 502 w 4038600"/>
                <a:gd name="connsiteY3" fmla="*/ 105 h 1495425"/>
                <a:gd name="connsiteX4" fmla="*/ 1300665 w 4038600"/>
                <a:gd name="connsiteY4" fmla="*/ 11440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1495425">
                  <a:moveTo>
                    <a:pt x="1300665" y="114405"/>
                  </a:moveTo>
                  <a:lnTo>
                    <a:pt x="4043865" y="1500293"/>
                  </a:lnTo>
                  <a:lnTo>
                    <a:pt x="2672265" y="1427903"/>
                  </a:lnTo>
                  <a:cubicBezTo>
                    <a:pt x="2672265" y="1427903"/>
                    <a:pt x="-42360" y="-14182"/>
                    <a:pt x="502" y="105"/>
                  </a:cubicBezTo>
                  <a:cubicBezTo>
                    <a:pt x="43365" y="14393"/>
                    <a:pt x="1300665" y="114405"/>
                    <a:pt x="1300665" y="11440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Freeform: Shape 393">
            <a:extLst>
              <a:ext uri="{FF2B5EF4-FFF2-40B4-BE49-F238E27FC236}">
                <a16:creationId xmlns:a16="http://schemas.microsoft.com/office/drawing/2014/main" id="{122C8E1F-F4E8-4ED1-89C8-C2E2750C1654}"/>
              </a:ext>
            </a:extLst>
          </p:cNvPr>
          <p:cNvSpPr/>
          <p:nvPr/>
        </p:nvSpPr>
        <p:spPr>
          <a:xfrm>
            <a:off x="7174646" y="4403683"/>
            <a:ext cx="1487734" cy="2237509"/>
          </a:xfrm>
          <a:custGeom>
            <a:avLst/>
            <a:gdLst>
              <a:gd name="connsiteX0" fmla="*/ 1382768 w 2520742"/>
              <a:gd name="connsiteY0" fmla="*/ 3791123 h 3791122"/>
              <a:gd name="connsiteX1" fmla="*/ 1142742 w 2520742"/>
              <a:gd name="connsiteY1" fmla="*/ 3791123 h 3791122"/>
              <a:gd name="connsiteX2" fmla="*/ 1137277 w 2520742"/>
              <a:gd name="connsiteY2" fmla="*/ 3788846 h 3791122"/>
              <a:gd name="connsiteX3" fmla="*/ 1009293 w 2520742"/>
              <a:gd name="connsiteY3" fmla="*/ 3668605 h 3791122"/>
              <a:gd name="connsiteX4" fmla="*/ 976500 w 2520742"/>
              <a:gd name="connsiteY4" fmla="*/ 3640822 h 3791122"/>
              <a:gd name="connsiteX5" fmla="*/ 775188 w 2520742"/>
              <a:gd name="connsiteY5" fmla="*/ 3416282 h 3791122"/>
              <a:gd name="connsiteX6" fmla="*/ 771545 w 2520742"/>
              <a:gd name="connsiteY6" fmla="*/ 3403073 h 3791122"/>
              <a:gd name="connsiteX7" fmla="*/ 741029 w 2520742"/>
              <a:gd name="connsiteY7" fmla="*/ 3200395 h 3791122"/>
              <a:gd name="connsiteX8" fmla="*/ 737841 w 2520742"/>
              <a:gd name="connsiteY8" fmla="*/ 3138908 h 3791122"/>
              <a:gd name="connsiteX9" fmla="*/ 738752 w 2520742"/>
              <a:gd name="connsiteY9" fmla="*/ 2954448 h 3791122"/>
              <a:gd name="connsiteX10" fmla="*/ 739207 w 2520742"/>
              <a:gd name="connsiteY10" fmla="*/ 2936230 h 3791122"/>
              <a:gd name="connsiteX11" fmla="*/ 742395 w 2520742"/>
              <a:gd name="connsiteY11" fmla="*/ 2717155 h 3791122"/>
              <a:gd name="connsiteX12" fmla="*/ 742851 w 2520742"/>
              <a:gd name="connsiteY12" fmla="*/ 2696204 h 3791122"/>
              <a:gd name="connsiteX13" fmla="*/ 702771 w 2520742"/>
              <a:gd name="connsiteY13" fmla="*/ 2615588 h 3791122"/>
              <a:gd name="connsiteX14" fmla="*/ 645383 w 2520742"/>
              <a:gd name="connsiteY14" fmla="*/ 2476218 h 3791122"/>
              <a:gd name="connsiteX15" fmla="*/ 460467 w 2520742"/>
              <a:gd name="connsiteY15" fmla="*/ 2217063 h 3791122"/>
              <a:gd name="connsiteX16" fmla="*/ 266442 w 2520742"/>
              <a:gd name="connsiteY16" fmla="*/ 2001632 h 3791122"/>
              <a:gd name="connsiteX17" fmla="*/ 8198 w 2520742"/>
              <a:gd name="connsiteY17" fmla="*/ 1384487 h 3791122"/>
              <a:gd name="connsiteX18" fmla="*/ 0 w 2520742"/>
              <a:gd name="connsiteY18" fmla="*/ 1303871 h 3791122"/>
              <a:gd name="connsiteX19" fmla="*/ 0 w 2520742"/>
              <a:gd name="connsiteY19" fmla="*/ 1185453 h 3791122"/>
              <a:gd name="connsiteX20" fmla="*/ 2277 w 2520742"/>
              <a:gd name="connsiteY20" fmla="*/ 1172700 h 3791122"/>
              <a:gd name="connsiteX21" fmla="*/ 165331 w 2520742"/>
              <a:gd name="connsiteY21" fmla="*/ 622052 h 3791122"/>
              <a:gd name="connsiteX22" fmla="*/ 930499 w 2520742"/>
              <a:gd name="connsiteY22" fmla="*/ 38611 h 3791122"/>
              <a:gd name="connsiteX23" fmla="*/ 1477048 w 2520742"/>
              <a:gd name="connsiteY23" fmla="*/ 16294 h 3791122"/>
              <a:gd name="connsiteX24" fmla="*/ 2093281 w 2520742"/>
              <a:gd name="connsiteY24" fmla="*/ 298677 h 3791122"/>
              <a:gd name="connsiteX25" fmla="*/ 2513669 w 2520742"/>
              <a:gd name="connsiteY25" fmla="*/ 1388131 h 3791122"/>
              <a:gd name="connsiteX26" fmla="*/ 2264078 w 2520742"/>
              <a:gd name="connsiteY26" fmla="*/ 1993434 h 3791122"/>
              <a:gd name="connsiteX27" fmla="*/ 2075519 w 2520742"/>
              <a:gd name="connsiteY27" fmla="*/ 2202033 h 3791122"/>
              <a:gd name="connsiteX28" fmla="*/ 1829116 w 2520742"/>
              <a:gd name="connsiteY28" fmla="*/ 2589627 h 3791122"/>
              <a:gd name="connsiteX29" fmla="*/ 1779927 w 2520742"/>
              <a:gd name="connsiteY29" fmla="*/ 2695293 h 3791122"/>
              <a:gd name="connsiteX30" fmla="*/ 1780382 w 2520742"/>
              <a:gd name="connsiteY30" fmla="*/ 2718521 h 3791122"/>
              <a:gd name="connsiteX31" fmla="*/ 1784481 w 2520742"/>
              <a:gd name="connsiteY31" fmla="*/ 2932131 h 3791122"/>
              <a:gd name="connsiteX32" fmla="*/ 1783571 w 2520742"/>
              <a:gd name="connsiteY32" fmla="*/ 2955814 h 3791122"/>
              <a:gd name="connsiteX33" fmla="*/ 1783115 w 2520742"/>
              <a:gd name="connsiteY33" fmla="*/ 3141186 h 3791122"/>
              <a:gd name="connsiteX34" fmla="*/ 1780382 w 2520742"/>
              <a:gd name="connsiteY34" fmla="*/ 3197207 h 3791122"/>
              <a:gd name="connsiteX35" fmla="*/ 1750778 w 2520742"/>
              <a:gd name="connsiteY35" fmla="*/ 3402618 h 3791122"/>
              <a:gd name="connsiteX36" fmla="*/ 1747134 w 2520742"/>
              <a:gd name="connsiteY36" fmla="*/ 3415826 h 3791122"/>
              <a:gd name="connsiteX37" fmla="*/ 1543089 w 2520742"/>
              <a:gd name="connsiteY37" fmla="*/ 3640367 h 3791122"/>
              <a:gd name="connsiteX38" fmla="*/ 1512574 w 2520742"/>
              <a:gd name="connsiteY38" fmla="*/ 3667239 h 3791122"/>
              <a:gd name="connsiteX39" fmla="*/ 1399620 w 2520742"/>
              <a:gd name="connsiteY39" fmla="*/ 3786568 h 3791122"/>
              <a:gd name="connsiteX40" fmla="*/ 1382768 w 2520742"/>
              <a:gd name="connsiteY40" fmla="*/ 3791123 h 3791122"/>
              <a:gd name="connsiteX41" fmla="*/ 1561307 w 2520742"/>
              <a:gd name="connsiteY41" fmla="*/ 1757051 h 3791122"/>
              <a:gd name="connsiteX42" fmla="*/ 1573149 w 2520742"/>
              <a:gd name="connsiteY42" fmla="*/ 1704218 h 3791122"/>
              <a:gd name="connsiteX43" fmla="*/ 1716163 w 2520742"/>
              <a:gd name="connsiteY43" fmla="*/ 1844499 h 3791122"/>
              <a:gd name="connsiteX44" fmla="*/ 1791313 w 2520742"/>
              <a:gd name="connsiteY44" fmla="*/ 1818083 h 3791122"/>
              <a:gd name="connsiteX45" fmla="*/ 1839136 w 2520742"/>
              <a:gd name="connsiteY45" fmla="*/ 1725169 h 3791122"/>
              <a:gd name="connsiteX46" fmla="*/ 1785848 w 2520742"/>
              <a:gd name="connsiteY46" fmla="*/ 1624969 h 3791122"/>
              <a:gd name="connsiteX47" fmla="*/ 1744857 w 2520742"/>
              <a:gd name="connsiteY47" fmla="*/ 1595364 h 3791122"/>
              <a:gd name="connsiteX48" fmla="*/ 1748956 w 2520742"/>
              <a:gd name="connsiteY48" fmla="*/ 1542075 h 3791122"/>
              <a:gd name="connsiteX49" fmla="*/ 1650577 w 2520742"/>
              <a:gd name="connsiteY49" fmla="*/ 1467381 h 3791122"/>
              <a:gd name="connsiteX50" fmla="*/ 1572238 w 2520742"/>
              <a:gd name="connsiteY50" fmla="*/ 1504728 h 3791122"/>
              <a:gd name="connsiteX51" fmla="*/ 1540812 w 2520742"/>
              <a:gd name="connsiteY51" fmla="*/ 1486054 h 3791122"/>
              <a:gd name="connsiteX52" fmla="*/ 1470671 w 2520742"/>
              <a:gd name="connsiteY52" fmla="*/ 1474668 h 3791122"/>
              <a:gd name="connsiteX53" fmla="*/ 1369560 w 2520742"/>
              <a:gd name="connsiteY53" fmla="*/ 1547086 h 3791122"/>
              <a:gd name="connsiteX54" fmla="*/ 1383679 w 2520742"/>
              <a:gd name="connsiteY54" fmla="*/ 1800775 h 3791122"/>
              <a:gd name="connsiteX55" fmla="*/ 1411917 w 2520742"/>
              <a:gd name="connsiteY55" fmla="*/ 1838123 h 3791122"/>
              <a:gd name="connsiteX56" fmla="*/ 1352253 w 2520742"/>
              <a:gd name="connsiteY56" fmla="*/ 1940145 h 3791122"/>
              <a:gd name="connsiteX57" fmla="*/ 1368194 w 2520742"/>
              <a:gd name="connsiteY57" fmla="*/ 2159675 h 3791122"/>
              <a:gd name="connsiteX58" fmla="*/ 1528970 w 2520742"/>
              <a:gd name="connsiteY58" fmla="*/ 2227539 h 3791122"/>
              <a:gd name="connsiteX59" fmla="*/ 1645112 w 2520742"/>
              <a:gd name="connsiteY59" fmla="*/ 2163319 h 3791122"/>
              <a:gd name="connsiteX60" fmla="*/ 1666063 w 2520742"/>
              <a:gd name="connsiteY60" fmla="*/ 2159220 h 3791122"/>
              <a:gd name="connsiteX61" fmla="*/ 1721628 w 2520742"/>
              <a:gd name="connsiteY61" fmla="*/ 2173795 h 3791122"/>
              <a:gd name="connsiteX62" fmla="*/ 1866919 w 2520742"/>
              <a:gd name="connsiteY62" fmla="*/ 2113674 h 3791122"/>
              <a:gd name="connsiteX63" fmla="*/ 1891969 w 2520742"/>
              <a:gd name="connsiteY63" fmla="*/ 2032603 h 3791122"/>
              <a:gd name="connsiteX64" fmla="*/ 1891969 w 2520742"/>
              <a:gd name="connsiteY64" fmla="*/ 1965195 h 3791122"/>
              <a:gd name="connsiteX65" fmla="*/ 1931139 w 2520742"/>
              <a:gd name="connsiteY65" fmla="*/ 1971572 h 3791122"/>
              <a:gd name="connsiteX66" fmla="*/ 2122431 w 2520742"/>
              <a:gd name="connsiteY66" fmla="*/ 1813528 h 3791122"/>
              <a:gd name="connsiteX67" fmla="*/ 2116054 w 2520742"/>
              <a:gd name="connsiteY67" fmla="*/ 1712872 h 3791122"/>
              <a:gd name="connsiteX68" fmla="*/ 2116054 w 2520742"/>
              <a:gd name="connsiteY68" fmla="*/ 1712872 h 3791122"/>
              <a:gd name="connsiteX69" fmla="*/ 2124253 w 2520742"/>
              <a:gd name="connsiteY69" fmla="*/ 1709684 h 3791122"/>
              <a:gd name="connsiteX70" fmla="*/ 2252236 w 2520742"/>
              <a:gd name="connsiteY70" fmla="*/ 1617681 h 3791122"/>
              <a:gd name="connsiteX71" fmla="*/ 2280019 w 2520742"/>
              <a:gd name="connsiteY71" fmla="*/ 1238741 h 3791122"/>
              <a:gd name="connsiteX72" fmla="*/ 2123797 w 2520742"/>
              <a:gd name="connsiteY72" fmla="*/ 1150382 h 3791122"/>
              <a:gd name="connsiteX73" fmla="*/ 2015854 w 2520742"/>
              <a:gd name="connsiteY73" fmla="*/ 1284287 h 3791122"/>
              <a:gd name="connsiteX74" fmla="*/ 2029973 w 2520742"/>
              <a:gd name="connsiteY74" fmla="*/ 1335298 h 3791122"/>
              <a:gd name="connsiteX75" fmla="*/ 1925673 w 2520742"/>
              <a:gd name="connsiteY75" fmla="*/ 1309337 h 3791122"/>
              <a:gd name="connsiteX76" fmla="*/ 1784481 w 2520742"/>
              <a:gd name="connsiteY76" fmla="*/ 1359893 h 3791122"/>
              <a:gd name="connsiteX77" fmla="*/ 1753055 w 2520742"/>
              <a:gd name="connsiteY77" fmla="*/ 1423201 h 3791122"/>
              <a:gd name="connsiteX78" fmla="*/ 1758520 w 2520742"/>
              <a:gd name="connsiteY78" fmla="*/ 1441875 h 3791122"/>
              <a:gd name="connsiteX79" fmla="*/ 1807710 w 2520742"/>
              <a:gd name="connsiteY79" fmla="*/ 1548452 h 3791122"/>
              <a:gd name="connsiteX80" fmla="*/ 1823651 w 2520742"/>
              <a:gd name="connsiteY80" fmla="*/ 1580789 h 3791122"/>
              <a:gd name="connsiteX81" fmla="*/ 1888781 w 2520742"/>
              <a:gd name="connsiteY81" fmla="*/ 1767527 h 3791122"/>
              <a:gd name="connsiteX82" fmla="*/ 1743035 w 2520742"/>
              <a:gd name="connsiteY82" fmla="*/ 1895966 h 3791122"/>
              <a:gd name="connsiteX83" fmla="*/ 1710697 w 2520742"/>
              <a:gd name="connsiteY83" fmla="*/ 1926026 h 3791122"/>
              <a:gd name="connsiteX84" fmla="*/ 1588179 w 2520742"/>
              <a:gd name="connsiteY84" fmla="*/ 2056287 h 3791122"/>
              <a:gd name="connsiteX85" fmla="*/ 1568595 w 2520742"/>
              <a:gd name="connsiteY85" fmla="*/ 2005275 h 3791122"/>
              <a:gd name="connsiteX86" fmla="*/ 1662874 w 2520742"/>
              <a:gd name="connsiteY86" fmla="*/ 1871371 h 3791122"/>
              <a:gd name="connsiteX87" fmla="*/ 1561307 w 2520742"/>
              <a:gd name="connsiteY87" fmla="*/ 1757051 h 3791122"/>
              <a:gd name="connsiteX88" fmla="*/ 776555 w 2520742"/>
              <a:gd name="connsiteY88" fmla="*/ 1591265 h 3791122"/>
              <a:gd name="connsiteX89" fmla="*/ 709602 w 2520742"/>
              <a:gd name="connsiteY89" fmla="*/ 1654118 h 3791122"/>
              <a:gd name="connsiteX90" fmla="*/ 685919 w 2520742"/>
              <a:gd name="connsiteY90" fmla="*/ 1756596 h 3791122"/>
              <a:gd name="connsiteX91" fmla="*/ 805248 w 2520742"/>
              <a:gd name="connsiteY91" fmla="*/ 1843133 h 3791122"/>
              <a:gd name="connsiteX92" fmla="*/ 949173 w 2520742"/>
              <a:gd name="connsiteY92" fmla="*/ 1705585 h 3791122"/>
              <a:gd name="connsiteX93" fmla="*/ 960104 w 2520742"/>
              <a:gd name="connsiteY93" fmla="*/ 1756140 h 3791122"/>
              <a:gd name="connsiteX94" fmla="*/ 858992 w 2520742"/>
              <a:gd name="connsiteY94" fmla="*/ 1861806 h 3791122"/>
              <a:gd name="connsiteX95" fmla="*/ 953272 w 2520742"/>
              <a:gd name="connsiteY95" fmla="*/ 2004820 h 3791122"/>
              <a:gd name="connsiteX96" fmla="*/ 933232 w 2520742"/>
              <a:gd name="connsiteY96" fmla="*/ 2055376 h 3791122"/>
              <a:gd name="connsiteX97" fmla="*/ 804338 w 2520742"/>
              <a:gd name="connsiteY97" fmla="*/ 1901431 h 3791122"/>
              <a:gd name="connsiteX98" fmla="*/ 746494 w 2520742"/>
              <a:gd name="connsiteY98" fmla="*/ 1885946 h 3791122"/>
              <a:gd name="connsiteX99" fmla="*/ 627165 w 2520742"/>
              <a:gd name="connsiteY99" fmla="*/ 1711050 h 3791122"/>
              <a:gd name="connsiteX100" fmla="*/ 703681 w 2520742"/>
              <a:gd name="connsiteY100" fmla="*/ 1573502 h 3791122"/>
              <a:gd name="connsiteX101" fmla="*/ 712791 w 2520742"/>
              <a:gd name="connsiteY101" fmla="*/ 1557561 h 3791122"/>
              <a:gd name="connsiteX102" fmla="*/ 764257 w 2520742"/>
              <a:gd name="connsiteY102" fmla="*/ 1438231 h 3791122"/>
              <a:gd name="connsiteX103" fmla="*/ 768812 w 2520742"/>
              <a:gd name="connsiteY103" fmla="*/ 1426389 h 3791122"/>
              <a:gd name="connsiteX104" fmla="*/ 716890 w 2520742"/>
              <a:gd name="connsiteY104" fmla="*/ 1337120 h 3791122"/>
              <a:gd name="connsiteX105" fmla="*/ 578431 w 2520742"/>
              <a:gd name="connsiteY105" fmla="*/ 1310248 h 3791122"/>
              <a:gd name="connsiteX106" fmla="*/ 490527 w 2520742"/>
              <a:gd name="connsiteY106" fmla="*/ 1335298 h 3791122"/>
              <a:gd name="connsiteX107" fmla="*/ 503736 w 2520742"/>
              <a:gd name="connsiteY107" fmla="*/ 1290208 h 3791122"/>
              <a:gd name="connsiteX108" fmla="*/ 373930 w 2520742"/>
              <a:gd name="connsiteY108" fmla="*/ 1148561 h 3791122"/>
              <a:gd name="connsiteX109" fmla="*/ 227729 w 2520742"/>
              <a:gd name="connsiteY109" fmla="*/ 1266524 h 3791122"/>
              <a:gd name="connsiteX110" fmla="*/ 209966 w 2520742"/>
              <a:gd name="connsiteY110" fmla="*/ 1483777 h 3791122"/>
              <a:gd name="connsiteX111" fmla="*/ 379851 w 2520742"/>
              <a:gd name="connsiteY111" fmla="*/ 1701030 h 3791122"/>
              <a:gd name="connsiteX112" fmla="*/ 408090 w 2520742"/>
              <a:gd name="connsiteY112" fmla="*/ 1711961 h 3791122"/>
              <a:gd name="connsiteX113" fmla="*/ 398981 w 2520742"/>
              <a:gd name="connsiteY113" fmla="*/ 1763883 h 3791122"/>
              <a:gd name="connsiteX114" fmla="*/ 398525 w 2520742"/>
              <a:gd name="connsiteY114" fmla="*/ 1817172 h 3791122"/>
              <a:gd name="connsiteX115" fmla="*/ 564312 w 2520742"/>
              <a:gd name="connsiteY115" fmla="*/ 1971116 h 3791122"/>
              <a:gd name="connsiteX116" fmla="*/ 629442 w 2520742"/>
              <a:gd name="connsiteY116" fmla="*/ 1963829 h 3791122"/>
              <a:gd name="connsiteX117" fmla="*/ 628531 w 2520742"/>
              <a:gd name="connsiteY117" fmla="*/ 1979314 h 3791122"/>
              <a:gd name="connsiteX118" fmla="*/ 633086 w 2520742"/>
              <a:gd name="connsiteY118" fmla="*/ 2057198 h 3791122"/>
              <a:gd name="connsiteX119" fmla="*/ 745128 w 2520742"/>
              <a:gd name="connsiteY119" fmla="*/ 2171517 h 3791122"/>
              <a:gd name="connsiteX120" fmla="*/ 853982 w 2520742"/>
              <a:gd name="connsiteY120" fmla="*/ 2157398 h 3791122"/>
              <a:gd name="connsiteX121" fmla="*/ 877211 w 2520742"/>
              <a:gd name="connsiteY121" fmla="*/ 2162408 h 3791122"/>
              <a:gd name="connsiteX122" fmla="*/ 936876 w 2520742"/>
              <a:gd name="connsiteY122" fmla="*/ 2205677 h 3791122"/>
              <a:gd name="connsiteX123" fmla="*/ 1034799 w 2520742"/>
              <a:gd name="connsiteY123" fmla="*/ 2227539 h 3791122"/>
              <a:gd name="connsiteX124" fmla="*/ 1174169 w 2520742"/>
              <a:gd name="connsiteY124" fmla="*/ 2118684 h 3791122"/>
              <a:gd name="connsiteX125" fmla="*/ 1151851 w 2520742"/>
              <a:gd name="connsiteY125" fmla="*/ 1903253 h 3791122"/>
              <a:gd name="connsiteX126" fmla="*/ 1106761 w 2520742"/>
              <a:gd name="connsiteY126" fmla="*/ 1838123 h 3791122"/>
              <a:gd name="connsiteX127" fmla="*/ 1116326 w 2520742"/>
              <a:gd name="connsiteY127" fmla="*/ 1826736 h 3791122"/>
              <a:gd name="connsiteX128" fmla="*/ 1181912 w 2520742"/>
              <a:gd name="connsiteY128" fmla="*/ 1665504 h 3791122"/>
              <a:gd name="connsiteX129" fmla="*/ 1120880 w 2520742"/>
              <a:gd name="connsiteY129" fmla="*/ 1507916 h 3791122"/>
              <a:gd name="connsiteX130" fmla="*/ 966025 w 2520742"/>
              <a:gd name="connsiteY130" fmla="*/ 1491520 h 3791122"/>
              <a:gd name="connsiteX131" fmla="*/ 947807 w 2520742"/>
              <a:gd name="connsiteY131" fmla="*/ 1503817 h 3791122"/>
              <a:gd name="connsiteX132" fmla="*/ 878122 w 2520742"/>
              <a:gd name="connsiteY132" fmla="*/ 1466925 h 3791122"/>
              <a:gd name="connsiteX133" fmla="*/ 772456 w 2520742"/>
              <a:gd name="connsiteY133" fmla="*/ 1542531 h 3791122"/>
              <a:gd name="connsiteX134" fmla="*/ 776555 w 2520742"/>
              <a:gd name="connsiteY134" fmla="*/ 1591265 h 3791122"/>
              <a:gd name="connsiteX135" fmla="*/ 1617784 w 2520742"/>
              <a:gd name="connsiteY135" fmla="*/ 559199 h 3791122"/>
              <a:gd name="connsiteX136" fmla="*/ 1705687 w 2520742"/>
              <a:gd name="connsiteY136" fmla="*/ 673974 h 3791122"/>
              <a:gd name="connsiteX137" fmla="*/ 1827294 w 2520742"/>
              <a:gd name="connsiteY137" fmla="*/ 661677 h 3791122"/>
              <a:gd name="connsiteX138" fmla="*/ 1961199 w 2520742"/>
              <a:gd name="connsiteY138" fmla="*/ 534149 h 3791122"/>
              <a:gd name="connsiteX139" fmla="*/ 1931594 w 2520742"/>
              <a:gd name="connsiteY139" fmla="*/ 391591 h 3791122"/>
              <a:gd name="connsiteX140" fmla="*/ 1797690 w 2520742"/>
              <a:gd name="connsiteY140" fmla="*/ 358798 h 3791122"/>
              <a:gd name="connsiteX141" fmla="*/ 1781293 w 2520742"/>
              <a:gd name="connsiteY141" fmla="*/ 351966 h 3791122"/>
              <a:gd name="connsiteX142" fmla="*/ 1686103 w 2520742"/>
              <a:gd name="connsiteY142" fmla="*/ 245389 h 3791122"/>
              <a:gd name="connsiteX143" fmla="*/ 1579981 w 2520742"/>
              <a:gd name="connsiteY143" fmla="*/ 201210 h 3791122"/>
              <a:gd name="connsiteX144" fmla="*/ 1431958 w 2520742"/>
              <a:gd name="connsiteY144" fmla="*/ 279093 h 3791122"/>
              <a:gd name="connsiteX145" fmla="*/ 1404630 w 2520742"/>
              <a:gd name="connsiteY145" fmla="*/ 566031 h 3791122"/>
              <a:gd name="connsiteX146" fmla="*/ 1449265 w 2520742"/>
              <a:gd name="connsiteY146" fmla="*/ 651657 h 3791122"/>
              <a:gd name="connsiteX147" fmla="*/ 1373659 w 2520742"/>
              <a:gd name="connsiteY147" fmla="*/ 859345 h 3791122"/>
              <a:gd name="connsiteX148" fmla="*/ 1480236 w 2520742"/>
              <a:gd name="connsiteY148" fmla="*/ 1056103 h 3791122"/>
              <a:gd name="connsiteX149" fmla="*/ 1411462 w 2520742"/>
              <a:gd name="connsiteY149" fmla="*/ 1434588 h 3791122"/>
              <a:gd name="connsiteX150" fmla="*/ 1415561 w 2520742"/>
              <a:gd name="connsiteY150" fmla="*/ 1434132 h 3791122"/>
              <a:gd name="connsiteX151" fmla="*/ 1568139 w 2520742"/>
              <a:gd name="connsiteY151" fmla="*/ 1434588 h 3791122"/>
              <a:gd name="connsiteX152" fmla="*/ 1578615 w 2520742"/>
              <a:gd name="connsiteY152" fmla="*/ 1433221 h 3791122"/>
              <a:gd name="connsiteX153" fmla="*/ 1698400 w 2520742"/>
              <a:gd name="connsiteY153" fmla="*/ 1409537 h 3791122"/>
              <a:gd name="connsiteX154" fmla="*/ 1957555 w 2520742"/>
              <a:gd name="connsiteY154" fmla="*/ 1255593 h 3791122"/>
              <a:gd name="connsiteX155" fmla="*/ 1978506 w 2520742"/>
              <a:gd name="connsiteY155" fmla="*/ 1171333 h 3791122"/>
              <a:gd name="connsiteX156" fmla="*/ 1912009 w 2520742"/>
              <a:gd name="connsiteY156" fmla="*/ 1150382 h 3791122"/>
              <a:gd name="connsiteX157" fmla="*/ 1848701 w 2520742"/>
              <a:gd name="connsiteY157" fmla="*/ 1113035 h 3791122"/>
              <a:gd name="connsiteX158" fmla="*/ 1637824 w 2520742"/>
              <a:gd name="connsiteY158" fmla="*/ 1144006 h 3791122"/>
              <a:gd name="connsiteX159" fmla="*/ 1543089 w 2520742"/>
              <a:gd name="connsiteY159" fmla="*/ 1234642 h 3791122"/>
              <a:gd name="connsiteX160" fmla="*/ 1522593 w 2520742"/>
              <a:gd name="connsiteY160" fmla="*/ 1184542 h 3791122"/>
              <a:gd name="connsiteX161" fmla="*/ 1600021 w 2520742"/>
              <a:gd name="connsiteY161" fmla="*/ 1072044 h 3791122"/>
              <a:gd name="connsiteX162" fmla="*/ 1542634 w 2520742"/>
              <a:gd name="connsiteY162" fmla="*/ 948159 h 3791122"/>
              <a:gd name="connsiteX163" fmla="*/ 1573605 w 2520742"/>
              <a:gd name="connsiteY163" fmla="*/ 903069 h 3791122"/>
              <a:gd name="connsiteX164" fmla="*/ 1585447 w 2520742"/>
              <a:gd name="connsiteY164" fmla="*/ 911267 h 3791122"/>
              <a:gd name="connsiteX165" fmla="*/ 1655587 w 2520742"/>
              <a:gd name="connsiteY165" fmla="*/ 1071588 h 3791122"/>
              <a:gd name="connsiteX166" fmla="*/ 1661508 w 2520742"/>
              <a:gd name="connsiteY166" fmla="*/ 1090717 h 3791122"/>
              <a:gd name="connsiteX167" fmla="*/ 1809076 w 2520742"/>
              <a:gd name="connsiteY167" fmla="*/ 1074321 h 3791122"/>
              <a:gd name="connsiteX168" fmla="*/ 1811809 w 2520742"/>
              <a:gd name="connsiteY168" fmla="*/ 1054281 h 3791122"/>
              <a:gd name="connsiteX169" fmla="*/ 1800878 w 2520742"/>
              <a:gd name="connsiteY169" fmla="*/ 963189 h 3791122"/>
              <a:gd name="connsiteX170" fmla="*/ 1794502 w 2520742"/>
              <a:gd name="connsiteY170" fmla="*/ 948159 h 3791122"/>
              <a:gd name="connsiteX171" fmla="*/ 1733470 w 2520742"/>
              <a:gd name="connsiteY171" fmla="*/ 790116 h 3791122"/>
              <a:gd name="connsiteX172" fmla="*/ 1748045 w 2520742"/>
              <a:gd name="connsiteY172" fmla="*/ 733184 h 3791122"/>
              <a:gd name="connsiteX173" fmla="*/ 1645567 w 2520742"/>
              <a:gd name="connsiteY173" fmla="*/ 704945 h 3791122"/>
              <a:gd name="connsiteX174" fmla="*/ 1563129 w 2520742"/>
              <a:gd name="connsiteY174" fmla="*/ 573318 h 3791122"/>
              <a:gd name="connsiteX175" fmla="*/ 1543089 w 2520742"/>
              <a:gd name="connsiteY175" fmla="*/ 542803 h 3791122"/>
              <a:gd name="connsiteX176" fmla="*/ 1453820 w 2520742"/>
              <a:gd name="connsiteY176" fmla="*/ 433948 h 3791122"/>
              <a:gd name="connsiteX177" fmla="*/ 1506197 w 2520742"/>
              <a:gd name="connsiteY177" fmla="*/ 421651 h 3791122"/>
              <a:gd name="connsiteX178" fmla="*/ 1597289 w 2520742"/>
              <a:gd name="connsiteY178" fmla="*/ 501356 h 3791122"/>
              <a:gd name="connsiteX179" fmla="*/ 1711608 w 2520742"/>
              <a:gd name="connsiteY179" fmla="*/ 453077 h 3791122"/>
              <a:gd name="connsiteX180" fmla="*/ 1752599 w 2520742"/>
              <a:gd name="connsiteY180" fmla="*/ 489514 h 3791122"/>
              <a:gd name="connsiteX181" fmla="*/ 1617784 w 2520742"/>
              <a:gd name="connsiteY181" fmla="*/ 559199 h 3791122"/>
              <a:gd name="connsiteX182" fmla="*/ 1068047 w 2520742"/>
              <a:gd name="connsiteY182" fmla="*/ 433948 h 3791122"/>
              <a:gd name="connsiteX183" fmla="*/ 975134 w 2520742"/>
              <a:gd name="connsiteY183" fmla="*/ 544624 h 3791122"/>
              <a:gd name="connsiteX184" fmla="*/ 959193 w 2520742"/>
              <a:gd name="connsiteY184" fmla="*/ 566942 h 3791122"/>
              <a:gd name="connsiteX185" fmla="*/ 818457 w 2520742"/>
              <a:gd name="connsiteY185" fmla="*/ 726807 h 3791122"/>
              <a:gd name="connsiteX186" fmla="*/ 772000 w 2520742"/>
              <a:gd name="connsiteY186" fmla="*/ 734095 h 3791122"/>
              <a:gd name="connsiteX187" fmla="*/ 775644 w 2520742"/>
              <a:gd name="connsiteY187" fmla="*/ 744570 h 3791122"/>
              <a:gd name="connsiteX188" fmla="*/ 723722 w 2520742"/>
              <a:gd name="connsiteY188" fmla="*/ 949981 h 3791122"/>
              <a:gd name="connsiteX189" fmla="*/ 719622 w 2520742"/>
              <a:gd name="connsiteY189" fmla="*/ 962279 h 3791122"/>
              <a:gd name="connsiteX190" fmla="*/ 709147 w 2520742"/>
              <a:gd name="connsiteY190" fmla="*/ 1056103 h 3791122"/>
              <a:gd name="connsiteX191" fmla="*/ 710969 w 2520742"/>
              <a:gd name="connsiteY191" fmla="*/ 1071588 h 3791122"/>
              <a:gd name="connsiteX192" fmla="*/ 859903 w 2520742"/>
              <a:gd name="connsiteY192" fmla="*/ 1090262 h 3791122"/>
              <a:gd name="connsiteX193" fmla="*/ 865824 w 2520742"/>
              <a:gd name="connsiteY193" fmla="*/ 1077054 h 3791122"/>
              <a:gd name="connsiteX194" fmla="*/ 870834 w 2520742"/>
              <a:gd name="connsiteY194" fmla="*/ 1014201 h 3791122"/>
              <a:gd name="connsiteX195" fmla="*/ 947351 w 2520742"/>
              <a:gd name="connsiteY195" fmla="*/ 902614 h 3791122"/>
              <a:gd name="connsiteX196" fmla="*/ 978322 w 2520742"/>
              <a:gd name="connsiteY196" fmla="*/ 947704 h 3791122"/>
              <a:gd name="connsiteX197" fmla="*/ 920935 w 2520742"/>
              <a:gd name="connsiteY197" fmla="*/ 1070677 h 3791122"/>
              <a:gd name="connsiteX198" fmla="*/ 998362 w 2520742"/>
              <a:gd name="connsiteY198" fmla="*/ 1184086 h 3791122"/>
              <a:gd name="connsiteX199" fmla="*/ 977867 w 2520742"/>
              <a:gd name="connsiteY199" fmla="*/ 1234186 h 3791122"/>
              <a:gd name="connsiteX200" fmla="*/ 883132 w 2520742"/>
              <a:gd name="connsiteY200" fmla="*/ 1143550 h 3791122"/>
              <a:gd name="connsiteX201" fmla="*/ 669978 w 2520742"/>
              <a:gd name="connsiteY201" fmla="*/ 1110758 h 3791122"/>
              <a:gd name="connsiteX202" fmla="*/ 542450 w 2520742"/>
              <a:gd name="connsiteY202" fmla="*/ 1169512 h 3791122"/>
              <a:gd name="connsiteX203" fmla="*/ 564312 w 2520742"/>
              <a:gd name="connsiteY203" fmla="*/ 1256504 h 3791122"/>
              <a:gd name="connsiteX204" fmla="*/ 725088 w 2520742"/>
              <a:gd name="connsiteY204" fmla="*/ 1277000 h 3791122"/>
              <a:gd name="connsiteX205" fmla="*/ 822556 w 2520742"/>
              <a:gd name="connsiteY205" fmla="*/ 1408627 h 3791122"/>
              <a:gd name="connsiteX206" fmla="*/ 943707 w 2520742"/>
              <a:gd name="connsiteY206" fmla="*/ 1432766 h 3791122"/>
              <a:gd name="connsiteX207" fmla="*/ 958282 w 2520742"/>
              <a:gd name="connsiteY207" fmla="*/ 1432310 h 3791122"/>
              <a:gd name="connsiteX208" fmla="*/ 1024323 w 2520742"/>
              <a:gd name="connsiteY208" fmla="*/ 1420013 h 3791122"/>
              <a:gd name="connsiteX209" fmla="*/ 1113137 w 2520742"/>
              <a:gd name="connsiteY209" fmla="*/ 1430944 h 3791122"/>
              <a:gd name="connsiteX210" fmla="*/ 1151851 w 2520742"/>
              <a:gd name="connsiteY210" fmla="*/ 1273356 h 3791122"/>
              <a:gd name="connsiteX211" fmla="*/ 1042086 w 2520742"/>
              <a:gd name="connsiteY211" fmla="*/ 1055647 h 3791122"/>
              <a:gd name="connsiteX212" fmla="*/ 1072602 w 2520742"/>
              <a:gd name="connsiteY212" fmla="*/ 649379 h 3791122"/>
              <a:gd name="connsiteX213" fmla="*/ 1114048 w 2520742"/>
              <a:gd name="connsiteY213" fmla="*/ 569219 h 3791122"/>
              <a:gd name="connsiteX214" fmla="*/ 1095830 w 2520742"/>
              <a:gd name="connsiteY214" fmla="*/ 284103 h 3791122"/>
              <a:gd name="connsiteX215" fmla="*/ 995630 w 2520742"/>
              <a:gd name="connsiteY215" fmla="*/ 206220 h 3791122"/>
              <a:gd name="connsiteX216" fmla="*/ 860359 w 2520742"/>
              <a:gd name="connsiteY216" fmla="*/ 231725 h 3791122"/>
              <a:gd name="connsiteX217" fmla="*/ 741029 w 2520742"/>
              <a:gd name="connsiteY217" fmla="*/ 351510 h 3791122"/>
              <a:gd name="connsiteX218" fmla="*/ 721900 w 2520742"/>
              <a:gd name="connsiteY218" fmla="*/ 357887 h 3791122"/>
              <a:gd name="connsiteX219" fmla="*/ 631264 w 2520742"/>
              <a:gd name="connsiteY219" fmla="*/ 361986 h 3791122"/>
              <a:gd name="connsiteX220" fmla="*/ 579342 w 2520742"/>
              <a:gd name="connsiteY220" fmla="*/ 570585 h 3791122"/>
              <a:gd name="connsiteX221" fmla="*/ 772000 w 2520742"/>
              <a:gd name="connsiteY221" fmla="*/ 678984 h 3791122"/>
              <a:gd name="connsiteX222" fmla="*/ 904538 w 2520742"/>
              <a:gd name="connsiteY222" fmla="*/ 560565 h 3791122"/>
              <a:gd name="connsiteX223" fmla="*/ 769723 w 2520742"/>
              <a:gd name="connsiteY223" fmla="*/ 489059 h 3791122"/>
              <a:gd name="connsiteX224" fmla="*/ 809347 w 2520742"/>
              <a:gd name="connsiteY224" fmla="*/ 454444 h 3791122"/>
              <a:gd name="connsiteX225" fmla="*/ 1016581 w 2520742"/>
              <a:gd name="connsiteY225" fmla="*/ 422562 h 3791122"/>
              <a:gd name="connsiteX226" fmla="*/ 1068047 w 2520742"/>
              <a:gd name="connsiteY226" fmla="*/ 433948 h 3791122"/>
              <a:gd name="connsiteX227" fmla="*/ 637185 w 2520742"/>
              <a:gd name="connsiteY227" fmla="*/ 921743 h 3791122"/>
              <a:gd name="connsiteX228" fmla="*/ 676354 w 2520742"/>
              <a:gd name="connsiteY228" fmla="*/ 912178 h 3791122"/>
              <a:gd name="connsiteX229" fmla="*/ 736019 w 2520742"/>
              <a:gd name="connsiteY229" fmla="*/ 791938 h 3791122"/>
              <a:gd name="connsiteX230" fmla="*/ 671799 w 2520742"/>
              <a:gd name="connsiteY230" fmla="*/ 712688 h 3791122"/>
              <a:gd name="connsiteX231" fmla="*/ 514667 w 2520742"/>
              <a:gd name="connsiteY231" fmla="*/ 565120 h 3791122"/>
              <a:gd name="connsiteX232" fmla="*/ 506468 w 2520742"/>
              <a:gd name="connsiteY232" fmla="*/ 546902 h 3791122"/>
              <a:gd name="connsiteX233" fmla="*/ 383040 w 2520742"/>
              <a:gd name="connsiteY233" fmla="*/ 655756 h 3791122"/>
              <a:gd name="connsiteX234" fmla="*/ 423120 w 2520742"/>
              <a:gd name="connsiteY234" fmla="*/ 810156 h 3791122"/>
              <a:gd name="connsiteX235" fmla="*/ 431773 w 2520742"/>
              <a:gd name="connsiteY235" fmla="*/ 821998 h 3791122"/>
              <a:gd name="connsiteX236" fmla="*/ 242759 w 2520742"/>
              <a:gd name="connsiteY236" fmla="*/ 970932 h 3791122"/>
              <a:gd name="connsiteX237" fmla="*/ 275552 w 2520742"/>
              <a:gd name="connsiteY237" fmla="*/ 1126699 h 3791122"/>
              <a:gd name="connsiteX238" fmla="*/ 465933 w 2520742"/>
              <a:gd name="connsiteY238" fmla="*/ 1108025 h 3791122"/>
              <a:gd name="connsiteX239" fmla="*/ 640373 w 2520742"/>
              <a:gd name="connsiteY239" fmla="*/ 1064301 h 3791122"/>
              <a:gd name="connsiteX240" fmla="*/ 659502 w 2520742"/>
              <a:gd name="connsiteY240" fmla="*/ 955447 h 3791122"/>
              <a:gd name="connsiteX241" fmla="*/ 637185 w 2520742"/>
              <a:gd name="connsiteY241" fmla="*/ 921743 h 3791122"/>
              <a:gd name="connsiteX242" fmla="*/ 2016309 w 2520742"/>
              <a:gd name="connsiteY242" fmla="*/ 546902 h 3791122"/>
              <a:gd name="connsiteX243" fmla="*/ 2013121 w 2520742"/>
              <a:gd name="connsiteY243" fmla="*/ 552823 h 3791122"/>
              <a:gd name="connsiteX244" fmla="*/ 1842325 w 2520742"/>
              <a:gd name="connsiteY244" fmla="*/ 715876 h 3791122"/>
              <a:gd name="connsiteX245" fmla="*/ 1800878 w 2520742"/>
              <a:gd name="connsiteY245" fmla="*/ 751402 h 3791122"/>
              <a:gd name="connsiteX246" fmla="*/ 1785848 w 2520742"/>
              <a:gd name="connsiteY246" fmla="*/ 829741 h 3791122"/>
              <a:gd name="connsiteX247" fmla="*/ 1851434 w 2520742"/>
              <a:gd name="connsiteY247" fmla="*/ 913545 h 3791122"/>
              <a:gd name="connsiteX248" fmla="*/ 1886504 w 2520742"/>
              <a:gd name="connsiteY248" fmla="*/ 920376 h 3791122"/>
              <a:gd name="connsiteX249" fmla="*/ 1880127 w 2520742"/>
              <a:gd name="connsiteY249" fmla="*/ 929030 h 3791122"/>
              <a:gd name="connsiteX250" fmla="*/ 1853711 w 2520742"/>
              <a:gd name="connsiteY250" fmla="*/ 990517 h 3791122"/>
              <a:gd name="connsiteX251" fmla="*/ 1910643 w 2520742"/>
              <a:gd name="connsiteY251" fmla="*/ 1085252 h 3791122"/>
              <a:gd name="connsiteX252" fmla="*/ 2071419 w 2520742"/>
              <a:gd name="connsiteY252" fmla="*/ 1104381 h 3791122"/>
              <a:gd name="connsiteX253" fmla="*/ 2237206 w 2520742"/>
              <a:gd name="connsiteY253" fmla="*/ 1121689 h 3791122"/>
              <a:gd name="connsiteX254" fmla="*/ 2248137 w 2520742"/>
              <a:gd name="connsiteY254" fmla="*/ 1126243 h 3791122"/>
              <a:gd name="connsiteX255" fmla="*/ 2276831 w 2520742"/>
              <a:gd name="connsiteY255" fmla="*/ 958635 h 3791122"/>
              <a:gd name="connsiteX256" fmla="*/ 2092371 w 2520742"/>
              <a:gd name="connsiteY256" fmla="*/ 821998 h 3791122"/>
              <a:gd name="connsiteX257" fmla="*/ 2092371 w 2520742"/>
              <a:gd name="connsiteY257" fmla="*/ 820176 h 3791122"/>
              <a:gd name="connsiteX258" fmla="*/ 2096925 w 2520742"/>
              <a:gd name="connsiteY258" fmla="*/ 814255 h 3791122"/>
              <a:gd name="connsiteX259" fmla="*/ 2142471 w 2520742"/>
              <a:gd name="connsiteY259" fmla="*/ 691737 h 3791122"/>
              <a:gd name="connsiteX260" fmla="*/ 2016309 w 2520742"/>
              <a:gd name="connsiteY260" fmla="*/ 546902 h 379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520742" h="379112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accent1"/>
          </a:solidFill>
          <a:ln w="4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25">
            <a:extLst>
              <a:ext uri="{FF2B5EF4-FFF2-40B4-BE49-F238E27FC236}">
                <a16:creationId xmlns:a16="http://schemas.microsoft.com/office/drawing/2014/main" id="{F6D37140-1251-4C30-9263-24395205D02A}"/>
              </a:ext>
            </a:extLst>
          </p:cNvPr>
          <p:cNvSpPr/>
          <p:nvPr/>
        </p:nvSpPr>
        <p:spPr>
          <a:xfrm flipH="1">
            <a:off x="8942387" y="4174139"/>
            <a:ext cx="3082225" cy="2655641"/>
          </a:xfrm>
          <a:custGeom>
            <a:avLst/>
            <a:gdLst>
              <a:gd name="connsiteX0" fmla="*/ 2199473 w 3905587"/>
              <a:gd name="connsiteY0" fmla="*/ 1297594 h 3415124"/>
              <a:gd name="connsiteX1" fmla="*/ 2387676 w 3905587"/>
              <a:gd name="connsiteY1" fmla="*/ 2323881 h 3415124"/>
              <a:gd name="connsiteX2" fmla="*/ 2407168 w 3905587"/>
              <a:gd name="connsiteY2" fmla="*/ 1951127 h 3415124"/>
              <a:gd name="connsiteX3" fmla="*/ 2451628 w 3905587"/>
              <a:gd name="connsiteY3" fmla="*/ 1732472 h 3415124"/>
              <a:gd name="connsiteX4" fmla="*/ 2359660 w 3905587"/>
              <a:gd name="connsiteY4" fmla="*/ 1601519 h 3415124"/>
              <a:gd name="connsiteX5" fmla="*/ 2409603 w 3905587"/>
              <a:gd name="connsiteY5" fmla="*/ 1549141 h 3415124"/>
              <a:gd name="connsiteX6" fmla="*/ 2199473 w 3905587"/>
              <a:gd name="connsiteY6" fmla="*/ 1297594 h 3415124"/>
              <a:gd name="connsiteX7" fmla="*/ 2797583 w 3905587"/>
              <a:gd name="connsiteY7" fmla="*/ 1197705 h 3415124"/>
              <a:gd name="connsiteX8" fmla="*/ 2595371 w 3905587"/>
              <a:gd name="connsiteY8" fmla="*/ 1541222 h 3415124"/>
              <a:gd name="connsiteX9" fmla="*/ 2652622 w 3905587"/>
              <a:gd name="connsiteY9" fmla="*/ 1583858 h 3415124"/>
              <a:gd name="connsiteX10" fmla="*/ 2583189 w 3905587"/>
              <a:gd name="connsiteY10" fmla="*/ 1720289 h 3415124"/>
              <a:gd name="connsiteX11" fmla="*/ 2674549 w 3905587"/>
              <a:gd name="connsiteY11" fmla="*/ 2061370 h 3415124"/>
              <a:gd name="connsiteX12" fmla="*/ 2692821 w 3905587"/>
              <a:gd name="connsiteY12" fmla="*/ 2396360 h 3415124"/>
              <a:gd name="connsiteX13" fmla="*/ 2797583 w 3905587"/>
              <a:gd name="connsiteY13" fmla="*/ 1197705 h 3415124"/>
              <a:gd name="connsiteX14" fmla="*/ 2456503 w 3905587"/>
              <a:gd name="connsiteY14" fmla="*/ 880 h 3415124"/>
              <a:gd name="connsiteX15" fmla="*/ 2877980 w 3905587"/>
              <a:gd name="connsiteY15" fmla="*/ 275571 h 3415124"/>
              <a:gd name="connsiteX16" fmla="*/ 2910261 w 3905587"/>
              <a:gd name="connsiteY16" fmla="*/ 619697 h 3415124"/>
              <a:gd name="connsiteX17" fmla="*/ 2862143 w 3905587"/>
              <a:gd name="connsiteY17" fmla="*/ 828608 h 3415124"/>
              <a:gd name="connsiteX18" fmla="*/ 2801846 w 3905587"/>
              <a:gd name="connsiteY18" fmla="*/ 946158 h 3415124"/>
              <a:gd name="connsiteX19" fmla="*/ 2753120 w 3905587"/>
              <a:gd name="connsiteY19" fmla="*/ 1147761 h 3415124"/>
              <a:gd name="connsiteX20" fmla="*/ 2974212 w 3905587"/>
              <a:gd name="connsiteY20" fmla="*/ 1296374 h 3415124"/>
              <a:gd name="connsiteX21" fmla="*/ 3169117 w 3905587"/>
              <a:gd name="connsiteY21" fmla="*/ 1359720 h 3415124"/>
              <a:gd name="connsiteX22" fmla="*/ 3517504 w 3905587"/>
              <a:gd name="connsiteY22" fmla="*/ 1458998 h 3415124"/>
              <a:gd name="connsiteX23" fmla="*/ 3716672 w 3905587"/>
              <a:gd name="connsiteY23" fmla="*/ 1680091 h 3415124"/>
              <a:gd name="connsiteX24" fmla="*/ 3768442 w 3905587"/>
              <a:gd name="connsiteY24" fmla="*/ 1891438 h 3415124"/>
              <a:gd name="connsiteX25" fmla="*/ 3870158 w 3905587"/>
              <a:gd name="connsiteY25" fmla="*/ 2217901 h 3415124"/>
              <a:gd name="connsiteX26" fmla="*/ 3891475 w 3905587"/>
              <a:gd name="connsiteY26" fmla="*/ 2403516 h 3415124"/>
              <a:gd name="connsiteX27" fmla="*/ 3892990 w 3905587"/>
              <a:gd name="connsiteY27" fmla="*/ 2409750 h 3415124"/>
              <a:gd name="connsiteX28" fmla="*/ 3892990 w 3905587"/>
              <a:gd name="connsiteY28" fmla="*/ 2948182 h 3415124"/>
              <a:gd name="connsiteX29" fmla="*/ 3905587 w 3905587"/>
              <a:gd name="connsiteY29" fmla="*/ 2948182 h 3415124"/>
              <a:gd name="connsiteX30" fmla="*/ 3905587 w 3905587"/>
              <a:gd name="connsiteY30" fmla="*/ 3405382 h 3415124"/>
              <a:gd name="connsiteX31" fmla="*/ 3892990 w 3905587"/>
              <a:gd name="connsiteY31" fmla="*/ 3405382 h 3415124"/>
              <a:gd name="connsiteX32" fmla="*/ 3892990 w 3905587"/>
              <a:gd name="connsiteY32" fmla="*/ 3415124 h 3415124"/>
              <a:gd name="connsiteX33" fmla="*/ 3830567 w 3905587"/>
              <a:gd name="connsiteY33" fmla="*/ 3412291 h 3415124"/>
              <a:gd name="connsiteX34" fmla="*/ 3812433 w 3905587"/>
              <a:gd name="connsiteY34" fmla="*/ 3405382 h 3415124"/>
              <a:gd name="connsiteX35" fmla="*/ 3087122 w 3905587"/>
              <a:gd name="connsiteY35" fmla="*/ 3405382 h 3415124"/>
              <a:gd name="connsiteX36" fmla="*/ 3087122 w 3905587"/>
              <a:gd name="connsiteY36" fmla="*/ 3398649 h 3415124"/>
              <a:gd name="connsiteX37" fmla="*/ 1524623 w 3905587"/>
              <a:gd name="connsiteY37" fmla="*/ 3395239 h 3415124"/>
              <a:gd name="connsiteX38" fmla="*/ 1546550 w 3905587"/>
              <a:gd name="connsiteY38" fmla="*/ 3029794 h 3415124"/>
              <a:gd name="connsiteX39" fmla="*/ 1191459 w 3905587"/>
              <a:gd name="connsiteY39" fmla="*/ 3297178 h 3415124"/>
              <a:gd name="connsiteX40" fmla="*/ 771201 w 3905587"/>
              <a:gd name="connsiteY40" fmla="*/ 3186326 h 3415124"/>
              <a:gd name="connsiteX41" fmla="*/ 580561 w 3905587"/>
              <a:gd name="connsiteY41" fmla="*/ 3080347 h 3415124"/>
              <a:gd name="connsiteX42" fmla="*/ 400885 w 3905587"/>
              <a:gd name="connsiteY42" fmla="*/ 2928078 h 3415124"/>
              <a:gd name="connsiteX43" fmla="*/ 444738 w 3905587"/>
              <a:gd name="connsiteY43" fmla="*/ 2772767 h 3415124"/>
              <a:gd name="connsiteX44" fmla="*/ 220600 w 3905587"/>
              <a:gd name="connsiteY44" fmla="*/ 2597963 h 3415124"/>
              <a:gd name="connsiteX45" fmla="*/ 116449 w 3905587"/>
              <a:gd name="connsiteY45" fmla="*/ 2491375 h 3415124"/>
              <a:gd name="connsiteX46" fmla="*/ 64677 w 3905587"/>
              <a:gd name="connsiteY46" fmla="*/ 2377479 h 3415124"/>
              <a:gd name="connsiteX47" fmla="*/ 27524 w 3905587"/>
              <a:gd name="connsiteY47" fmla="*/ 2224600 h 3415124"/>
              <a:gd name="connsiteX48" fmla="*/ 11687 w 3905587"/>
              <a:gd name="connsiteY48" fmla="*/ 2118014 h 3415124"/>
              <a:gd name="connsiteX49" fmla="*/ 315615 w 3905587"/>
              <a:gd name="connsiteY49" fmla="*/ 2248355 h 3415124"/>
              <a:gd name="connsiteX50" fmla="*/ 335715 w 3905587"/>
              <a:gd name="connsiteY50" fmla="*/ 1945646 h 3415124"/>
              <a:gd name="connsiteX51" fmla="*/ 516609 w 3905587"/>
              <a:gd name="connsiteY51" fmla="*/ 2317788 h 3415124"/>
              <a:gd name="connsiteX52" fmla="*/ 591525 w 3905587"/>
              <a:gd name="connsiteY52" fmla="*/ 2515128 h 3415124"/>
              <a:gd name="connsiteX53" fmla="*/ 903977 w 3905587"/>
              <a:gd name="connsiteY53" fmla="*/ 2661915 h 3415124"/>
              <a:gd name="connsiteX54" fmla="*/ 1139080 w 3905587"/>
              <a:gd name="connsiteY54" fmla="*/ 2724041 h 3415124"/>
              <a:gd name="connsiteX55" fmla="*/ 1209122 w 3905587"/>
              <a:gd name="connsiteY55" fmla="*/ 2551063 h 3415124"/>
              <a:gd name="connsiteX56" fmla="*/ 1357126 w 3905587"/>
              <a:gd name="connsiteY56" fmla="*/ 2155167 h 3415124"/>
              <a:gd name="connsiteX57" fmla="*/ 1338854 w 3905587"/>
              <a:gd name="connsiteY57" fmla="*/ 2040052 h 3415124"/>
              <a:gd name="connsiteX58" fmla="*/ 1529495 w 3905587"/>
              <a:gd name="connsiteY58" fmla="*/ 1602739 h 3415124"/>
              <a:gd name="connsiteX59" fmla="*/ 2028324 w 3905587"/>
              <a:gd name="connsiteY59" fmla="*/ 1396264 h 3415124"/>
              <a:gd name="connsiteX60" fmla="*/ 2199473 w 3905587"/>
              <a:gd name="connsiteY60" fmla="*/ 1197705 h 3415124"/>
              <a:gd name="connsiteX61" fmla="*/ 2141611 w 3905587"/>
              <a:gd name="connsiteY61" fmla="*/ 963213 h 3415124"/>
              <a:gd name="connsiteX62" fmla="*/ 2064259 w 3905587"/>
              <a:gd name="connsiteY62" fmla="*/ 848097 h 3415124"/>
              <a:gd name="connsiteX63" fmla="*/ 2028324 w 3905587"/>
              <a:gd name="connsiteY63" fmla="*/ 623958 h 3415124"/>
              <a:gd name="connsiteX64" fmla="*/ 2456503 w 39055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892990 w 3981787"/>
              <a:gd name="connsiteY28" fmla="*/ 2948182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940615 w 3981787"/>
              <a:gd name="connsiteY28" fmla="*/ 2805307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812433 w 3962737"/>
              <a:gd name="connsiteY34" fmla="*/ 3405382 h 3415124"/>
              <a:gd name="connsiteX35" fmla="*/ 3087122 w 3962737"/>
              <a:gd name="connsiteY35" fmla="*/ 3405382 h 3415124"/>
              <a:gd name="connsiteX36" fmla="*/ 3087122 w 3962737"/>
              <a:gd name="connsiteY36" fmla="*/ 3398649 h 3415124"/>
              <a:gd name="connsiteX37" fmla="*/ 1524623 w 3962737"/>
              <a:gd name="connsiteY37" fmla="*/ 3395239 h 3415124"/>
              <a:gd name="connsiteX38" fmla="*/ 1546550 w 3962737"/>
              <a:gd name="connsiteY38" fmla="*/ 3029794 h 3415124"/>
              <a:gd name="connsiteX39" fmla="*/ 1191459 w 3962737"/>
              <a:gd name="connsiteY39" fmla="*/ 3297178 h 3415124"/>
              <a:gd name="connsiteX40" fmla="*/ 771201 w 3962737"/>
              <a:gd name="connsiteY40" fmla="*/ 3186326 h 3415124"/>
              <a:gd name="connsiteX41" fmla="*/ 580561 w 3962737"/>
              <a:gd name="connsiteY41" fmla="*/ 3080347 h 3415124"/>
              <a:gd name="connsiteX42" fmla="*/ 400885 w 3962737"/>
              <a:gd name="connsiteY42" fmla="*/ 2928078 h 3415124"/>
              <a:gd name="connsiteX43" fmla="*/ 444738 w 3962737"/>
              <a:gd name="connsiteY43" fmla="*/ 2772767 h 3415124"/>
              <a:gd name="connsiteX44" fmla="*/ 220600 w 3962737"/>
              <a:gd name="connsiteY44" fmla="*/ 2597963 h 3415124"/>
              <a:gd name="connsiteX45" fmla="*/ 116449 w 3962737"/>
              <a:gd name="connsiteY45" fmla="*/ 2491375 h 3415124"/>
              <a:gd name="connsiteX46" fmla="*/ 64677 w 3962737"/>
              <a:gd name="connsiteY46" fmla="*/ 2377479 h 3415124"/>
              <a:gd name="connsiteX47" fmla="*/ 27524 w 3962737"/>
              <a:gd name="connsiteY47" fmla="*/ 2224600 h 3415124"/>
              <a:gd name="connsiteX48" fmla="*/ 11687 w 3962737"/>
              <a:gd name="connsiteY48" fmla="*/ 2118014 h 3415124"/>
              <a:gd name="connsiteX49" fmla="*/ 315615 w 3962737"/>
              <a:gd name="connsiteY49" fmla="*/ 2248355 h 3415124"/>
              <a:gd name="connsiteX50" fmla="*/ 335715 w 3962737"/>
              <a:gd name="connsiteY50" fmla="*/ 1945646 h 3415124"/>
              <a:gd name="connsiteX51" fmla="*/ 516609 w 3962737"/>
              <a:gd name="connsiteY51" fmla="*/ 2317788 h 3415124"/>
              <a:gd name="connsiteX52" fmla="*/ 591525 w 3962737"/>
              <a:gd name="connsiteY52" fmla="*/ 2515128 h 3415124"/>
              <a:gd name="connsiteX53" fmla="*/ 903977 w 3962737"/>
              <a:gd name="connsiteY53" fmla="*/ 2661915 h 3415124"/>
              <a:gd name="connsiteX54" fmla="*/ 1139080 w 3962737"/>
              <a:gd name="connsiteY54" fmla="*/ 2724041 h 3415124"/>
              <a:gd name="connsiteX55" fmla="*/ 1209122 w 3962737"/>
              <a:gd name="connsiteY55" fmla="*/ 2551063 h 3415124"/>
              <a:gd name="connsiteX56" fmla="*/ 1357126 w 3962737"/>
              <a:gd name="connsiteY56" fmla="*/ 2155167 h 3415124"/>
              <a:gd name="connsiteX57" fmla="*/ 1338854 w 3962737"/>
              <a:gd name="connsiteY57" fmla="*/ 2040052 h 3415124"/>
              <a:gd name="connsiteX58" fmla="*/ 1529495 w 3962737"/>
              <a:gd name="connsiteY58" fmla="*/ 1602739 h 3415124"/>
              <a:gd name="connsiteX59" fmla="*/ 2028324 w 3962737"/>
              <a:gd name="connsiteY59" fmla="*/ 1396264 h 3415124"/>
              <a:gd name="connsiteX60" fmla="*/ 2199473 w 3962737"/>
              <a:gd name="connsiteY60" fmla="*/ 1197705 h 3415124"/>
              <a:gd name="connsiteX61" fmla="*/ 2141611 w 3962737"/>
              <a:gd name="connsiteY61" fmla="*/ 963213 h 3415124"/>
              <a:gd name="connsiteX62" fmla="*/ 2064259 w 3962737"/>
              <a:gd name="connsiteY62" fmla="*/ 848097 h 3415124"/>
              <a:gd name="connsiteX63" fmla="*/ 2028324 w 3962737"/>
              <a:gd name="connsiteY63" fmla="*/ 623958 h 3415124"/>
              <a:gd name="connsiteX64" fmla="*/ 2456503 w 396273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087122 w 3962737"/>
              <a:gd name="connsiteY34" fmla="*/ 3405382 h 3415124"/>
              <a:gd name="connsiteX35" fmla="*/ 3087122 w 3962737"/>
              <a:gd name="connsiteY35" fmla="*/ 3398649 h 3415124"/>
              <a:gd name="connsiteX36" fmla="*/ 1524623 w 3962737"/>
              <a:gd name="connsiteY36" fmla="*/ 3395239 h 3415124"/>
              <a:gd name="connsiteX37" fmla="*/ 1546550 w 3962737"/>
              <a:gd name="connsiteY37" fmla="*/ 3029794 h 3415124"/>
              <a:gd name="connsiteX38" fmla="*/ 1191459 w 3962737"/>
              <a:gd name="connsiteY38" fmla="*/ 3297178 h 3415124"/>
              <a:gd name="connsiteX39" fmla="*/ 771201 w 3962737"/>
              <a:gd name="connsiteY39" fmla="*/ 3186326 h 3415124"/>
              <a:gd name="connsiteX40" fmla="*/ 580561 w 3962737"/>
              <a:gd name="connsiteY40" fmla="*/ 3080347 h 3415124"/>
              <a:gd name="connsiteX41" fmla="*/ 400885 w 3962737"/>
              <a:gd name="connsiteY41" fmla="*/ 2928078 h 3415124"/>
              <a:gd name="connsiteX42" fmla="*/ 444738 w 3962737"/>
              <a:gd name="connsiteY42" fmla="*/ 2772767 h 3415124"/>
              <a:gd name="connsiteX43" fmla="*/ 220600 w 3962737"/>
              <a:gd name="connsiteY43" fmla="*/ 2597963 h 3415124"/>
              <a:gd name="connsiteX44" fmla="*/ 116449 w 3962737"/>
              <a:gd name="connsiteY44" fmla="*/ 2491375 h 3415124"/>
              <a:gd name="connsiteX45" fmla="*/ 64677 w 3962737"/>
              <a:gd name="connsiteY45" fmla="*/ 2377479 h 3415124"/>
              <a:gd name="connsiteX46" fmla="*/ 27524 w 3962737"/>
              <a:gd name="connsiteY46" fmla="*/ 2224600 h 3415124"/>
              <a:gd name="connsiteX47" fmla="*/ 11687 w 3962737"/>
              <a:gd name="connsiteY47" fmla="*/ 2118014 h 3415124"/>
              <a:gd name="connsiteX48" fmla="*/ 315615 w 3962737"/>
              <a:gd name="connsiteY48" fmla="*/ 2248355 h 3415124"/>
              <a:gd name="connsiteX49" fmla="*/ 335715 w 3962737"/>
              <a:gd name="connsiteY49" fmla="*/ 1945646 h 3415124"/>
              <a:gd name="connsiteX50" fmla="*/ 516609 w 3962737"/>
              <a:gd name="connsiteY50" fmla="*/ 2317788 h 3415124"/>
              <a:gd name="connsiteX51" fmla="*/ 591525 w 3962737"/>
              <a:gd name="connsiteY51" fmla="*/ 2515128 h 3415124"/>
              <a:gd name="connsiteX52" fmla="*/ 903977 w 3962737"/>
              <a:gd name="connsiteY52" fmla="*/ 2661915 h 3415124"/>
              <a:gd name="connsiteX53" fmla="*/ 1139080 w 3962737"/>
              <a:gd name="connsiteY53" fmla="*/ 2724041 h 3415124"/>
              <a:gd name="connsiteX54" fmla="*/ 1209122 w 3962737"/>
              <a:gd name="connsiteY54" fmla="*/ 2551063 h 3415124"/>
              <a:gd name="connsiteX55" fmla="*/ 1357126 w 3962737"/>
              <a:gd name="connsiteY55" fmla="*/ 2155167 h 3415124"/>
              <a:gd name="connsiteX56" fmla="*/ 1338854 w 3962737"/>
              <a:gd name="connsiteY56" fmla="*/ 2040052 h 3415124"/>
              <a:gd name="connsiteX57" fmla="*/ 1529495 w 3962737"/>
              <a:gd name="connsiteY57" fmla="*/ 1602739 h 3415124"/>
              <a:gd name="connsiteX58" fmla="*/ 2028324 w 3962737"/>
              <a:gd name="connsiteY58" fmla="*/ 1396264 h 3415124"/>
              <a:gd name="connsiteX59" fmla="*/ 2199473 w 3962737"/>
              <a:gd name="connsiteY59" fmla="*/ 1197705 h 3415124"/>
              <a:gd name="connsiteX60" fmla="*/ 2141611 w 3962737"/>
              <a:gd name="connsiteY60" fmla="*/ 963213 h 3415124"/>
              <a:gd name="connsiteX61" fmla="*/ 2064259 w 3962737"/>
              <a:gd name="connsiteY61" fmla="*/ 848097 h 3415124"/>
              <a:gd name="connsiteX62" fmla="*/ 2028324 w 3962737"/>
              <a:gd name="connsiteY62" fmla="*/ 623958 h 3415124"/>
              <a:gd name="connsiteX63" fmla="*/ 2456503 w 3962737"/>
              <a:gd name="connsiteY63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087122 w 3962737"/>
              <a:gd name="connsiteY33" fmla="*/ 3405382 h 3415124"/>
              <a:gd name="connsiteX34" fmla="*/ 3087122 w 3962737"/>
              <a:gd name="connsiteY34" fmla="*/ 3398649 h 3415124"/>
              <a:gd name="connsiteX35" fmla="*/ 1524623 w 3962737"/>
              <a:gd name="connsiteY35" fmla="*/ 3395239 h 3415124"/>
              <a:gd name="connsiteX36" fmla="*/ 1546550 w 3962737"/>
              <a:gd name="connsiteY36" fmla="*/ 3029794 h 3415124"/>
              <a:gd name="connsiteX37" fmla="*/ 1191459 w 3962737"/>
              <a:gd name="connsiteY37" fmla="*/ 3297178 h 3415124"/>
              <a:gd name="connsiteX38" fmla="*/ 771201 w 3962737"/>
              <a:gd name="connsiteY38" fmla="*/ 3186326 h 3415124"/>
              <a:gd name="connsiteX39" fmla="*/ 580561 w 3962737"/>
              <a:gd name="connsiteY39" fmla="*/ 3080347 h 3415124"/>
              <a:gd name="connsiteX40" fmla="*/ 400885 w 3962737"/>
              <a:gd name="connsiteY40" fmla="*/ 2928078 h 3415124"/>
              <a:gd name="connsiteX41" fmla="*/ 444738 w 3962737"/>
              <a:gd name="connsiteY41" fmla="*/ 2772767 h 3415124"/>
              <a:gd name="connsiteX42" fmla="*/ 220600 w 3962737"/>
              <a:gd name="connsiteY42" fmla="*/ 2597963 h 3415124"/>
              <a:gd name="connsiteX43" fmla="*/ 116449 w 3962737"/>
              <a:gd name="connsiteY43" fmla="*/ 2491375 h 3415124"/>
              <a:gd name="connsiteX44" fmla="*/ 64677 w 3962737"/>
              <a:gd name="connsiteY44" fmla="*/ 2377479 h 3415124"/>
              <a:gd name="connsiteX45" fmla="*/ 27524 w 3962737"/>
              <a:gd name="connsiteY45" fmla="*/ 2224600 h 3415124"/>
              <a:gd name="connsiteX46" fmla="*/ 11687 w 3962737"/>
              <a:gd name="connsiteY46" fmla="*/ 2118014 h 3415124"/>
              <a:gd name="connsiteX47" fmla="*/ 315615 w 3962737"/>
              <a:gd name="connsiteY47" fmla="*/ 2248355 h 3415124"/>
              <a:gd name="connsiteX48" fmla="*/ 335715 w 3962737"/>
              <a:gd name="connsiteY48" fmla="*/ 1945646 h 3415124"/>
              <a:gd name="connsiteX49" fmla="*/ 516609 w 3962737"/>
              <a:gd name="connsiteY49" fmla="*/ 2317788 h 3415124"/>
              <a:gd name="connsiteX50" fmla="*/ 591525 w 3962737"/>
              <a:gd name="connsiteY50" fmla="*/ 2515128 h 3415124"/>
              <a:gd name="connsiteX51" fmla="*/ 903977 w 3962737"/>
              <a:gd name="connsiteY51" fmla="*/ 2661915 h 3415124"/>
              <a:gd name="connsiteX52" fmla="*/ 1139080 w 3962737"/>
              <a:gd name="connsiteY52" fmla="*/ 2724041 h 3415124"/>
              <a:gd name="connsiteX53" fmla="*/ 1209122 w 3962737"/>
              <a:gd name="connsiteY53" fmla="*/ 2551063 h 3415124"/>
              <a:gd name="connsiteX54" fmla="*/ 1357126 w 3962737"/>
              <a:gd name="connsiteY54" fmla="*/ 2155167 h 3415124"/>
              <a:gd name="connsiteX55" fmla="*/ 1338854 w 3962737"/>
              <a:gd name="connsiteY55" fmla="*/ 2040052 h 3415124"/>
              <a:gd name="connsiteX56" fmla="*/ 1529495 w 3962737"/>
              <a:gd name="connsiteY56" fmla="*/ 1602739 h 3415124"/>
              <a:gd name="connsiteX57" fmla="*/ 2028324 w 3962737"/>
              <a:gd name="connsiteY57" fmla="*/ 1396264 h 3415124"/>
              <a:gd name="connsiteX58" fmla="*/ 2199473 w 3962737"/>
              <a:gd name="connsiteY58" fmla="*/ 1197705 h 3415124"/>
              <a:gd name="connsiteX59" fmla="*/ 2141611 w 3962737"/>
              <a:gd name="connsiteY59" fmla="*/ 963213 h 3415124"/>
              <a:gd name="connsiteX60" fmla="*/ 2064259 w 3962737"/>
              <a:gd name="connsiteY60" fmla="*/ 848097 h 3415124"/>
              <a:gd name="connsiteX61" fmla="*/ 2028324 w 3962737"/>
              <a:gd name="connsiteY61" fmla="*/ 623958 h 3415124"/>
              <a:gd name="connsiteX62" fmla="*/ 2456503 w 3962737"/>
              <a:gd name="connsiteY62" fmla="*/ 880 h 3415124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892990 w 3962737"/>
              <a:gd name="connsiteY31" fmla="*/ 3405382 h 3405382"/>
              <a:gd name="connsiteX32" fmla="*/ 3087122 w 3962737"/>
              <a:gd name="connsiteY32" fmla="*/ 3405382 h 3405382"/>
              <a:gd name="connsiteX33" fmla="*/ 3087122 w 3962737"/>
              <a:gd name="connsiteY33" fmla="*/ 3398649 h 3405382"/>
              <a:gd name="connsiteX34" fmla="*/ 1524623 w 3962737"/>
              <a:gd name="connsiteY34" fmla="*/ 3395239 h 3405382"/>
              <a:gd name="connsiteX35" fmla="*/ 1546550 w 3962737"/>
              <a:gd name="connsiteY35" fmla="*/ 3029794 h 3405382"/>
              <a:gd name="connsiteX36" fmla="*/ 1191459 w 3962737"/>
              <a:gd name="connsiteY36" fmla="*/ 3297178 h 3405382"/>
              <a:gd name="connsiteX37" fmla="*/ 771201 w 3962737"/>
              <a:gd name="connsiteY37" fmla="*/ 3186326 h 3405382"/>
              <a:gd name="connsiteX38" fmla="*/ 580561 w 3962737"/>
              <a:gd name="connsiteY38" fmla="*/ 3080347 h 3405382"/>
              <a:gd name="connsiteX39" fmla="*/ 400885 w 3962737"/>
              <a:gd name="connsiteY39" fmla="*/ 2928078 h 3405382"/>
              <a:gd name="connsiteX40" fmla="*/ 444738 w 3962737"/>
              <a:gd name="connsiteY40" fmla="*/ 2772767 h 3405382"/>
              <a:gd name="connsiteX41" fmla="*/ 220600 w 3962737"/>
              <a:gd name="connsiteY41" fmla="*/ 2597963 h 3405382"/>
              <a:gd name="connsiteX42" fmla="*/ 116449 w 3962737"/>
              <a:gd name="connsiteY42" fmla="*/ 2491375 h 3405382"/>
              <a:gd name="connsiteX43" fmla="*/ 64677 w 3962737"/>
              <a:gd name="connsiteY43" fmla="*/ 2377479 h 3405382"/>
              <a:gd name="connsiteX44" fmla="*/ 27524 w 3962737"/>
              <a:gd name="connsiteY44" fmla="*/ 2224600 h 3405382"/>
              <a:gd name="connsiteX45" fmla="*/ 11687 w 3962737"/>
              <a:gd name="connsiteY45" fmla="*/ 2118014 h 3405382"/>
              <a:gd name="connsiteX46" fmla="*/ 315615 w 3962737"/>
              <a:gd name="connsiteY46" fmla="*/ 2248355 h 3405382"/>
              <a:gd name="connsiteX47" fmla="*/ 335715 w 3962737"/>
              <a:gd name="connsiteY47" fmla="*/ 1945646 h 3405382"/>
              <a:gd name="connsiteX48" fmla="*/ 516609 w 3962737"/>
              <a:gd name="connsiteY48" fmla="*/ 2317788 h 3405382"/>
              <a:gd name="connsiteX49" fmla="*/ 591525 w 3962737"/>
              <a:gd name="connsiteY49" fmla="*/ 2515128 h 3405382"/>
              <a:gd name="connsiteX50" fmla="*/ 903977 w 3962737"/>
              <a:gd name="connsiteY50" fmla="*/ 2661915 h 3405382"/>
              <a:gd name="connsiteX51" fmla="*/ 1139080 w 3962737"/>
              <a:gd name="connsiteY51" fmla="*/ 2724041 h 3405382"/>
              <a:gd name="connsiteX52" fmla="*/ 1209122 w 3962737"/>
              <a:gd name="connsiteY52" fmla="*/ 2551063 h 3405382"/>
              <a:gd name="connsiteX53" fmla="*/ 1357126 w 3962737"/>
              <a:gd name="connsiteY53" fmla="*/ 2155167 h 3405382"/>
              <a:gd name="connsiteX54" fmla="*/ 1338854 w 3962737"/>
              <a:gd name="connsiteY54" fmla="*/ 2040052 h 3405382"/>
              <a:gd name="connsiteX55" fmla="*/ 1529495 w 3962737"/>
              <a:gd name="connsiteY55" fmla="*/ 1602739 h 3405382"/>
              <a:gd name="connsiteX56" fmla="*/ 2028324 w 3962737"/>
              <a:gd name="connsiteY56" fmla="*/ 1396264 h 3405382"/>
              <a:gd name="connsiteX57" fmla="*/ 2199473 w 3962737"/>
              <a:gd name="connsiteY57" fmla="*/ 1197705 h 3405382"/>
              <a:gd name="connsiteX58" fmla="*/ 2141611 w 3962737"/>
              <a:gd name="connsiteY58" fmla="*/ 963213 h 3405382"/>
              <a:gd name="connsiteX59" fmla="*/ 2064259 w 3962737"/>
              <a:gd name="connsiteY59" fmla="*/ 848097 h 3405382"/>
              <a:gd name="connsiteX60" fmla="*/ 2028324 w 3962737"/>
              <a:gd name="connsiteY60" fmla="*/ 623958 h 3405382"/>
              <a:gd name="connsiteX61" fmla="*/ 2456503 w 3962737"/>
              <a:gd name="connsiteY61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3087122 w 3962737"/>
              <a:gd name="connsiteY32" fmla="*/ 3398649 h 3405382"/>
              <a:gd name="connsiteX33" fmla="*/ 1524623 w 3962737"/>
              <a:gd name="connsiteY33" fmla="*/ 3395239 h 3405382"/>
              <a:gd name="connsiteX34" fmla="*/ 1546550 w 3962737"/>
              <a:gd name="connsiteY34" fmla="*/ 3029794 h 3405382"/>
              <a:gd name="connsiteX35" fmla="*/ 1191459 w 3962737"/>
              <a:gd name="connsiteY35" fmla="*/ 3297178 h 3405382"/>
              <a:gd name="connsiteX36" fmla="*/ 771201 w 3962737"/>
              <a:gd name="connsiteY36" fmla="*/ 3186326 h 3405382"/>
              <a:gd name="connsiteX37" fmla="*/ 580561 w 3962737"/>
              <a:gd name="connsiteY37" fmla="*/ 3080347 h 3405382"/>
              <a:gd name="connsiteX38" fmla="*/ 400885 w 3962737"/>
              <a:gd name="connsiteY38" fmla="*/ 2928078 h 3405382"/>
              <a:gd name="connsiteX39" fmla="*/ 444738 w 3962737"/>
              <a:gd name="connsiteY39" fmla="*/ 2772767 h 3405382"/>
              <a:gd name="connsiteX40" fmla="*/ 220600 w 3962737"/>
              <a:gd name="connsiteY40" fmla="*/ 2597963 h 3405382"/>
              <a:gd name="connsiteX41" fmla="*/ 116449 w 3962737"/>
              <a:gd name="connsiteY41" fmla="*/ 2491375 h 3405382"/>
              <a:gd name="connsiteX42" fmla="*/ 64677 w 3962737"/>
              <a:gd name="connsiteY42" fmla="*/ 2377479 h 3405382"/>
              <a:gd name="connsiteX43" fmla="*/ 27524 w 3962737"/>
              <a:gd name="connsiteY43" fmla="*/ 2224600 h 3405382"/>
              <a:gd name="connsiteX44" fmla="*/ 11687 w 3962737"/>
              <a:gd name="connsiteY44" fmla="*/ 2118014 h 3405382"/>
              <a:gd name="connsiteX45" fmla="*/ 315615 w 3962737"/>
              <a:gd name="connsiteY45" fmla="*/ 2248355 h 3405382"/>
              <a:gd name="connsiteX46" fmla="*/ 335715 w 3962737"/>
              <a:gd name="connsiteY46" fmla="*/ 1945646 h 3405382"/>
              <a:gd name="connsiteX47" fmla="*/ 516609 w 3962737"/>
              <a:gd name="connsiteY47" fmla="*/ 2317788 h 3405382"/>
              <a:gd name="connsiteX48" fmla="*/ 591525 w 3962737"/>
              <a:gd name="connsiteY48" fmla="*/ 2515128 h 3405382"/>
              <a:gd name="connsiteX49" fmla="*/ 903977 w 3962737"/>
              <a:gd name="connsiteY49" fmla="*/ 2661915 h 3405382"/>
              <a:gd name="connsiteX50" fmla="*/ 1139080 w 3962737"/>
              <a:gd name="connsiteY50" fmla="*/ 2724041 h 3405382"/>
              <a:gd name="connsiteX51" fmla="*/ 1209122 w 3962737"/>
              <a:gd name="connsiteY51" fmla="*/ 2551063 h 3405382"/>
              <a:gd name="connsiteX52" fmla="*/ 1357126 w 3962737"/>
              <a:gd name="connsiteY52" fmla="*/ 2155167 h 3405382"/>
              <a:gd name="connsiteX53" fmla="*/ 1338854 w 3962737"/>
              <a:gd name="connsiteY53" fmla="*/ 2040052 h 3405382"/>
              <a:gd name="connsiteX54" fmla="*/ 1529495 w 3962737"/>
              <a:gd name="connsiteY54" fmla="*/ 1602739 h 3405382"/>
              <a:gd name="connsiteX55" fmla="*/ 2028324 w 3962737"/>
              <a:gd name="connsiteY55" fmla="*/ 1396264 h 3405382"/>
              <a:gd name="connsiteX56" fmla="*/ 2199473 w 3962737"/>
              <a:gd name="connsiteY56" fmla="*/ 1197705 h 3405382"/>
              <a:gd name="connsiteX57" fmla="*/ 2141611 w 3962737"/>
              <a:gd name="connsiteY57" fmla="*/ 963213 h 3405382"/>
              <a:gd name="connsiteX58" fmla="*/ 2064259 w 3962737"/>
              <a:gd name="connsiteY58" fmla="*/ 848097 h 3405382"/>
              <a:gd name="connsiteX59" fmla="*/ 2028324 w 3962737"/>
              <a:gd name="connsiteY59" fmla="*/ 623958 h 3405382"/>
              <a:gd name="connsiteX60" fmla="*/ 2456503 w 3962737"/>
              <a:gd name="connsiteY60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1524623 w 3962737"/>
              <a:gd name="connsiteY32" fmla="*/ 3395239 h 3405382"/>
              <a:gd name="connsiteX33" fmla="*/ 1546550 w 3962737"/>
              <a:gd name="connsiteY33" fmla="*/ 3029794 h 3405382"/>
              <a:gd name="connsiteX34" fmla="*/ 1191459 w 3962737"/>
              <a:gd name="connsiteY34" fmla="*/ 3297178 h 3405382"/>
              <a:gd name="connsiteX35" fmla="*/ 771201 w 3962737"/>
              <a:gd name="connsiteY35" fmla="*/ 3186326 h 3405382"/>
              <a:gd name="connsiteX36" fmla="*/ 580561 w 3962737"/>
              <a:gd name="connsiteY36" fmla="*/ 3080347 h 3405382"/>
              <a:gd name="connsiteX37" fmla="*/ 400885 w 3962737"/>
              <a:gd name="connsiteY37" fmla="*/ 2928078 h 3405382"/>
              <a:gd name="connsiteX38" fmla="*/ 444738 w 3962737"/>
              <a:gd name="connsiteY38" fmla="*/ 2772767 h 3405382"/>
              <a:gd name="connsiteX39" fmla="*/ 220600 w 3962737"/>
              <a:gd name="connsiteY39" fmla="*/ 2597963 h 3405382"/>
              <a:gd name="connsiteX40" fmla="*/ 116449 w 3962737"/>
              <a:gd name="connsiteY40" fmla="*/ 2491375 h 3405382"/>
              <a:gd name="connsiteX41" fmla="*/ 64677 w 3962737"/>
              <a:gd name="connsiteY41" fmla="*/ 2377479 h 3405382"/>
              <a:gd name="connsiteX42" fmla="*/ 27524 w 3962737"/>
              <a:gd name="connsiteY42" fmla="*/ 2224600 h 3405382"/>
              <a:gd name="connsiteX43" fmla="*/ 11687 w 3962737"/>
              <a:gd name="connsiteY43" fmla="*/ 2118014 h 3405382"/>
              <a:gd name="connsiteX44" fmla="*/ 315615 w 3962737"/>
              <a:gd name="connsiteY44" fmla="*/ 2248355 h 3405382"/>
              <a:gd name="connsiteX45" fmla="*/ 335715 w 3962737"/>
              <a:gd name="connsiteY45" fmla="*/ 1945646 h 3405382"/>
              <a:gd name="connsiteX46" fmla="*/ 516609 w 3962737"/>
              <a:gd name="connsiteY46" fmla="*/ 2317788 h 3405382"/>
              <a:gd name="connsiteX47" fmla="*/ 591525 w 3962737"/>
              <a:gd name="connsiteY47" fmla="*/ 2515128 h 3405382"/>
              <a:gd name="connsiteX48" fmla="*/ 903977 w 3962737"/>
              <a:gd name="connsiteY48" fmla="*/ 2661915 h 3405382"/>
              <a:gd name="connsiteX49" fmla="*/ 1139080 w 3962737"/>
              <a:gd name="connsiteY49" fmla="*/ 2724041 h 3405382"/>
              <a:gd name="connsiteX50" fmla="*/ 1209122 w 3962737"/>
              <a:gd name="connsiteY50" fmla="*/ 2551063 h 3405382"/>
              <a:gd name="connsiteX51" fmla="*/ 1357126 w 3962737"/>
              <a:gd name="connsiteY51" fmla="*/ 2155167 h 3405382"/>
              <a:gd name="connsiteX52" fmla="*/ 1338854 w 3962737"/>
              <a:gd name="connsiteY52" fmla="*/ 2040052 h 3405382"/>
              <a:gd name="connsiteX53" fmla="*/ 1529495 w 3962737"/>
              <a:gd name="connsiteY53" fmla="*/ 1602739 h 3405382"/>
              <a:gd name="connsiteX54" fmla="*/ 2028324 w 3962737"/>
              <a:gd name="connsiteY54" fmla="*/ 1396264 h 3405382"/>
              <a:gd name="connsiteX55" fmla="*/ 2199473 w 3962737"/>
              <a:gd name="connsiteY55" fmla="*/ 1197705 h 3405382"/>
              <a:gd name="connsiteX56" fmla="*/ 2141611 w 3962737"/>
              <a:gd name="connsiteY56" fmla="*/ 963213 h 3405382"/>
              <a:gd name="connsiteX57" fmla="*/ 2064259 w 3962737"/>
              <a:gd name="connsiteY57" fmla="*/ 848097 h 3405382"/>
              <a:gd name="connsiteX58" fmla="*/ 2028324 w 3962737"/>
              <a:gd name="connsiteY58" fmla="*/ 623958 h 3405382"/>
              <a:gd name="connsiteX59" fmla="*/ 2456503 w 3962737"/>
              <a:gd name="connsiteY59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1524623 w 3962737"/>
              <a:gd name="connsiteY31" fmla="*/ 3395239 h 3405382"/>
              <a:gd name="connsiteX32" fmla="*/ 1546550 w 3962737"/>
              <a:gd name="connsiteY32" fmla="*/ 3029794 h 3405382"/>
              <a:gd name="connsiteX33" fmla="*/ 1191459 w 3962737"/>
              <a:gd name="connsiteY33" fmla="*/ 3297178 h 3405382"/>
              <a:gd name="connsiteX34" fmla="*/ 771201 w 3962737"/>
              <a:gd name="connsiteY34" fmla="*/ 3186326 h 3405382"/>
              <a:gd name="connsiteX35" fmla="*/ 580561 w 3962737"/>
              <a:gd name="connsiteY35" fmla="*/ 3080347 h 3405382"/>
              <a:gd name="connsiteX36" fmla="*/ 400885 w 3962737"/>
              <a:gd name="connsiteY36" fmla="*/ 2928078 h 3405382"/>
              <a:gd name="connsiteX37" fmla="*/ 444738 w 3962737"/>
              <a:gd name="connsiteY37" fmla="*/ 2772767 h 3405382"/>
              <a:gd name="connsiteX38" fmla="*/ 220600 w 3962737"/>
              <a:gd name="connsiteY38" fmla="*/ 2597963 h 3405382"/>
              <a:gd name="connsiteX39" fmla="*/ 116449 w 3962737"/>
              <a:gd name="connsiteY39" fmla="*/ 2491375 h 3405382"/>
              <a:gd name="connsiteX40" fmla="*/ 64677 w 3962737"/>
              <a:gd name="connsiteY40" fmla="*/ 2377479 h 3405382"/>
              <a:gd name="connsiteX41" fmla="*/ 27524 w 3962737"/>
              <a:gd name="connsiteY41" fmla="*/ 2224600 h 3405382"/>
              <a:gd name="connsiteX42" fmla="*/ 11687 w 3962737"/>
              <a:gd name="connsiteY42" fmla="*/ 2118014 h 3405382"/>
              <a:gd name="connsiteX43" fmla="*/ 315615 w 3962737"/>
              <a:gd name="connsiteY43" fmla="*/ 2248355 h 3405382"/>
              <a:gd name="connsiteX44" fmla="*/ 335715 w 3962737"/>
              <a:gd name="connsiteY44" fmla="*/ 1945646 h 3405382"/>
              <a:gd name="connsiteX45" fmla="*/ 516609 w 3962737"/>
              <a:gd name="connsiteY45" fmla="*/ 2317788 h 3405382"/>
              <a:gd name="connsiteX46" fmla="*/ 591525 w 3962737"/>
              <a:gd name="connsiteY46" fmla="*/ 2515128 h 3405382"/>
              <a:gd name="connsiteX47" fmla="*/ 903977 w 3962737"/>
              <a:gd name="connsiteY47" fmla="*/ 2661915 h 3405382"/>
              <a:gd name="connsiteX48" fmla="*/ 1139080 w 3962737"/>
              <a:gd name="connsiteY48" fmla="*/ 2724041 h 3405382"/>
              <a:gd name="connsiteX49" fmla="*/ 1209122 w 3962737"/>
              <a:gd name="connsiteY49" fmla="*/ 2551063 h 3405382"/>
              <a:gd name="connsiteX50" fmla="*/ 1357126 w 3962737"/>
              <a:gd name="connsiteY50" fmla="*/ 2155167 h 3405382"/>
              <a:gd name="connsiteX51" fmla="*/ 1338854 w 3962737"/>
              <a:gd name="connsiteY51" fmla="*/ 2040052 h 3405382"/>
              <a:gd name="connsiteX52" fmla="*/ 1529495 w 3962737"/>
              <a:gd name="connsiteY52" fmla="*/ 1602739 h 3405382"/>
              <a:gd name="connsiteX53" fmla="*/ 2028324 w 3962737"/>
              <a:gd name="connsiteY53" fmla="*/ 1396264 h 3405382"/>
              <a:gd name="connsiteX54" fmla="*/ 2199473 w 3962737"/>
              <a:gd name="connsiteY54" fmla="*/ 1197705 h 3405382"/>
              <a:gd name="connsiteX55" fmla="*/ 2141611 w 3962737"/>
              <a:gd name="connsiteY55" fmla="*/ 963213 h 3405382"/>
              <a:gd name="connsiteX56" fmla="*/ 2064259 w 3962737"/>
              <a:gd name="connsiteY56" fmla="*/ 848097 h 3405382"/>
              <a:gd name="connsiteX57" fmla="*/ 2028324 w 3962737"/>
              <a:gd name="connsiteY57" fmla="*/ 623958 h 3405382"/>
              <a:gd name="connsiteX58" fmla="*/ 2456503 w 3962737"/>
              <a:gd name="connsiteY58" fmla="*/ 880 h 3405382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14289"/>
              <a:gd name="connsiteX1" fmla="*/ 2387676 w 3962737"/>
              <a:gd name="connsiteY1" fmla="*/ 2323881 h 3414289"/>
              <a:gd name="connsiteX2" fmla="*/ 2407168 w 3962737"/>
              <a:gd name="connsiteY2" fmla="*/ 1951127 h 3414289"/>
              <a:gd name="connsiteX3" fmla="*/ 2451628 w 3962737"/>
              <a:gd name="connsiteY3" fmla="*/ 1732472 h 3414289"/>
              <a:gd name="connsiteX4" fmla="*/ 2359660 w 3962737"/>
              <a:gd name="connsiteY4" fmla="*/ 1601519 h 3414289"/>
              <a:gd name="connsiteX5" fmla="*/ 2409603 w 3962737"/>
              <a:gd name="connsiteY5" fmla="*/ 1549141 h 3414289"/>
              <a:gd name="connsiteX6" fmla="*/ 2199473 w 3962737"/>
              <a:gd name="connsiteY6" fmla="*/ 1297594 h 3414289"/>
              <a:gd name="connsiteX7" fmla="*/ 2797583 w 3962737"/>
              <a:gd name="connsiteY7" fmla="*/ 1197705 h 3414289"/>
              <a:gd name="connsiteX8" fmla="*/ 2595371 w 3962737"/>
              <a:gd name="connsiteY8" fmla="*/ 1541222 h 3414289"/>
              <a:gd name="connsiteX9" fmla="*/ 2652622 w 3962737"/>
              <a:gd name="connsiteY9" fmla="*/ 1583858 h 3414289"/>
              <a:gd name="connsiteX10" fmla="*/ 2583189 w 3962737"/>
              <a:gd name="connsiteY10" fmla="*/ 1720289 h 3414289"/>
              <a:gd name="connsiteX11" fmla="*/ 2674549 w 3962737"/>
              <a:gd name="connsiteY11" fmla="*/ 2061370 h 3414289"/>
              <a:gd name="connsiteX12" fmla="*/ 2692821 w 3962737"/>
              <a:gd name="connsiteY12" fmla="*/ 2396360 h 3414289"/>
              <a:gd name="connsiteX13" fmla="*/ 2797583 w 3962737"/>
              <a:gd name="connsiteY13" fmla="*/ 1197705 h 3414289"/>
              <a:gd name="connsiteX14" fmla="*/ 2456503 w 3962737"/>
              <a:gd name="connsiteY14" fmla="*/ 880 h 3414289"/>
              <a:gd name="connsiteX15" fmla="*/ 2877980 w 3962737"/>
              <a:gd name="connsiteY15" fmla="*/ 275571 h 3414289"/>
              <a:gd name="connsiteX16" fmla="*/ 2910261 w 3962737"/>
              <a:gd name="connsiteY16" fmla="*/ 619697 h 3414289"/>
              <a:gd name="connsiteX17" fmla="*/ 2862143 w 3962737"/>
              <a:gd name="connsiteY17" fmla="*/ 828608 h 3414289"/>
              <a:gd name="connsiteX18" fmla="*/ 2801846 w 3962737"/>
              <a:gd name="connsiteY18" fmla="*/ 946158 h 3414289"/>
              <a:gd name="connsiteX19" fmla="*/ 2753120 w 3962737"/>
              <a:gd name="connsiteY19" fmla="*/ 1147761 h 3414289"/>
              <a:gd name="connsiteX20" fmla="*/ 2974212 w 3962737"/>
              <a:gd name="connsiteY20" fmla="*/ 1296374 h 3414289"/>
              <a:gd name="connsiteX21" fmla="*/ 3169117 w 3962737"/>
              <a:gd name="connsiteY21" fmla="*/ 1359720 h 3414289"/>
              <a:gd name="connsiteX22" fmla="*/ 3517504 w 3962737"/>
              <a:gd name="connsiteY22" fmla="*/ 1458998 h 3414289"/>
              <a:gd name="connsiteX23" fmla="*/ 3716672 w 3962737"/>
              <a:gd name="connsiteY23" fmla="*/ 1680091 h 3414289"/>
              <a:gd name="connsiteX24" fmla="*/ 3768442 w 3962737"/>
              <a:gd name="connsiteY24" fmla="*/ 1891438 h 3414289"/>
              <a:gd name="connsiteX25" fmla="*/ 3870158 w 3962737"/>
              <a:gd name="connsiteY25" fmla="*/ 2217901 h 3414289"/>
              <a:gd name="connsiteX26" fmla="*/ 3891475 w 3962737"/>
              <a:gd name="connsiteY26" fmla="*/ 2403516 h 3414289"/>
              <a:gd name="connsiteX27" fmla="*/ 3892990 w 3962737"/>
              <a:gd name="connsiteY27" fmla="*/ 2409750 h 3414289"/>
              <a:gd name="connsiteX28" fmla="*/ 3940615 w 3962737"/>
              <a:gd name="connsiteY28" fmla="*/ 2805307 h 3414289"/>
              <a:gd name="connsiteX29" fmla="*/ 3962737 w 3962737"/>
              <a:gd name="connsiteY29" fmla="*/ 3129157 h 3414289"/>
              <a:gd name="connsiteX30" fmla="*/ 3905587 w 3962737"/>
              <a:gd name="connsiteY30" fmla="*/ 3405382 h 3414289"/>
              <a:gd name="connsiteX31" fmla="*/ 1505573 w 3962737"/>
              <a:gd name="connsiteY31" fmla="*/ 3414289 h 3414289"/>
              <a:gd name="connsiteX32" fmla="*/ 1546550 w 3962737"/>
              <a:gd name="connsiteY32" fmla="*/ 3029794 h 3414289"/>
              <a:gd name="connsiteX33" fmla="*/ 1191459 w 3962737"/>
              <a:gd name="connsiteY33" fmla="*/ 3297178 h 3414289"/>
              <a:gd name="connsiteX34" fmla="*/ 771201 w 3962737"/>
              <a:gd name="connsiteY34" fmla="*/ 3186326 h 3414289"/>
              <a:gd name="connsiteX35" fmla="*/ 580561 w 3962737"/>
              <a:gd name="connsiteY35" fmla="*/ 3080347 h 3414289"/>
              <a:gd name="connsiteX36" fmla="*/ 400885 w 3962737"/>
              <a:gd name="connsiteY36" fmla="*/ 2928078 h 3414289"/>
              <a:gd name="connsiteX37" fmla="*/ 444738 w 3962737"/>
              <a:gd name="connsiteY37" fmla="*/ 2772767 h 3414289"/>
              <a:gd name="connsiteX38" fmla="*/ 220600 w 3962737"/>
              <a:gd name="connsiteY38" fmla="*/ 2597963 h 3414289"/>
              <a:gd name="connsiteX39" fmla="*/ 116449 w 3962737"/>
              <a:gd name="connsiteY39" fmla="*/ 2491375 h 3414289"/>
              <a:gd name="connsiteX40" fmla="*/ 64677 w 3962737"/>
              <a:gd name="connsiteY40" fmla="*/ 2377479 h 3414289"/>
              <a:gd name="connsiteX41" fmla="*/ 27524 w 3962737"/>
              <a:gd name="connsiteY41" fmla="*/ 2224600 h 3414289"/>
              <a:gd name="connsiteX42" fmla="*/ 11687 w 3962737"/>
              <a:gd name="connsiteY42" fmla="*/ 2118014 h 3414289"/>
              <a:gd name="connsiteX43" fmla="*/ 315615 w 3962737"/>
              <a:gd name="connsiteY43" fmla="*/ 2248355 h 3414289"/>
              <a:gd name="connsiteX44" fmla="*/ 335715 w 3962737"/>
              <a:gd name="connsiteY44" fmla="*/ 1945646 h 3414289"/>
              <a:gd name="connsiteX45" fmla="*/ 516609 w 3962737"/>
              <a:gd name="connsiteY45" fmla="*/ 2317788 h 3414289"/>
              <a:gd name="connsiteX46" fmla="*/ 591525 w 3962737"/>
              <a:gd name="connsiteY46" fmla="*/ 2515128 h 3414289"/>
              <a:gd name="connsiteX47" fmla="*/ 903977 w 3962737"/>
              <a:gd name="connsiteY47" fmla="*/ 2661915 h 3414289"/>
              <a:gd name="connsiteX48" fmla="*/ 1139080 w 3962737"/>
              <a:gd name="connsiteY48" fmla="*/ 2724041 h 3414289"/>
              <a:gd name="connsiteX49" fmla="*/ 1209122 w 3962737"/>
              <a:gd name="connsiteY49" fmla="*/ 2551063 h 3414289"/>
              <a:gd name="connsiteX50" fmla="*/ 1357126 w 3962737"/>
              <a:gd name="connsiteY50" fmla="*/ 2155167 h 3414289"/>
              <a:gd name="connsiteX51" fmla="*/ 1338854 w 3962737"/>
              <a:gd name="connsiteY51" fmla="*/ 2040052 h 3414289"/>
              <a:gd name="connsiteX52" fmla="*/ 1529495 w 3962737"/>
              <a:gd name="connsiteY52" fmla="*/ 1602739 h 3414289"/>
              <a:gd name="connsiteX53" fmla="*/ 2028324 w 3962737"/>
              <a:gd name="connsiteY53" fmla="*/ 1396264 h 3414289"/>
              <a:gd name="connsiteX54" fmla="*/ 2199473 w 3962737"/>
              <a:gd name="connsiteY54" fmla="*/ 1197705 h 3414289"/>
              <a:gd name="connsiteX55" fmla="*/ 2141611 w 3962737"/>
              <a:gd name="connsiteY55" fmla="*/ 963213 h 3414289"/>
              <a:gd name="connsiteX56" fmla="*/ 2064259 w 3962737"/>
              <a:gd name="connsiteY56" fmla="*/ 848097 h 3414289"/>
              <a:gd name="connsiteX57" fmla="*/ 2028324 w 3962737"/>
              <a:gd name="connsiteY57" fmla="*/ 623958 h 3414289"/>
              <a:gd name="connsiteX58" fmla="*/ 2456503 w 3962737"/>
              <a:gd name="connsiteY58" fmla="*/ 880 h 341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62737" h="3414289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44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2273BE-31F2-411D-AB0E-1E0A611BCDC0}"/>
              </a:ext>
            </a:extLst>
          </p:cNvPr>
          <p:cNvGrpSpPr/>
          <p:nvPr/>
        </p:nvGrpSpPr>
        <p:grpSpPr>
          <a:xfrm>
            <a:off x="5041206" y="1487957"/>
            <a:ext cx="2916962" cy="2546673"/>
            <a:chOff x="647920" y="1808684"/>
            <a:chExt cx="5211741" cy="4550145"/>
          </a:xfrm>
        </p:grpSpPr>
        <p:sp>
          <p:nvSpPr>
            <p:cNvPr id="16" name="Freeform: Shape 192">
              <a:extLst>
                <a:ext uri="{FF2B5EF4-FFF2-40B4-BE49-F238E27FC236}">
                  <a16:creationId xmlns:a16="http://schemas.microsoft.com/office/drawing/2014/main" id="{A2FDF8EC-5260-40B5-BB18-58A20EBAA8CD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6F0C490-1EC9-4CAC-A375-29FE07D2FE96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8CD4450-E131-47E4-B70D-448118DAC316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AB3D84A-43BC-4A57-891B-90AE3CE34FC2}"/>
              </a:ext>
            </a:extLst>
          </p:cNvPr>
          <p:cNvGrpSpPr/>
          <p:nvPr/>
        </p:nvGrpSpPr>
        <p:grpSpPr>
          <a:xfrm>
            <a:off x="288807" y="1090420"/>
            <a:ext cx="4673382" cy="3239378"/>
            <a:chOff x="203248" y="2118041"/>
            <a:chExt cx="6061365" cy="4201465"/>
          </a:xfrm>
        </p:grpSpPr>
        <p:sp>
          <p:nvSpPr>
            <p:cNvPr id="19" name="Freeform: Shape 9">
              <a:extLst>
                <a:ext uri="{FF2B5EF4-FFF2-40B4-BE49-F238E27FC236}">
                  <a16:creationId xmlns:a16="http://schemas.microsoft.com/office/drawing/2014/main" id="{0C9A0B2D-10D5-4748-853C-94B72A164729}"/>
                </a:ext>
              </a:extLst>
            </p:cNvPr>
            <p:cNvSpPr/>
            <p:nvPr/>
          </p:nvSpPr>
          <p:spPr>
            <a:xfrm>
              <a:off x="203248" y="6025713"/>
              <a:ext cx="6061365" cy="293793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792CD9-DD91-4B0B-8F4E-0E693D8489F7}"/>
                </a:ext>
              </a:extLst>
            </p:cNvPr>
            <p:cNvGrpSpPr/>
            <p:nvPr/>
          </p:nvGrpSpPr>
          <p:grpSpPr>
            <a:xfrm>
              <a:off x="759657" y="2129418"/>
              <a:ext cx="4525309" cy="4049841"/>
              <a:chOff x="1205912" y="2179592"/>
              <a:chExt cx="4525309" cy="4049841"/>
            </a:xfrm>
          </p:grpSpPr>
          <p:sp>
            <p:nvSpPr>
              <p:cNvPr id="21" name="Freeform: Shape 10">
                <a:extLst>
                  <a:ext uri="{FF2B5EF4-FFF2-40B4-BE49-F238E27FC236}">
                    <a16:creationId xmlns:a16="http://schemas.microsoft.com/office/drawing/2014/main" id="{DEACF24B-8593-4302-A1B3-E207792DE929}"/>
                  </a:ext>
                </a:extLst>
              </p:cNvPr>
              <p:cNvSpPr/>
              <p:nvPr/>
            </p:nvSpPr>
            <p:spPr>
              <a:xfrm>
                <a:off x="1205912" y="2179592"/>
                <a:ext cx="4512433" cy="4045419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rgbClr val="E8E7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1">
                <a:extLst>
                  <a:ext uri="{FF2B5EF4-FFF2-40B4-BE49-F238E27FC236}">
                    <a16:creationId xmlns:a16="http://schemas.microsoft.com/office/drawing/2014/main" id="{C4D1CE8D-D248-48F8-BCFB-080862B5415C}"/>
                  </a:ext>
                </a:extLst>
              </p:cNvPr>
              <p:cNvSpPr/>
              <p:nvPr/>
            </p:nvSpPr>
            <p:spPr>
              <a:xfrm>
                <a:off x="1233748" y="2312822"/>
                <a:ext cx="4497473" cy="3916611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id="{B7085A25-1FFA-483D-AAB3-6E69CC765B27}"/>
                  </a:ext>
                </a:extLst>
              </p:cNvPr>
              <p:cNvSpPr/>
              <p:nvPr/>
            </p:nvSpPr>
            <p:spPr>
              <a:xfrm>
                <a:off x="1449294" y="2226169"/>
                <a:ext cx="934055" cy="3557074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0">
                <a:extLst>
                  <a:ext uri="{FF2B5EF4-FFF2-40B4-BE49-F238E27FC236}">
                    <a16:creationId xmlns:a16="http://schemas.microsoft.com/office/drawing/2014/main" id="{444FDC41-1124-497E-B008-E42861AD2BEA}"/>
                  </a:ext>
                </a:extLst>
              </p:cNvPr>
              <p:cNvSpPr/>
              <p:nvPr/>
            </p:nvSpPr>
            <p:spPr>
              <a:xfrm>
                <a:off x="2591911" y="5666190"/>
                <a:ext cx="2127198" cy="120837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rgbClr val="545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1">
                <a:extLst>
                  <a:ext uri="{FF2B5EF4-FFF2-40B4-BE49-F238E27FC236}">
                    <a16:creationId xmlns:a16="http://schemas.microsoft.com/office/drawing/2014/main" id="{54D6DFD4-5CEB-4871-9404-299EAA561900}"/>
                  </a:ext>
                </a:extLst>
              </p:cNvPr>
              <p:cNvSpPr/>
              <p:nvPr/>
            </p:nvSpPr>
            <p:spPr>
              <a:xfrm>
                <a:off x="4885433" y="5666066"/>
                <a:ext cx="476025" cy="121087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rgbClr val="545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1EDE96A-DC42-423C-BEF8-97B32571976E}"/>
                </a:ext>
              </a:extLst>
            </p:cNvPr>
            <p:cNvGrpSpPr/>
            <p:nvPr/>
          </p:nvGrpSpPr>
          <p:grpSpPr>
            <a:xfrm>
              <a:off x="1501002" y="2118041"/>
              <a:ext cx="2925165" cy="3150558"/>
              <a:chOff x="1947257" y="2168215"/>
              <a:chExt cx="2925165" cy="3150558"/>
            </a:xfrm>
          </p:grpSpPr>
          <p:sp>
            <p:nvSpPr>
              <p:cNvPr id="27" name="Freeform: Shape 3">
                <a:extLst>
                  <a:ext uri="{FF2B5EF4-FFF2-40B4-BE49-F238E27FC236}">
                    <a16:creationId xmlns:a16="http://schemas.microsoft.com/office/drawing/2014/main" id="{F1B6C5B8-C9D2-4998-BEFE-4E8CC05D2404}"/>
                  </a:ext>
                </a:extLst>
              </p:cNvPr>
              <p:cNvSpPr/>
              <p:nvPr/>
            </p:nvSpPr>
            <p:spPr>
              <a:xfrm>
                <a:off x="2699955" y="2175279"/>
                <a:ext cx="2172369" cy="3143494"/>
              </a:xfrm>
              <a:custGeom>
                <a:avLst/>
                <a:gdLst>
                  <a:gd name="connsiteX0" fmla="*/ 2683285 w 2694646"/>
                  <a:gd name="connsiteY0" fmla="*/ 1256184 h 3899247"/>
                  <a:gd name="connsiteX1" fmla="*/ 2596512 w 2694646"/>
                  <a:gd name="connsiteY1" fmla="*/ 1115119 h 3899247"/>
                  <a:gd name="connsiteX2" fmla="*/ 2623468 w 2694646"/>
                  <a:gd name="connsiteY2" fmla="*/ 1086734 h 3899247"/>
                  <a:gd name="connsiteX3" fmla="*/ 2590702 w 2694646"/>
                  <a:gd name="connsiteY3" fmla="*/ 839465 h 3899247"/>
                  <a:gd name="connsiteX4" fmla="*/ 2412680 w 2694646"/>
                  <a:gd name="connsiteY4" fmla="*/ 549333 h 3899247"/>
                  <a:gd name="connsiteX5" fmla="*/ 2376580 w 2694646"/>
                  <a:gd name="connsiteY5" fmla="*/ 534570 h 3899247"/>
                  <a:gd name="connsiteX6" fmla="*/ 2370198 w 2694646"/>
                  <a:gd name="connsiteY6" fmla="*/ 532951 h 3899247"/>
                  <a:gd name="connsiteX7" fmla="*/ 2139312 w 2694646"/>
                  <a:gd name="connsiteY7" fmla="*/ 214815 h 3899247"/>
                  <a:gd name="connsiteX8" fmla="*/ 1934715 w 2694646"/>
                  <a:gd name="connsiteY8" fmla="*/ 88323 h 3899247"/>
                  <a:gd name="connsiteX9" fmla="*/ 1176525 w 2694646"/>
                  <a:gd name="connsiteY9" fmla="*/ 35364 h 3899247"/>
                  <a:gd name="connsiteX10" fmla="*/ 683321 w 2694646"/>
                  <a:gd name="connsiteY10" fmla="*/ 300350 h 3899247"/>
                  <a:gd name="connsiteX11" fmla="*/ 610740 w 2694646"/>
                  <a:gd name="connsiteY11" fmla="*/ 384646 h 3899247"/>
                  <a:gd name="connsiteX12" fmla="*/ 463769 w 2694646"/>
                  <a:gd name="connsiteY12" fmla="*/ 843466 h 3899247"/>
                  <a:gd name="connsiteX13" fmla="*/ 524825 w 2694646"/>
                  <a:gd name="connsiteY13" fmla="*/ 1262089 h 3899247"/>
                  <a:gd name="connsiteX14" fmla="*/ 694656 w 2694646"/>
                  <a:gd name="connsiteY14" fmla="*/ 1567080 h 3899247"/>
                  <a:gd name="connsiteX15" fmla="*/ 762092 w 2694646"/>
                  <a:gd name="connsiteY15" fmla="*/ 1883119 h 3899247"/>
                  <a:gd name="connsiteX16" fmla="*/ 747424 w 2694646"/>
                  <a:gd name="connsiteY16" fmla="*/ 2024185 h 3899247"/>
                  <a:gd name="connsiteX17" fmla="*/ 714277 w 2694646"/>
                  <a:gd name="connsiteY17" fmla="*/ 2168584 h 3899247"/>
                  <a:gd name="connsiteX18" fmla="*/ 683797 w 2694646"/>
                  <a:gd name="connsiteY18" fmla="*/ 2263262 h 3899247"/>
                  <a:gd name="connsiteX19" fmla="*/ 593405 w 2694646"/>
                  <a:gd name="connsiteY19" fmla="*/ 2521580 h 3899247"/>
                  <a:gd name="connsiteX20" fmla="*/ 524349 w 2694646"/>
                  <a:gd name="connsiteY20" fmla="*/ 2672170 h 3899247"/>
                  <a:gd name="connsiteX21" fmla="*/ 426527 w 2694646"/>
                  <a:gd name="connsiteY21" fmla="*/ 2786661 h 3899247"/>
                  <a:gd name="connsiteX22" fmla="*/ 92009 w 2694646"/>
                  <a:gd name="connsiteY22" fmla="*/ 3228335 h 3899247"/>
                  <a:gd name="connsiteX23" fmla="*/ 4379 w 2694646"/>
                  <a:gd name="connsiteY23" fmla="*/ 3401690 h 3899247"/>
                  <a:gd name="connsiteX24" fmla="*/ 19905 w 2694646"/>
                  <a:gd name="connsiteY24" fmla="*/ 3453411 h 3899247"/>
                  <a:gd name="connsiteX25" fmla="*/ 1266727 w 2694646"/>
                  <a:gd name="connsiteY25" fmla="*/ 3895752 h 3899247"/>
                  <a:gd name="connsiteX26" fmla="*/ 1892710 w 2694646"/>
                  <a:gd name="connsiteY26" fmla="*/ 3843460 h 3899247"/>
                  <a:gd name="connsiteX27" fmla="*/ 2200653 w 2694646"/>
                  <a:gd name="connsiteY27" fmla="*/ 3747352 h 3899247"/>
                  <a:gd name="connsiteX28" fmla="*/ 2415823 w 2694646"/>
                  <a:gd name="connsiteY28" fmla="*/ 3657627 h 3899247"/>
                  <a:gd name="connsiteX29" fmla="*/ 2285140 w 2694646"/>
                  <a:gd name="connsiteY29" fmla="*/ 3452935 h 3899247"/>
                  <a:gd name="connsiteX30" fmla="*/ 2225133 w 2694646"/>
                  <a:gd name="connsiteY30" fmla="*/ 3165280 h 3899247"/>
                  <a:gd name="connsiteX31" fmla="*/ 1906903 w 2694646"/>
                  <a:gd name="connsiteY31" fmla="*/ 2489671 h 3899247"/>
                  <a:gd name="connsiteX32" fmla="*/ 1882042 w 2694646"/>
                  <a:gd name="connsiteY32" fmla="*/ 2434903 h 3899247"/>
                  <a:gd name="connsiteX33" fmla="*/ 1910522 w 2694646"/>
                  <a:gd name="connsiteY33" fmla="*/ 2317078 h 3899247"/>
                  <a:gd name="connsiteX34" fmla="*/ 1959766 w 2694646"/>
                  <a:gd name="connsiteY34" fmla="*/ 2187824 h 3899247"/>
                  <a:gd name="connsiteX35" fmla="*/ 2013677 w 2694646"/>
                  <a:gd name="connsiteY35" fmla="*/ 2178490 h 3899247"/>
                  <a:gd name="connsiteX36" fmla="*/ 2329050 w 2694646"/>
                  <a:gd name="connsiteY36" fmla="*/ 2184490 h 3899247"/>
                  <a:gd name="connsiteX37" fmla="*/ 2491261 w 2694646"/>
                  <a:gd name="connsiteY37" fmla="*/ 1933411 h 3899247"/>
                  <a:gd name="connsiteX38" fmla="*/ 2488118 w 2694646"/>
                  <a:gd name="connsiteY38" fmla="*/ 1919600 h 3899247"/>
                  <a:gd name="connsiteX39" fmla="*/ 2519550 w 2694646"/>
                  <a:gd name="connsiteY39" fmla="*/ 1757103 h 3899247"/>
                  <a:gd name="connsiteX40" fmla="*/ 2519836 w 2694646"/>
                  <a:gd name="connsiteY40" fmla="*/ 1692715 h 3899247"/>
                  <a:gd name="connsiteX41" fmla="*/ 2527647 w 2694646"/>
                  <a:gd name="connsiteY41" fmla="*/ 1626611 h 3899247"/>
                  <a:gd name="connsiteX42" fmla="*/ 2539172 w 2694646"/>
                  <a:gd name="connsiteY42" fmla="*/ 1541934 h 3899247"/>
                  <a:gd name="connsiteX43" fmla="*/ 2509930 w 2694646"/>
                  <a:gd name="connsiteY43" fmla="*/ 1467829 h 3899247"/>
                  <a:gd name="connsiteX44" fmla="*/ 2555936 w 2694646"/>
                  <a:gd name="connsiteY44" fmla="*/ 1397440 h 3899247"/>
                  <a:gd name="connsiteX45" fmla="*/ 2648519 w 2694646"/>
                  <a:gd name="connsiteY45" fmla="*/ 1362769 h 3899247"/>
                  <a:gd name="connsiteX46" fmla="*/ 2683285 w 2694646"/>
                  <a:gd name="connsiteY46" fmla="*/ 1256184 h 389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94646" h="3899247">
                    <a:moveTo>
                      <a:pt x="2683285" y="1256184"/>
                    </a:moveTo>
                    <a:cubicBezTo>
                      <a:pt x="2662140" y="1204368"/>
                      <a:pt x="2626802" y="1161315"/>
                      <a:pt x="2596512" y="1115119"/>
                    </a:cubicBezTo>
                    <a:cubicBezTo>
                      <a:pt x="2612514" y="1112261"/>
                      <a:pt x="2619753" y="1102736"/>
                      <a:pt x="2623468" y="1086734"/>
                    </a:cubicBezTo>
                    <a:cubicBezTo>
                      <a:pt x="2643566" y="1000056"/>
                      <a:pt x="2630897" y="917951"/>
                      <a:pt x="2590702" y="839465"/>
                    </a:cubicBezTo>
                    <a:cubicBezTo>
                      <a:pt x="2538886" y="738214"/>
                      <a:pt x="2476021" y="643631"/>
                      <a:pt x="2412680" y="549333"/>
                    </a:cubicBezTo>
                    <a:cubicBezTo>
                      <a:pt x="2404107" y="536570"/>
                      <a:pt x="2396773" y="519330"/>
                      <a:pt x="2376580" y="534570"/>
                    </a:cubicBezTo>
                    <a:cubicBezTo>
                      <a:pt x="2374580" y="533427"/>
                      <a:pt x="2372484" y="532951"/>
                      <a:pt x="2370198" y="532951"/>
                    </a:cubicBezTo>
                    <a:cubicBezTo>
                      <a:pt x="2323431" y="405030"/>
                      <a:pt x="2246945" y="298635"/>
                      <a:pt x="2139312" y="214815"/>
                    </a:cubicBezTo>
                    <a:cubicBezTo>
                      <a:pt x="2079305" y="159380"/>
                      <a:pt x="2009106" y="119851"/>
                      <a:pt x="1934715" y="88323"/>
                    </a:cubicBezTo>
                    <a:cubicBezTo>
                      <a:pt x="1688304" y="-16261"/>
                      <a:pt x="1433986" y="-19881"/>
                      <a:pt x="1176525" y="35364"/>
                    </a:cubicBezTo>
                    <a:cubicBezTo>
                      <a:pt x="986978" y="76036"/>
                      <a:pt x="818766" y="158237"/>
                      <a:pt x="683321" y="300350"/>
                    </a:cubicBezTo>
                    <a:cubicBezTo>
                      <a:pt x="654365" y="324353"/>
                      <a:pt x="634267" y="355976"/>
                      <a:pt x="610740" y="384646"/>
                    </a:cubicBezTo>
                    <a:cubicBezTo>
                      <a:pt x="496726" y="589434"/>
                      <a:pt x="468151" y="708210"/>
                      <a:pt x="463769" y="843466"/>
                    </a:cubicBezTo>
                    <a:cubicBezTo>
                      <a:pt x="453197" y="987483"/>
                      <a:pt x="482343" y="1125501"/>
                      <a:pt x="524825" y="1262089"/>
                    </a:cubicBezTo>
                    <a:cubicBezTo>
                      <a:pt x="560258" y="1376008"/>
                      <a:pt x="634362" y="1467639"/>
                      <a:pt x="694656" y="1567080"/>
                    </a:cubicBezTo>
                    <a:cubicBezTo>
                      <a:pt x="754187" y="1665282"/>
                      <a:pt x="783809" y="1767676"/>
                      <a:pt x="762092" y="1883119"/>
                    </a:cubicBezTo>
                    <a:cubicBezTo>
                      <a:pt x="753425" y="1929411"/>
                      <a:pt x="752091" y="1977131"/>
                      <a:pt x="747424" y="2024185"/>
                    </a:cubicBezTo>
                    <a:cubicBezTo>
                      <a:pt x="732184" y="2075429"/>
                      <a:pt x="725898" y="2118482"/>
                      <a:pt x="714277" y="2168584"/>
                    </a:cubicBezTo>
                    <a:cubicBezTo>
                      <a:pt x="703704" y="2192777"/>
                      <a:pt x="691322" y="2234306"/>
                      <a:pt x="683797" y="2263262"/>
                    </a:cubicBezTo>
                    <a:cubicBezTo>
                      <a:pt x="631600" y="2341653"/>
                      <a:pt x="593024" y="2424330"/>
                      <a:pt x="593405" y="2521580"/>
                    </a:cubicBezTo>
                    <a:cubicBezTo>
                      <a:pt x="593691" y="2581302"/>
                      <a:pt x="564639" y="2629689"/>
                      <a:pt x="524349" y="2672170"/>
                    </a:cubicBezTo>
                    <a:cubicBezTo>
                      <a:pt x="489773" y="2708651"/>
                      <a:pt x="454340" y="2744370"/>
                      <a:pt x="426527" y="2786661"/>
                    </a:cubicBezTo>
                    <a:cubicBezTo>
                      <a:pt x="291367" y="2916010"/>
                      <a:pt x="188307" y="3069649"/>
                      <a:pt x="92009" y="3228335"/>
                    </a:cubicBezTo>
                    <a:cubicBezTo>
                      <a:pt x="58385" y="3283771"/>
                      <a:pt x="26667" y="3340254"/>
                      <a:pt x="4379" y="3401690"/>
                    </a:cubicBezTo>
                    <a:cubicBezTo>
                      <a:pt x="-4003" y="3424645"/>
                      <a:pt x="-1146" y="3438647"/>
                      <a:pt x="19905" y="3453411"/>
                    </a:cubicBezTo>
                    <a:cubicBezTo>
                      <a:pt x="389284" y="3711253"/>
                      <a:pt x="816290" y="3870892"/>
                      <a:pt x="1266727" y="3895752"/>
                    </a:cubicBezTo>
                    <a:cubicBezTo>
                      <a:pt x="1476372" y="3907277"/>
                      <a:pt x="1687923" y="3890418"/>
                      <a:pt x="1892710" y="3843460"/>
                    </a:cubicBezTo>
                    <a:cubicBezTo>
                      <a:pt x="1997675" y="3819457"/>
                      <a:pt x="2100831" y="3787548"/>
                      <a:pt x="2200653" y="3747352"/>
                    </a:cubicBezTo>
                    <a:cubicBezTo>
                      <a:pt x="2227228" y="3736684"/>
                      <a:pt x="2395344" y="3640768"/>
                      <a:pt x="2415823" y="3657627"/>
                    </a:cubicBezTo>
                    <a:cubicBezTo>
                      <a:pt x="2347529" y="3601429"/>
                      <a:pt x="2308286" y="3532183"/>
                      <a:pt x="2285140" y="3452935"/>
                    </a:cubicBezTo>
                    <a:cubicBezTo>
                      <a:pt x="2257613" y="3358637"/>
                      <a:pt x="2243992" y="3261387"/>
                      <a:pt x="2225133" y="3165280"/>
                    </a:cubicBezTo>
                    <a:cubicBezTo>
                      <a:pt x="2175507" y="2913343"/>
                      <a:pt x="2098260" y="2674837"/>
                      <a:pt x="1906903" y="2489671"/>
                    </a:cubicBezTo>
                    <a:cubicBezTo>
                      <a:pt x="1891948" y="2475193"/>
                      <a:pt x="1881566" y="2457096"/>
                      <a:pt x="1882042" y="2434903"/>
                    </a:cubicBezTo>
                    <a:cubicBezTo>
                      <a:pt x="1894234" y="2396612"/>
                      <a:pt x="1917761" y="2365180"/>
                      <a:pt x="1910522" y="2317078"/>
                    </a:cubicBezTo>
                    <a:cubicBezTo>
                      <a:pt x="1903950" y="2273454"/>
                      <a:pt x="1937954" y="2229353"/>
                      <a:pt x="1959766" y="2187824"/>
                    </a:cubicBezTo>
                    <a:cubicBezTo>
                      <a:pt x="1975768" y="2173441"/>
                      <a:pt x="1995294" y="2178204"/>
                      <a:pt x="2013677" y="2178490"/>
                    </a:cubicBezTo>
                    <a:cubicBezTo>
                      <a:pt x="2118834" y="2180204"/>
                      <a:pt x="2223894" y="2182490"/>
                      <a:pt x="2329050" y="2184490"/>
                    </a:cubicBezTo>
                    <a:cubicBezTo>
                      <a:pt x="2479355" y="2157154"/>
                      <a:pt x="2530980" y="2077239"/>
                      <a:pt x="2491261" y="1933411"/>
                    </a:cubicBezTo>
                    <a:cubicBezTo>
                      <a:pt x="2490023" y="1928839"/>
                      <a:pt x="2490118" y="1923696"/>
                      <a:pt x="2488118" y="1919600"/>
                    </a:cubicBezTo>
                    <a:cubicBezTo>
                      <a:pt x="2457352" y="1857402"/>
                      <a:pt x="2468687" y="1803109"/>
                      <a:pt x="2519550" y="1757103"/>
                    </a:cubicBezTo>
                    <a:cubicBezTo>
                      <a:pt x="2544220" y="1734815"/>
                      <a:pt x="2541934" y="1713193"/>
                      <a:pt x="2519836" y="1692715"/>
                    </a:cubicBezTo>
                    <a:cubicBezTo>
                      <a:pt x="2490975" y="1665949"/>
                      <a:pt x="2496786" y="1647185"/>
                      <a:pt x="2527647" y="1626611"/>
                    </a:cubicBezTo>
                    <a:cubicBezTo>
                      <a:pt x="2561365" y="1604132"/>
                      <a:pt x="2565651" y="1574509"/>
                      <a:pt x="2539172" y="1541934"/>
                    </a:cubicBezTo>
                    <a:cubicBezTo>
                      <a:pt x="2521741" y="1520407"/>
                      <a:pt x="2515645" y="1494023"/>
                      <a:pt x="2509930" y="1467829"/>
                    </a:cubicBezTo>
                    <a:cubicBezTo>
                      <a:pt x="2498500" y="1415918"/>
                      <a:pt x="2504310" y="1406584"/>
                      <a:pt x="2555936" y="1397440"/>
                    </a:cubicBezTo>
                    <a:cubicBezTo>
                      <a:pt x="2589083" y="1391534"/>
                      <a:pt x="2619944" y="1380485"/>
                      <a:pt x="2648519" y="1362769"/>
                    </a:cubicBezTo>
                    <a:cubicBezTo>
                      <a:pt x="2697096" y="1332860"/>
                      <a:pt x="2704811" y="1308857"/>
                      <a:pt x="2683285" y="125618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id="{EA645F1A-66DF-43E2-9328-11A6374F1C87}"/>
                  </a:ext>
                </a:extLst>
              </p:cNvPr>
              <p:cNvSpPr/>
              <p:nvPr/>
            </p:nvSpPr>
            <p:spPr>
              <a:xfrm>
                <a:off x="3160202" y="2346605"/>
                <a:ext cx="1712220" cy="1589996"/>
              </a:xfrm>
              <a:custGeom>
                <a:avLst/>
                <a:gdLst>
                  <a:gd name="connsiteX0" fmla="*/ 2112576 w 2123869"/>
                  <a:gd name="connsiteY0" fmla="*/ 1043954 h 1972260"/>
                  <a:gd name="connsiteX1" fmla="*/ 2025804 w 2123869"/>
                  <a:gd name="connsiteY1" fmla="*/ 902889 h 1972260"/>
                  <a:gd name="connsiteX2" fmla="*/ 2018184 w 2123869"/>
                  <a:gd name="connsiteY2" fmla="*/ 896222 h 1972260"/>
                  <a:gd name="connsiteX3" fmla="*/ 1994085 w 2123869"/>
                  <a:gd name="connsiteY3" fmla="*/ 858503 h 1972260"/>
                  <a:gd name="connsiteX4" fmla="*/ 1990657 w 2123869"/>
                  <a:gd name="connsiteY4" fmla="*/ 858503 h 1972260"/>
                  <a:gd name="connsiteX5" fmla="*/ 1843686 w 2123869"/>
                  <a:gd name="connsiteY5" fmla="*/ 657335 h 1972260"/>
                  <a:gd name="connsiteX6" fmla="*/ 1830637 w 2123869"/>
                  <a:gd name="connsiteY6" fmla="*/ 606281 h 1972260"/>
                  <a:gd name="connsiteX7" fmla="*/ 1842162 w 2123869"/>
                  <a:gd name="connsiteY7" fmla="*/ 486932 h 1972260"/>
                  <a:gd name="connsiteX8" fmla="*/ 1848067 w 2123869"/>
                  <a:gd name="connsiteY8" fmla="*/ 481693 h 1972260"/>
                  <a:gd name="connsiteX9" fmla="*/ 1805871 w 2123869"/>
                  <a:gd name="connsiteY9" fmla="*/ 322340 h 1972260"/>
                  <a:gd name="connsiteX10" fmla="*/ 1799490 w 2123869"/>
                  <a:gd name="connsiteY10" fmla="*/ 320721 h 1972260"/>
                  <a:gd name="connsiteX11" fmla="*/ 1799490 w 2123869"/>
                  <a:gd name="connsiteY11" fmla="*/ 320721 h 1972260"/>
                  <a:gd name="connsiteX12" fmla="*/ 1568604 w 2123869"/>
                  <a:gd name="connsiteY12" fmla="*/ 2586 h 1972260"/>
                  <a:gd name="connsiteX13" fmla="*/ 1494404 w 2123869"/>
                  <a:gd name="connsiteY13" fmla="*/ 12111 h 1972260"/>
                  <a:gd name="connsiteX14" fmla="*/ 902997 w 2123869"/>
                  <a:gd name="connsiteY14" fmla="*/ 124220 h 1972260"/>
                  <a:gd name="connsiteX15" fmla="*/ 182526 w 2123869"/>
                  <a:gd name="connsiteY15" fmla="*/ 81929 h 1972260"/>
                  <a:gd name="connsiteX16" fmla="*/ 112517 w 2123869"/>
                  <a:gd name="connsiteY16" fmla="*/ 88121 h 1972260"/>
                  <a:gd name="connsiteX17" fmla="*/ 39936 w 2123869"/>
                  <a:gd name="connsiteY17" fmla="*/ 172417 h 1972260"/>
                  <a:gd name="connsiteX18" fmla="*/ 35936 w 2123869"/>
                  <a:gd name="connsiteY18" fmla="*/ 190514 h 1972260"/>
                  <a:gd name="connsiteX19" fmla="*/ 5075 w 2123869"/>
                  <a:gd name="connsiteY19" fmla="*/ 516079 h 1972260"/>
                  <a:gd name="connsiteX20" fmla="*/ 3741 w 2123869"/>
                  <a:gd name="connsiteY20" fmla="*/ 557608 h 1972260"/>
                  <a:gd name="connsiteX21" fmla="*/ 57462 w 2123869"/>
                  <a:gd name="connsiteY21" fmla="*/ 565037 h 1972260"/>
                  <a:gd name="connsiteX22" fmla="*/ 96705 w 2123869"/>
                  <a:gd name="connsiteY22" fmla="*/ 605138 h 1972260"/>
                  <a:gd name="connsiteX23" fmla="*/ 154332 w 2123869"/>
                  <a:gd name="connsiteY23" fmla="*/ 1031381 h 1972260"/>
                  <a:gd name="connsiteX24" fmla="*/ 982149 w 2123869"/>
                  <a:gd name="connsiteY24" fmla="*/ 1471817 h 1972260"/>
                  <a:gd name="connsiteX25" fmla="*/ 1046539 w 2123869"/>
                  <a:gd name="connsiteY25" fmla="*/ 1455244 h 1972260"/>
                  <a:gd name="connsiteX26" fmla="*/ 1406297 w 2123869"/>
                  <a:gd name="connsiteY26" fmla="*/ 1246646 h 1972260"/>
                  <a:gd name="connsiteX27" fmla="*/ 1520217 w 2123869"/>
                  <a:gd name="connsiteY27" fmla="*/ 1106629 h 1972260"/>
                  <a:gd name="connsiteX28" fmla="*/ 1539076 w 2123869"/>
                  <a:gd name="connsiteY28" fmla="*/ 1123583 h 1972260"/>
                  <a:gd name="connsiteX29" fmla="*/ 1598131 w 2123869"/>
                  <a:gd name="connsiteY29" fmla="*/ 1278460 h 1972260"/>
                  <a:gd name="connsiteX30" fmla="*/ 1735196 w 2123869"/>
                  <a:gd name="connsiteY30" fmla="*/ 1917206 h 1972260"/>
                  <a:gd name="connsiteX31" fmla="*/ 1758246 w 2123869"/>
                  <a:gd name="connsiteY31" fmla="*/ 1972261 h 1972260"/>
                  <a:gd name="connsiteX32" fmla="*/ 1920457 w 2123869"/>
                  <a:gd name="connsiteY32" fmla="*/ 1721182 h 1972260"/>
                  <a:gd name="connsiteX33" fmla="*/ 1917314 w 2123869"/>
                  <a:gd name="connsiteY33" fmla="*/ 1707371 h 1972260"/>
                  <a:gd name="connsiteX34" fmla="*/ 1948746 w 2123869"/>
                  <a:gd name="connsiteY34" fmla="*/ 1544874 h 1972260"/>
                  <a:gd name="connsiteX35" fmla="*/ 1949032 w 2123869"/>
                  <a:gd name="connsiteY35" fmla="*/ 1480485 h 1972260"/>
                  <a:gd name="connsiteX36" fmla="*/ 1956843 w 2123869"/>
                  <a:gd name="connsiteY36" fmla="*/ 1414382 h 1972260"/>
                  <a:gd name="connsiteX37" fmla="*/ 1968368 w 2123869"/>
                  <a:gd name="connsiteY37" fmla="*/ 1329704 h 1972260"/>
                  <a:gd name="connsiteX38" fmla="*/ 1939126 w 2123869"/>
                  <a:gd name="connsiteY38" fmla="*/ 1255600 h 1972260"/>
                  <a:gd name="connsiteX39" fmla="*/ 1985132 w 2123869"/>
                  <a:gd name="connsiteY39" fmla="*/ 1185210 h 1972260"/>
                  <a:gd name="connsiteX40" fmla="*/ 2077715 w 2123869"/>
                  <a:gd name="connsiteY40" fmla="*/ 1150539 h 1972260"/>
                  <a:gd name="connsiteX41" fmla="*/ 2112576 w 2123869"/>
                  <a:gd name="connsiteY41" fmla="*/ 1043954 h 19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123869" h="1972260">
                    <a:moveTo>
                      <a:pt x="2112576" y="1043954"/>
                    </a:moveTo>
                    <a:cubicBezTo>
                      <a:pt x="2091431" y="992138"/>
                      <a:pt x="2056093" y="949085"/>
                      <a:pt x="2025804" y="902889"/>
                    </a:cubicBezTo>
                    <a:cubicBezTo>
                      <a:pt x="2023708" y="899936"/>
                      <a:pt x="2021137" y="897841"/>
                      <a:pt x="2018184" y="896222"/>
                    </a:cubicBezTo>
                    <a:cubicBezTo>
                      <a:pt x="2023899" y="876029"/>
                      <a:pt x="2011040" y="866123"/>
                      <a:pt x="1994085" y="858503"/>
                    </a:cubicBezTo>
                    <a:cubicBezTo>
                      <a:pt x="1992942" y="858407"/>
                      <a:pt x="1991799" y="858503"/>
                      <a:pt x="1990657" y="858503"/>
                    </a:cubicBezTo>
                    <a:cubicBezTo>
                      <a:pt x="1941603" y="791542"/>
                      <a:pt x="1892358" y="724581"/>
                      <a:pt x="1843686" y="657335"/>
                    </a:cubicBezTo>
                    <a:cubicBezTo>
                      <a:pt x="1832923" y="642380"/>
                      <a:pt x="1819683" y="628188"/>
                      <a:pt x="1830637" y="606281"/>
                    </a:cubicBezTo>
                    <a:cubicBezTo>
                      <a:pt x="1849687" y="568181"/>
                      <a:pt x="1846924" y="527509"/>
                      <a:pt x="1842162" y="486932"/>
                    </a:cubicBezTo>
                    <a:cubicBezTo>
                      <a:pt x="1844257" y="485504"/>
                      <a:pt x="1846257" y="483789"/>
                      <a:pt x="1848067" y="481693"/>
                    </a:cubicBezTo>
                    <a:cubicBezTo>
                      <a:pt x="1853115" y="423496"/>
                      <a:pt x="1839399" y="370346"/>
                      <a:pt x="1805871" y="322340"/>
                    </a:cubicBezTo>
                    <a:cubicBezTo>
                      <a:pt x="1803871" y="321197"/>
                      <a:pt x="1801776" y="320721"/>
                      <a:pt x="1799490" y="320721"/>
                    </a:cubicBezTo>
                    <a:cubicBezTo>
                      <a:pt x="1799490" y="320721"/>
                      <a:pt x="1799490" y="320721"/>
                      <a:pt x="1799490" y="320721"/>
                    </a:cubicBezTo>
                    <a:cubicBezTo>
                      <a:pt x="1752722" y="192800"/>
                      <a:pt x="1676236" y="86406"/>
                      <a:pt x="1568604" y="2586"/>
                    </a:cubicBezTo>
                    <a:cubicBezTo>
                      <a:pt x="1542505" y="-4462"/>
                      <a:pt x="1518693" y="4301"/>
                      <a:pt x="1494404" y="12111"/>
                    </a:cubicBezTo>
                    <a:cubicBezTo>
                      <a:pt x="1302094" y="74690"/>
                      <a:pt x="1105498" y="116886"/>
                      <a:pt x="902997" y="124220"/>
                    </a:cubicBezTo>
                    <a:cubicBezTo>
                      <a:pt x="661728" y="132983"/>
                      <a:pt x="421984" y="107933"/>
                      <a:pt x="182526" y="81929"/>
                    </a:cubicBezTo>
                    <a:cubicBezTo>
                      <a:pt x="158237" y="79262"/>
                      <a:pt x="135282" y="79548"/>
                      <a:pt x="112517" y="88121"/>
                    </a:cubicBezTo>
                    <a:cubicBezTo>
                      <a:pt x="83561" y="112123"/>
                      <a:pt x="63463" y="143747"/>
                      <a:pt x="39936" y="172417"/>
                    </a:cubicBezTo>
                    <a:cubicBezTo>
                      <a:pt x="36793" y="178037"/>
                      <a:pt x="34507" y="184323"/>
                      <a:pt x="35936" y="190514"/>
                    </a:cubicBezTo>
                    <a:cubicBezTo>
                      <a:pt x="61939" y="302528"/>
                      <a:pt x="40413" y="409875"/>
                      <a:pt x="5075" y="516079"/>
                    </a:cubicBezTo>
                    <a:cubicBezTo>
                      <a:pt x="598" y="529604"/>
                      <a:pt x="-3021" y="543511"/>
                      <a:pt x="3741" y="557608"/>
                    </a:cubicBezTo>
                    <a:cubicBezTo>
                      <a:pt x="19743" y="573705"/>
                      <a:pt x="39365" y="568943"/>
                      <a:pt x="57462" y="565037"/>
                    </a:cubicBezTo>
                    <a:cubicBezTo>
                      <a:pt x="93372" y="557322"/>
                      <a:pt x="101849" y="570848"/>
                      <a:pt x="96705" y="605138"/>
                    </a:cubicBezTo>
                    <a:cubicBezTo>
                      <a:pt x="74607" y="752585"/>
                      <a:pt x="95658" y="893555"/>
                      <a:pt x="154332" y="1031381"/>
                    </a:cubicBezTo>
                    <a:cubicBezTo>
                      <a:pt x="287491" y="1343897"/>
                      <a:pt x="648774" y="1537826"/>
                      <a:pt x="982149" y="1471817"/>
                    </a:cubicBezTo>
                    <a:cubicBezTo>
                      <a:pt x="1003390" y="1465055"/>
                      <a:pt x="1025107" y="1460578"/>
                      <a:pt x="1046539" y="1455244"/>
                    </a:cubicBezTo>
                    <a:cubicBezTo>
                      <a:pt x="1186461" y="1420192"/>
                      <a:pt x="1310571" y="1358470"/>
                      <a:pt x="1406297" y="1246646"/>
                    </a:cubicBezTo>
                    <a:cubicBezTo>
                      <a:pt x="1445446" y="1200926"/>
                      <a:pt x="1480878" y="1152349"/>
                      <a:pt x="1520217" y="1106629"/>
                    </a:cubicBezTo>
                    <a:cubicBezTo>
                      <a:pt x="1532980" y="1104914"/>
                      <a:pt x="1535838" y="1115297"/>
                      <a:pt x="1539076" y="1123583"/>
                    </a:cubicBezTo>
                    <a:cubicBezTo>
                      <a:pt x="1559555" y="1174923"/>
                      <a:pt x="1581558" y="1225596"/>
                      <a:pt x="1598131" y="1278460"/>
                    </a:cubicBezTo>
                    <a:cubicBezTo>
                      <a:pt x="1663282" y="1487248"/>
                      <a:pt x="1702430" y="1701465"/>
                      <a:pt x="1735196" y="1917206"/>
                    </a:cubicBezTo>
                    <a:cubicBezTo>
                      <a:pt x="1738339" y="1937590"/>
                      <a:pt x="1739958" y="1958354"/>
                      <a:pt x="1758246" y="1972261"/>
                    </a:cubicBezTo>
                    <a:cubicBezTo>
                      <a:pt x="1908646" y="1944924"/>
                      <a:pt x="1960176" y="1865009"/>
                      <a:pt x="1920457" y="1721182"/>
                    </a:cubicBezTo>
                    <a:cubicBezTo>
                      <a:pt x="1919219" y="1716610"/>
                      <a:pt x="1919314" y="1711466"/>
                      <a:pt x="1917314" y="1707371"/>
                    </a:cubicBezTo>
                    <a:cubicBezTo>
                      <a:pt x="1886548" y="1645172"/>
                      <a:pt x="1897883" y="1590880"/>
                      <a:pt x="1948746" y="1544874"/>
                    </a:cubicBezTo>
                    <a:cubicBezTo>
                      <a:pt x="1973416" y="1522586"/>
                      <a:pt x="1971130" y="1500964"/>
                      <a:pt x="1949032" y="1480485"/>
                    </a:cubicBezTo>
                    <a:cubicBezTo>
                      <a:pt x="1920171" y="1453720"/>
                      <a:pt x="1925982" y="1434956"/>
                      <a:pt x="1956843" y="1414382"/>
                    </a:cubicBezTo>
                    <a:cubicBezTo>
                      <a:pt x="1990561" y="1391903"/>
                      <a:pt x="1994848" y="1362280"/>
                      <a:pt x="1968368" y="1329704"/>
                    </a:cubicBezTo>
                    <a:cubicBezTo>
                      <a:pt x="1950937" y="1308178"/>
                      <a:pt x="1944841" y="1281794"/>
                      <a:pt x="1939126" y="1255600"/>
                    </a:cubicBezTo>
                    <a:cubicBezTo>
                      <a:pt x="1927696" y="1203689"/>
                      <a:pt x="1933507" y="1194354"/>
                      <a:pt x="1985132" y="1185210"/>
                    </a:cubicBezTo>
                    <a:cubicBezTo>
                      <a:pt x="2018279" y="1179305"/>
                      <a:pt x="2049140" y="1168256"/>
                      <a:pt x="2077715" y="1150539"/>
                    </a:cubicBezTo>
                    <a:cubicBezTo>
                      <a:pt x="2126292" y="1120631"/>
                      <a:pt x="2134008" y="1096628"/>
                      <a:pt x="2112576" y="1043954"/>
                    </a:cubicBezTo>
                    <a:close/>
                  </a:path>
                </a:pathLst>
              </a:custGeom>
              <a:solidFill>
                <a:srgbClr val="F7B89A"/>
              </a:solidFill>
              <a:ln w="51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2">
                <a:extLst>
                  <a:ext uri="{FF2B5EF4-FFF2-40B4-BE49-F238E27FC236}">
                    <a16:creationId xmlns:a16="http://schemas.microsoft.com/office/drawing/2014/main" id="{A1E9E810-FF7C-4F6C-94FB-81048829FE9D}"/>
                  </a:ext>
                </a:extLst>
              </p:cNvPr>
              <p:cNvSpPr/>
              <p:nvPr/>
            </p:nvSpPr>
            <p:spPr>
              <a:xfrm>
                <a:off x="3078332" y="4364487"/>
                <a:ext cx="1096441" cy="946826"/>
              </a:xfrm>
              <a:custGeom>
                <a:avLst/>
                <a:gdLst>
                  <a:gd name="connsiteX0" fmla="*/ 1345830 w 1360045"/>
                  <a:gd name="connsiteY0" fmla="*/ 1134214 h 1174460"/>
                  <a:gd name="connsiteX1" fmla="*/ 798428 w 1360045"/>
                  <a:gd name="connsiteY1" fmla="*/ 1171171 h 1174460"/>
                  <a:gd name="connsiteX2" fmla="*/ 49192 w 1360045"/>
                  <a:gd name="connsiteY2" fmla="*/ 1004388 h 1174460"/>
                  <a:gd name="connsiteX3" fmla="*/ 12235 w 1360045"/>
                  <a:gd name="connsiteY3" fmla="*/ 979147 h 1174460"/>
                  <a:gd name="connsiteX4" fmla="*/ 1376 w 1360045"/>
                  <a:gd name="connsiteY4" fmla="*/ 919901 h 1174460"/>
                  <a:gd name="connsiteX5" fmla="*/ 158063 w 1360045"/>
                  <a:gd name="connsiteY5" fmla="*/ 306777 h 1174460"/>
                  <a:gd name="connsiteX6" fmla="*/ 660887 w 1360045"/>
                  <a:gd name="connsiteY6" fmla="*/ 72 h 1174460"/>
                  <a:gd name="connsiteX7" fmla="*/ 1081321 w 1360045"/>
                  <a:gd name="connsiteY7" fmla="*/ 148471 h 1174460"/>
                  <a:gd name="connsiteX8" fmla="*/ 1260200 w 1360045"/>
                  <a:gd name="connsiteY8" fmla="*/ 430316 h 1174460"/>
                  <a:gd name="connsiteX9" fmla="*/ 1342020 w 1360045"/>
                  <a:gd name="connsiteY9" fmla="*/ 863132 h 1174460"/>
                  <a:gd name="connsiteX10" fmla="*/ 1358403 w 1360045"/>
                  <a:gd name="connsiteY10" fmla="*/ 1076016 h 1174460"/>
                  <a:gd name="connsiteX11" fmla="*/ 1345830 w 1360045"/>
                  <a:gd name="connsiteY11" fmla="*/ 1134214 h 117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0045" h="1174460">
                    <a:moveTo>
                      <a:pt x="1345830" y="1134214"/>
                    </a:moveTo>
                    <a:cubicBezTo>
                      <a:pt x="1164760" y="1167551"/>
                      <a:pt x="982356" y="1181362"/>
                      <a:pt x="798428" y="1171171"/>
                    </a:cubicBezTo>
                    <a:cubicBezTo>
                      <a:pt x="539539" y="1156883"/>
                      <a:pt x="288841" y="1105067"/>
                      <a:pt x="49192" y="1004388"/>
                    </a:cubicBezTo>
                    <a:cubicBezTo>
                      <a:pt x="35285" y="998577"/>
                      <a:pt x="17283" y="998101"/>
                      <a:pt x="12235" y="979147"/>
                    </a:cubicBezTo>
                    <a:cubicBezTo>
                      <a:pt x="-2053" y="961430"/>
                      <a:pt x="-910" y="939904"/>
                      <a:pt x="1376" y="919901"/>
                    </a:cubicBezTo>
                    <a:cubicBezTo>
                      <a:pt x="25189" y="708351"/>
                      <a:pt x="58241" y="498515"/>
                      <a:pt x="158063" y="306777"/>
                    </a:cubicBezTo>
                    <a:cubicBezTo>
                      <a:pt x="263409" y="104371"/>
                      <a:pt x="431811" y="3215"/>
                      <a:pt x="660887" y="72"/>
                    </a:cubicBezTo>
                    <a:cubicBezTo>
                      <a:pt x="820050" y="-2119"/>
                      <a:pt x="960734" y="45887"/>
                      <a:pt x="1081321" y="148471"/>
                    </a:cubicBezTo>
                    <a:cubicBezTo>
                      <a:pt x="1169332" y="223433"/>
                      <a:pt x="1220195" y="324398"/>
                      <a:pt x="1260200" y="430316"/>
                    </a:cubicBezTo>
                    <a:cubicBezTo>
                      <a:pt x="1312778" y="569572"/>
                      <a:pt x="1325827" y="716638"/>
                      <a:pt x="1342020" y="863132"/>
                    </a:cubicBezTo>
                    <a:cubicBezTo>
                      <a:pt x="1349926" y="933998"/>
                      <a:pt x="1347545" y="1005435"/>
                      <a:pt x="1358403" y="1076016"/>
                    </a:cubicBezTo>
                    <a:cubicBezTo>
                      <a:pt x="1361546" y="1096590"/>
                      <a:pt x="1361546" y="1117354"/>
                      <a:pt x="1345830" y="1134214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3">
                <a:extLst>
                  <a:ext uri="{FF2B5EF4-FFF2-40B4-BE49-F238E27FC236}">
                    <a16:creationId xmlns:a16="http://schemas.microsoft.com/office/drawing/2014/main" id="{E5F62A6A-BBB5-4CD5-B5F4-13800D551F44}"/>
                  </a:ext>
                </a:extLst>
              </p:cNvPr>
              <p:cNvSpPr/>
              <p:nvPr/>
            </p:nvSpPr>
            <p:spPr>
              <a:xfrm>
                <a:off x="3251602" y="2168215"/>
                <a:ext cx="1173714" cy="285003"/>
              </a:xfrm>
              <a:custGeom>
                <a:avLst/>
                <a:gdLst>
                  <a:gd name="connsiteX0" fmla="*/ 1455896 w 1455896"/>
                  <a:gd name="connsiteY0" fmla="*/ 214720 h 353523"/>
                  <a:gd name="connsiteX1" fmla="*/ 480536 w 1455896"/>
                  <a:gd name="connsiteY1" fmla="*/ 345975 h 353523"/>
                  <a:gd name="connsiteX2" fmla="*/ 0 w 1455896"/>
                  <a:gd name="connsiteY2" fmla="*/ 300350 h 353523"/>
                  <a:gd name="connsiteX3" fmla="*/ 493205 w 1455896"/>
                  <a:gd name="connsiteY3" fmla="*/ 35364 h 353523"/>
                  <a:gd name="connsiteX4" fmla="*/ 1251394 w 1455896"/>
                  <a:gd name="connsiteY4" fmla="*/ 88323 h 353523"/>
                  <a:gd name="connsiteX5" fmla="*/ 1455896 w 1455896"/>
                  <a:gd name="connsiteY5" fmla="*/ 214720 h 35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5896" h="353523">
                    <a:moveTo>
                      <a:pt x="1455896" y="214720"/>
                    </a:moveTo>
                    <a:cubicBezTo>
                      <a:pt x="1140523" y="331020"/>
                      <a:pt x="815435" y="372073"/>
                      <a:pt x="480536" y="345975"/>
                    </a:cubicBezTo>
                    <a:cubicBezTo>
                      <a:pt x="320040" y="333497"/>
                      <a:pt x="159734" y="320638"/>
                      <a:pt x="0" y="300350"/>
                    </a:cubicBezTo>
                    <a:cubicBezTo>
                      <a:pt x="135446" y="158237"/>
                      <a:pt x="303657" y="76036"/>
                      <a:pt x="493205" y="35364"/>
                    </a:cubicBezTo>
                    <a:cubicBezTo>
                      <a:pt x="750665" y="-19881"/>
                      <a:pt x="1004983" y="-16261"/>
                      <a:pt x="1251394" y="88323"/>
                    </a:cubicBezTo>
                    <a:cubicBezTo>
                      <a:pt x="1325785" y="119756"/>
                      <a:pt x="1395984" y="159285"/>
                      <a:pt x="1455896" y="21472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4">
                <a:extLst>
                  <a:ext uri="{FF2B5EF4-FFF2-40B4-BE49-F238E27FC236}">
                    <a16:creationId xmlns:a16="http://schemas.microsoft.com/office/drawing/2014/main" id="{EA8CA65D-012B-40F9-9962-B616421C5E40}"/>
                  </a:ext>
                </a:extLst>
              </p:cNvPr>
              <p:cNvSpPr/>
              <p:nvPr/>
            </p:nvSpPr>
            <p:spPr>
              <a:xfrm>
                <a:off x="3038369" y="4225142"/>
                <a:ext cx="1171939" cy="1053724"/>
              </a:xfrm>
              <a:custGeom>
                <a:avLst/>
                <a:gdLst>
                  <a:gd name="connsiteX0" fmla="*/ 149627 w 1453694"/>
                  <a:gd name="connsiteY0" fmla="*/ 405899 h 1307059"/>
                  <a:gd name="connsiteX1" fmla="*/ 309647 w 1453694"/>
                  <a:gd name="connsiteY1" fmla="*/ 155677 h 1307059"/>
                  <a:gd name="connsiteX2" fmla="*/ 635211 w 1453694"/>
                  <a:gd name="connsiteY2" fmla="*/ 6039 h 1307059"/>
                  <a:gd name="connsiteX3" fmla="*/ 1128225 w 1453694"/>
                  <a:gd name="connsiteY3" fmla="*/ 139580 h 1307059"/>
                  <a:gd name="connsiteX4" fmla="*/ 1317868 w 1453694"/>
                  <a:gd name="connsiteY4" fmla="*/ 412281 h 1307059"/>
                  <a:gd name="connsiteX5" fmla="*/ 1406736 w 1453694"/>
                  <a:gd name="connsiteY5" fmla="*/ 807282 h 1307059"/>
                  <a:gd name="connsiteX6" fmla="*/ 1435597 w 1453694"/>
                  <a:gd name="connsiteY6" fmla="*/ 1217334 h 1307059"/>
                  <a:gd name="connsiteX7" fmla="*/ 1453695 w 1453694"/>
                  <a:gd name="connsiteY7" fmla="*/ 1290295 h 1307059"/>
                  <a:gd name="connsiteX8" fmla="*/ 1395496 w 1453694"/>
                  <a:gd name="connsiteY8" fmla="*/ 1307059 h 1307059"/>
                  <a:gd name="connsiteX9" fmla="*/ 1274339 w 1453694"/>
                  <a:gd name="connsiteY9" fmla="*/ 550012 h 1307059"/>
                  <a:gd name="connsiteX10" fmla="*/ 383370 w 1453694"/>
                  <a:gd name="connsiteY10" fmla="*/ 287598 h 1307059"/>
                  <a:gd name="connsiteX11" fmla="*/ 161819 w 1453694"/>
                  <a:gd name="connsiteY11" fmla="*/ 620211 h 1307059"/>
                  <a:gd name="connsiteX12" fmla="*/ 73522 w 1453694"/>
                  <a:gd name="connsiteY12" fmla="*/ 1026929 h 1307059"/>
                  <a:gd name="connsiteX13" fmla="*/ 61997 w 1453694"/>
                  <a:gd name="connsiteY13" fmla="*/ 1151992 h 1307059"/>
                  <a:gd name="connsiteX14" fmla="*/ 7323 w 1453694"/>
                  <a:gd name="connsiteY14" fmla="*/ 1136466 h 1307059"/>
                  <a:gd name="connsiteX15" fmla="*/ 12466 w 1453694"/>
                  <a:gd name="connsiteY15" fmla="*/ 1020357 h 1307059"/>
                  <a:gd name="connsiteX16" fmla="*/ 116003 w 1453694"/>
                  <a:gd name="connsiteY16" fmla="*/ 467145 h 1307059"/>
                  <a:gd name="connsiteX17" fmla="*/ 149627 w 1453694"/>
                  <a:gd name="connsiteY17" fmla="*/ 405899 h 130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3694" h="1307059">
                    <a:moveTo>
                      <a:pt x="149627" y="405899"/>
                    </a:moveTo>
                    <a:cubicBezTo>
                      <a:pt x="194013" y="316840"/>
                      <a:pt x="234208" y="225210"/>
                      <a:pt x="309647" y="155677"/>
                    </a:cubicBezTo>
                    <a:cubicBezTo>
                      <a:pt x="402134" y="70428"/>
                      <a:pt x="510433" y="22137"/>
                      <a:pt x="635211" y="6039"/>
                    </a:cubicBezTo>
                    <a:cubicBezTo>
                      <a:pt x="818663" y="-17583"/>
                      <a:pt x="982683" y="28328"/>
                      <a:pt x="1128225" y="139580"/>
                    </a:cubicBezTo>
                    <a:cubicBezTo>
                      <a:pt x="1219951" y="209684"/>
                      <a:pt x="1275958" y="306648"/>
                      <a:pt x="1317868" y="412281"/>
                    </a:cubicBezTo>
                    <a:cubicBezTo>
                      <a:pt x="1368160" y="539249"/>
                      <a:pt x="1392449" y="671837"/>
                      <a:pt x="1406736" y="807282"/>
                    </a:cubicBezTo>
                    <a:cubicBezTo>
                      <a:pt x="1421119" y="943681"/>
                      <a:pt x="1435406" y="1079888"/>
                      <a:pt x="1435597" y="1217334"/>
                    </a:cubicBezTo>
                    <a:cubicBezTo>
                      <a:pt x="1435597" y="1241623"/>
                      <a:pt x="1447408" y="1265911"/>
                      <a:pt x="1453695" y="1290295"/>
                    </a:cubicBezTo>
                    <a:cubicBezTo>
                      <a:pt x="1436359" y="1303059"/>
                      <a:pt x="1414928" y="1301725"/>
                      <a:pt x="1395496" y="1307059"/>
                    </a:cubicBezTo>
                    <a:cubicBezTo>
                      <a:pt x="1378351" y="1051027"/>
                      <a:pt x="1372161" y="794043"/>
                      <a:pt x="1274339" y="550012"/>
                    </a:cubicBezTo>
                    <a:cubicBezTo>
                      <a:pt x="1121177" y="168060"/>
                      <a:pt x="648165" y="94336"/>
                      <a:pt x="383370" y="287598"/>
                    </a:cubicBezTo>
                    <a:cubicBezTo>
                      <a:pt x="268784" y="371228"/>
                      <a:pt x="206110" y="490005"/>
                      <a:pt x="161819" y="620211"/>
                    </a:cubicBezTo>
                    <a:cubicBezTo>
                      <a:pt x="116861" y="752323"/>
                      <a:pt x="92381" y="888816"/>
                      <a:pt x="73522" y="1026929"/>
                    </a:cubicBezTo>
                    <a:cubicBezTo>
                      <a:pt x="67807" y="1068744"/>
                      <a:pt x="70379" y="1110749"/>
                      <a:pt x="61997" y="1151992"/>
                    </a:cubicBezTo>
                    <a:cubicBezTo>
                      <a:pt x="38660" y="1164946"/>
                      <a:pt x="24278" y="1146182"/>
                      <a:pt x="7323" y="1136466"/>
                    </a:cubicBezTo>
                    <a:cubicBezTo>
                      <a:pt x="-10203" y="1097033"/>
                      <a:pt x="8752" y="1058647"/>
                      <a:pt x="12466" y="1020357"/>
                    </a:cubicBezTo>
                    <a:cubicBezTo>
                      <a:pt x="30469" y="833000"/>
                      <a:pt x="56377" y="646786"/>
                      <a:pt x="116003" y="467145"/>
                    </a:cubicBezTo>
                    <a:cubicBezTo>
                      <a:pt x="123338" y="444666"/>
                      <a:pt x="129433" y="421425"/>
                      <a:pt x="149627" y="405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5">
                <a:extLst>
                  <a:ext uri="{FF2B5EF4-FFF2-40B4-BE49-F238E27FC236}">
                    <a16:creationId xmlns:a16="http://schemas.microsoft.com/office/drawing/2014/main" id="{238CCDF8-C43C-4AA3-B52C-1CA8F1962EB9}"/>
                  </a:ext>
                </a:extLst>
              </p:cNvPr>
              <p:cNvSpPr/>
              <p:nvPr/>
            </p:nvSpPr>
            <p:spPr>
              <a:xfrm>
                <a:off x="3251833" y="3807673"/>
                <a:ext cx="1028813" cy="339522"/>
              </a:xfrm>
              <a:custGeom>
                <a:avLst/>
                <a:gdLst>
                  <a:gd name="connsiteX0" fmla="*/ 63817 w 1276159"/>
                  <a:gd name="connsiteY0" fmla="*/ 0 h 421149"/>
                  <a:gd name="connsiteX1" fmla="*/ 548354 w 1276159"/>
                  <a:gd name="connsiteY1" fmla="*/ 143542 h 421149"/>
                  <a:gd name="connsiteX2" fmla="*/ 1086993 w 1276159"/>
                  <a:gd name="connsiteY2" fmla="*/ 171545 h 421149"/>
                  <a:gd name="connsiteX3" fmla="*/ 1276159 w 1276159"/>
                  <a:gd name="connsiteY3" fmla="*/ 163544 h 421149"/>
                  <a:gd name="connsiteX4" fmla="*/ 1226915 w 1276159"/>
                  <a:gd name="connsiteY4" fmla="*/ 292799 h 421149"/>
                  <a:gd name="connsiteX5" fmla="*/ 1198436 w 1276159"/>
                  <a:gd name="connsiteY5" fmla="*/ 410623 h 421149"/>
                  <a:gd name="connsiteX6" fmla="*/ 791623 w 1276159"/>
                  <a:gd name="connsiteY6" fmla="*/ 419386 h 421149"/>
                  <a:gd name="connsiteX7" fmla="*/ 133255 w 1276159"/>
                  <a:gd name="connsiteY7" fmla="*/ 287179 h 421149"/>
                  <a:gd name="connsiteX8" fmla="*/ 0 w 1276159"/>
                  <a:gd name="connsiteY8" fmla="*/ 239078 h 421149"/>
                  <a:gd name="connsiteX9" fmla="*/ 30480 w 1276159"/>
                  <a:gd name="connsiteY9" fmla="*/ 144399 h 421149"/>
                  <a:gd name="connsiteX10" fmla="*/ 63817 w 1276159"/>
                  <a:gd name="connsiteY10" fmla="*/ 0 h 4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6159" h="421149">
                    <a:moveTo>
                      <a:pt x="63817" y="0"/>
                    </a:moveTo>
                    <a:cubicBezTo>
                      <a:pt x="219456" y="67723"/>
                      <a:pt x="381857" y="113538"/>
                      <a:pt x="548354" y="143542"/>
                    </a:cubicBezTo>
                    <a:cubicBezTo>
                      <a:pt x="726472" y="175641"/>
                      <a:pt x="906875" y="177070"/>
                      <a:pt x="1086993" y="171545"/>
                    </a:cubicBezTo>
                    <a:cubicBezTo>
                      <a:pt x="1149953" y="169640"/>
                      <a:pt x="1212913" y="161163"/>
                      <a:pt x="1276159" y="163544"/>
                    </a:cubicBezTo>
                    <a:cubicBezTo>
                      <a:pt x="1254252" y="205073"/>
                      <a:pt x="1220343" y="249174"/>
                      <a:pt x="1226915" y="292799"/>
                    </a:cubicBezTo>
                    <a:cubicBezTo>
                      <a:pt x="1234154" y="340900"/>
                      <a:pt x="1210627" y="372332"/>
                      <a:pt x="1198436" y="410623"/>
                    </a:cubicBezTo>
                    <a:cubicBezTo>
                      <a:pt x="1063181" y="427292"/>
                      <a:pt x="927259" y="419100"/>
                      <a:pt x="791623" y="419386"/>
                    </a:cubicBezTo>
                    <a:cubicBezTo>
                      <a:pt x="563499" y="419767"/>
                      <a:pt x="346329" y="363284"/>
                      <a:pt x="133255" y="287179"/>
                    </a:cubicBezTo>
                    <a:cubicBezTo>
                      <a:pt x="88773" y="271272"/>
                      <a:pt x="44387" y="255079"/>
                      <a:pt x="0" y="239078"/>
                    </a:cubicBezTo>
                    <a:cubicBezTo>
                      <a:pt x="7525" y="210122"/>
                      <a:pt x="20002" y="168593"/>
                      <a:pt x="30480" y="144399"/>
                    </a:cubicBezTo>
                    <a:cubicBezTo>
                      <a:pt x="42291" y="94298"/>
                      <a:pt x="48673" y="51245"/>
                      <a:pt x="63817" y="0"/>
                    </a:cubicBezTo>
                    <a:close/>
                  </a:path>
                </a:pathLst>
              </a:custGeom>
              <a:solidFill>
                <a:srgbClr val="F8FA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8">
                <a:extLst>
                  <a:ext uri="{FF2B5EF4-FFF2-40B4-BE49-F238E27FC236}">
                    <a16:creationId xmlns:a16="http://schemas.microsoft.com/office/drawing/2014/main" id="{8DE6EBD0-906C-4AA7-A03A-FAEB53304427}"/>
                  </a:ext>
                </a:extLst>
              </p:cNvPr>
              <p:cNvSpPr/>
              <p:nvPr/>
            </p:nvSpPr>
            <p:spPr>
              <a:xfrm>
                <a:off x="3957750" y="3219165"/>
                <a:ext cx="428616" cy="697241"/>
              </a:xfrm>
              <a:custGeom>
                <a:avLst/>
                <a:gdLst>
                  <a:gd name="connsiteX0" fmla="*/ 523113 w 531663"/>
                  <a:gd name="connsiteY0" fmla="*/ 0 h 864870"/>
                  <a:gd name="connsiteX1" fmla="*/ 522541 w 531663"/>
                  <a:gd name="connsiteY1" fmla="*/ 32195 h 864870"/>
                  <a:gd name="connsiteX2" fmla="*/ 413290 w 531663"/>
                  <a:gd name="connsiteY2" fmla="*/ 852583 h 864870"/>
                  <a:gd name="connsiteX3" fmla="*/ 407765 w 531663"/>
                  <a:gd name="connsiteY3" fmla="*/ 864870 h 864870"/>
                  <a:gd name="connsiteX4" fmla="*/ 0 w 531663"/>
                  <a:gd name="connsiteY4" fmla="*/ 369951 h 864870"/>
                  <a:gd name="connsiteX5" fmla="*/ 115538 w 531663"/>
                  <a:gd name="connsiteY5" fmla="*/ 333280 h 864870"/>
                  <a:gd name="connsiteX6" fmla="*/ 424815 w 531663"/>
                  <a:gd name="connsiteY6" fmla="*/ 126683 h 864870"/>
                  <a:gd name="connsiteX7" fmla="*/ 523113 w 531663"/>
                  <a:gd name="connsiteY7" fmla="*/ 0 h 86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63" h="864870">
                    <a:moveTo>
                      <a:pt x="523113" y="0"/>
                    </a:moveTo>
                    <a:cubicBezTo>
                      <a:pt x="540734" y="10858"/>
                      <a:pt x="526256" y="22955"/>
                      <a:pt x="522541" y="32195"/>
                    </a:cubicBezTo>
                    <a:cubicBezTo>
                      <a:pt x="415766" y="296323"/>
                      <a:pt x="387858" y="570833"/>
                      <a:pt x="413290" y="852583"/>
                    </a:cubicBezTo>
                    <a:cubicBezTo>
                      <a:pt x="413480" y="854964"/>
                      <a:pt x="411194" y="857536"/>
                      <a:pt x="407765" y="864870"/>
                    </a:cubicBezTo>
                    <a:cubicBezTo>
                      <a:pt x="270796" y="698659"/>
                      <a:pt x="135350" y="534257"/>
                      <a:pt x="0" y="369951"/>
                    </a:cubicBezTo>
                    <a:cubicBezTo>
                      <a:pt x="38481" y="357664"/>
                      <a:pt x="76581" y="343948"/>
                      <a:pt x="115538" y="333280"/>
                    </a:cubicBezTo>
                    <a:cubicBezTo>
                      <a:pt x="241745" y="298704"/>
                      <a:pt x="342805" y="226790"/>
                      <a:pt x="424815" y="126683"/>
                    </a:cubicBezTo>
                    <a:cubicBezTo>
                      <a:pt x="458534" y="85344"/>
                      <a:pt x="490347" y="42291"/>
                      <a:pt x="523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A2F086C-79AB-4410-B08F-72B5679E96A9}"/>
                  </a:ext>
                </a:extLst>
              </p:cNvPr>
              <p:cNvGrpSpPr/>
              <p:nvPr/>
            </p:nvGrpSpPr>
            <p:grpSpPr>
              <a:xfrm>
                <a:off x="3442881" y="2594192"/>
                <a:ext cx="1380331" cy="809138"/>
                <a:chOff x="3442881" y="2594192"/>
                <a:chExt cx="1380331" cy="809138"/>
              </a:xfrm>
            </p:grpSpPr>
            <p:sp>
              <p:nvSpPr>
                <p:cNvPr id="42" name="Freeform: Shape 8">
                  <a:extLst>
                    <a:ext uri="{FF2B5EF4-FFF2-40B4-BE49-F238E27FC236}">
                      <a16:creationId xmlns:a16="http://schemas.microsoft.com/office/drawing/2014/main" id="{44E90536-BA4A-4511-B614-42A80560D5E7}"/>
                    </a:ext>
                  </a:extLst>
                </p:cNvPr>
                <p:cNvSpPr/>
                <p:nvPr/>
              </p:nvSpPr>
              <p:spPr>
                <a:xfrm>
                  <a:off x="4093880" y="2597639"/>
                  <a:ext cx="695223" cy="589499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16">
                  <a:extLst>
                    <a:ext uri="{FF2B5EF4-FFF2-40B4-BE49-F238E27FC236}">
                      <a16:creationId xmlns:a16="http://schemas.microsoft.com/office/drawing/2014/main" id="{5AA5F418-2AD2-45F5-A0FF-4F6A25E07EE1}"/>
                    </a:ext>
                  </a:extLst>
                </p:cNvPr>
                <p:cNvSpPr/>
                <p:nvPr/>
              </p:nvSpPr>
              <p:spPr>
                <a:xfrm>
                  <a:off x="4616596" y="2594192"/>
                  <a:ext cx="206616" cy="472855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17">
                  <a:extLst>
                    <a:ext uri="{FF2B5EF4-FFF2-40B4-BE49-F238E27FC236}">
                      <a16:creationId xmlns:a16="http://schemas.microsoft.com/office/drawing/2014/main" id="{D202DDAD-58A7-4208-BBB5-38B02B580F0E}"/>
                    </a:ext>
                  </a:extLst>
                </p:cNvPr>
                <p:cNvSpPr/>
                <p:nvPr/>
              </p:nvSpPr>
              <p:spPr>
                <a:xfrm>
                  <a:off x="3442881" y="2682882"/>
                  <a:ext cx="721795" cy="720448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rgbClr val="0C0E0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24">
                  <a:extLst>
                    <a:ext uri="{FF2B5EF4-FFF2-40B4-BE49-F238E27FC236}">
                      <a16:creationId xmlns:a16="http://schemas.microsoft.com/office/drawing/2014/main" id="{3A3AAFB3-44B9-4B46-85D2-BBB4777CF89D}"/>
                    </a:ext>
                  </a:extLst>
                </p:cNvPr>
                <p:cNvSpPr/>
                <p:nvPr/>
              </p:nvSpPr>
              <p:spPr>
                <a:xfrm>
                  <a:off x="4343277" y="2727258"/>
                  <a:ext cx="424669" cy="363504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25">
                  <a:extLst>
                    <a:ext uri="{FF2B5EF4-FFF2-40B4-BE49-F238E27FC236}">
                      <a16:creationId xmlns:a16="http://schemas.microsoft.com/office/drawing/2014/main" id="{967512E9-7D3E-437A-9952-6FCC9F7E8656}"/>
                    </a:ext>
                  </a:extLst>
                </p:cNvPr>
                <p:cNvSpPr/>
                <p:nvPr/>
              </p:nvSpPr>
              <p:spPr>
                <a:xfrm>
                  <a:off x="3715146" y="2965452"/>
                  <a:ext cx="165048" cy="164183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26">
                <a:extLst>
                  <a:ext uri="{FF2B5EF4-FFF2-40B4-BE49-F238E27FC236}">
                    <a16:creationId xmlns:a16="http://schemas.microsoft.com/office/drawing/2014/main" id="{EEAEA439-4A49-469C-ACFB-5E390D2881DD}"/>
                  </a:ext>
                </a:extLst>
              </p:cNvPr>
              <p:cNvSpPr/>
              <p:nvPr/>
            </p:nvSpPr>
            <p:spPr>
              <a:xfrm>
                <a:off x="1947257" y="2459386"/>
                <a:ext cx="1264566" cy="1950104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B2C61F0-1D1A-4FE4-A53E-A5FE099C6BC0}"/>
                  </a:ext>
                </a:extLst>
              </p:cNvPr>
              <p:cNvSpPr/>
              <p:nvPr/>
            </p:nvSpPr>
            <p:spPr>
              <a:xfrm>
                <a:off x="3280919" y="3873939"/>
                <a:ext cx="932294" cy="213477"/>
              </a:xfrm>
              <a:custGeom>
                <a:avLst/>
                <a:gdLst>
                  <a:gd name="connsiteX0" fmla="*/ 607030 w 932294"/>
                  <a:gd name="connsiteY0" fmla="*/ 130927 h 213477"/>
                  <a:gd name="connsiteX1" fmla="*/ 629298 w 932294"/>
                  <a:gd name="connsiteY1" fmla="*/ 131004 h 213477"/>
                  <a:gd name="connsiteX2" fmla="*/ 630527 w 932294"/>
                  <a:gd name="connsiteY2" fmla="*/ 150431 h 213477"/>
                  <a:gd name="connsiteX3" fmla="*/ 615322 w 932294"/>
                  <a:gd name="connsiteY3" fmla="*/ 197042 h 213477"/>
                  <a:gd name="connsiteX4" fmla="*/ 586297 w 932294"/>
                  <a:gd name="connsiteY4" fmla="*/ 213398 h 213477"/>
                  <a:gd name="connsiteX5" fmla="*/ 573243 w 932294"/>
                  <a:gd name="connsiteY5" fmla="*/ 207178 h 213477"/>
                  <a:gd name="connsiteX6" fmla="*/ 607030 w 932294"/>
                  <a:gd name="connsiteY6" fmla="*/ 130927 h 213477"/>
                  <a:gd name="connsiteX7" fmla="*/ 805375 w 932294"/>
                  <a:gd name="connsiteY7" fmla="*/ 127932 h 213477"/>
                  <a:gd name="connsiteX8" fmla="*/ 827643 w 932294"/>
                  <a:gd name="connsiteY8" fmla="*/ 128009 h 213477"/>
                  <a:gd name="connsiteX9" fmla="*/ 828872 w 932294"/>
                  <a:gd name="connsiteY9" fmla="*/ 147436 h 213477"/>
                  <a:gd name="connsiteX10" fmla="*/ 813668 w 932294"/>
                  <a:gd name="connsiteY10" fmla="*/ 194047 h 213477"/>
                  <a:gd name="connsiteX11" fmla="*/ 784642 w 932294"/>
                  <a:gd name="connsiteY11" fmla="*/ 210403 h 213477"/>
                  <a:gd name="connsiteX12" fmla="*/ 771588 w 932294"/>
                  <a:gd name="connsiteY12" fmla="*/ 204183 h 213477"/>
                  <a:gd name="connsiteX13" fmla="*/ 805375 w 932294"/>
                  <a:gd name="connsiteY13" fmla="*/ 127932 h 213477"/>
                  <a:gd name="connsiteX14" fmla="*/ 720235 w 932294"/>
                  <a:gd name="connsiteY14" fmla="*/ 126013 h 213477"/>
                  <a:gd name="connsiteX15" fmla="*/ 732426 w 932294"/>
                  <a:gd name="connsiteY15" fmla="*/ 130543 h 213477"/>
                  <a:gd name="connsiteX16" fmla="*/ 730352 w 932294"/>
                  <a:gd name="connsiteY16" fmla="*/ 151352 h 213477"/>
                  <a:gd name="connsiteX17" fmla="*/ 716146 w 932294"/>
                  <a:gd name="connsiteY17" fmla="*/ 194508 h 213477"/>
                  <a:gd name="connsiteX18" fmla="*/ 687504 w 932294"/>
                  <a:gd name="connsiteY18" fmla="*/ 210557 h 213477"/>
                  <a:gd name="connsiteX19" fmla="*/ 674527 w 932294"/>
                  <a:gd name="connsiteY19" fmla="*/ 205182 h 213477"/>
                  <a:gd name="connsiteX20" fmla="*/ 707008 w 932294"/>
                  <a:gd name="connsiteY20" fmla="*/ 127932 h 213477"/>
                  <a:gd name="connsiteX21" fmla="*/ 720235 w 932294"/>
                  <a:gd name="connsiteY21" fmla="*/ 126013 h 213477"/>
                  <a:gd name="connsiteX22" fmla="*/ 904739 w 932294"/>
                  <a:gd name="connsiteY22" fmla="*/ 121482 h 213477"/>
                  <a:gd name="connsiteX23" fmla="*/ 927008 w 932294"/>
                  <a:gd name="connsiteY23" fmla="*/ 121559 h 213477"/>
                  <a:gd name="connsiteX24" fmla="*/ 928236 w 932294"/>
                  <a:gd name="connsiteY24" fmla="*/ 140987 h 213477"/>
                  <a:gd name="connsiteX25" fmla="*/ 913032 w 932294"/>
                  <a:gd name="connsiteY25" fmla="*/ 187597 h 213477"/>
                  <a:gd name="connsiteX26" fmla="*/ 884006 w 932294"/>
                  <a:gd name="connsiteY26" fmla="*/ 203953 h 213477"/>
                  <a:gd name="connsiteX27" fmla="*/ 870952 w 932294"/>
                  <a:gd name="connsiteY27" fmla="*/ 197733 h 213477"/>
                  <a:gd name="connsiteX28" fmla="*/ 904739 w 932294"/>
                  <a:gd name="connsiteY28" fmla="*/ 121482 h 213477"/>
                  <a:gd name="connsiteX29" fmla="*/ 508587 w 932294"/>
                  <a:gd name="connsiteY29" fmla="*/ 121482 h 213477"/>
                  <a:gd name="connsiteX30" fmla="*/ 530855 w 932294"/>
                  <a:gd name="connsiteY30" fmla="*/ 121559 h 213477"/>
                  <a:gd name="connsiteX31" fmla="*/ 532084 w 932294"/>
                  <a:gd name="connsiteY31" fmla="*/ 140987 h 213477"/>
                  <a:gd name="connsiteX32" fmla="*/ 516879 w 932294"/>
                  <a:gd name="connsiteY32" fmla="*/ 187597 h 213477"/>
                  <a:gd name="connsiteX33" fmla="*/ 487854 w 932294"/>
                  <a:gd name="connsiteY33" fmla="*/ 203953 h 213477"/>
                  <a:gd name="connsiteX34" fmla="*/ 474800 w 932294"/>
                  <a:gd name="connsiteY34" fmla="*/ 197733 h 213477"/>
                  <a:gd name="connsiteX35" fmla="*/ 508587 w 932294"/>
                  <a:gd name="connsiteY35" fmla="*/ 121482 h 213477"/>
                  <a:gd name="connsiteX36" fmla="*/ 426673 w 932294"/>
                  <a:gd name="connsiteY36" fmla="*/ 104820 h 213477"/>
                  <a:gd name="connsiteX37" fmla="*/ 438863 w 932294"/>
                  <a:gd name="connsiteY37" fmla="*/ 109350 h 213477"/>
                  <a:gd name="connsiteX38" fmla="*/ 436789 w 932294"/>
                  <a:gd name="connsiteY38" fmla="*/ 130160 h 213477"/>
                  <a:gd name="connsiteX39" fmla="*/ 422583 w 932294"/>
                  <a:gd name="connsiteY39" fmla="*/ 173315 h 213477"/>
                  <a:gd name="connsiteX40" fmla="*/ 393941 w 932294"/>
                  <a:gd name="connsiteY40" fmla="*/ 189364 h 213477"/>
                  <a:gd name="connsiteX41" fmla="*/ 380964 w 932294"/>
                  <a:gd name="connsiteY41" fmla="*/ 183989 h 213477"/>
                  <a:gd name="connsiteX42" fmla="*/ 413446 w 932294"/>
                  <a:gd name="connsiteY42" fmla="*/ 106739 h 213477"/>
                  <a:gd name="connsiteX43" fmla="*/ 426673 w 932294"/>
                  <a:gd name="connsiteY43" fmla="*/ 104820 h 213477"/>
                  <a:gd name="connsiteX44" fmla="*/ 323775 w 932294"/>
                  <a:gd name="connsiteY44" fmla="*/ 86928 h 213477"/>
                  <a:gd name="connsiteX45" fmla="*/ 335966 w 932294"/>
                  <a:gd name="connsiteY45" fmla="*/ 91458 h 213477"/>
                  <a:gd name="connsiteX46" fmla="*/ 333892 w 932294"/>
                  <a:gd name="connsiteY46" fmla="*/ 112268 h 213477"/>
                  <a:gd name="connsiteX47" fmla="*/ 319686 w 932294"/>
                  <a:gd name="connsiteY47" fmla="*/ 155423 h 213477"/>
                  <a:gd name="connsiteX48" fmla="*/ 291044 w 932294"/>
                  <a:gd name="connsiteY48" fmla="*/ 171472 h 213477"/>
                  <a:gd name="connsiteX49" fmla="*/ 278067 w 932294"/>
                  <a:gd name="connsiteY49" fmla="*/ 166097 h 213477"/>
                  <a:gd name="connsiteX50" fmla="*/ 310548 w 932294"/>
                  <a:gd name="connsiteY50" fmla="*/ 88847 h 213477"/>
                  <a:gd name="connsiteX51" fmla="*/ 323775 w 932294"/>
                  <a:gd name="connsiteY51" fmla="*/ 86928 h 213477"/>
                  <a:gd name="connsiteX52" fmla="*/ 214870 w 932294"/>
                  <a:gd name="connsiteY52" fmla="*/ 64351 h 213477"/>
                  <a:gd name="connsiteX53" fmla="*/ 237138 w 932294"/>
                  <a:gd name="connsiteY53" fmla="*/ 64428 h 213477"/>
                  <a:gd name="connsiteX54" fmla="*/ 238367 w 932294"/>
                  <a:gd name="connsiteY54" fmla="*/ 83856 h 213477"/>
                  <a:gd name="connsiteX55" fmla="*/ 223162 w 932294"/>
                  <a:gd name="connsiteY55" fmla="*/ 130466 h 213477"/>
                  <a:gd name="connsiteX56" fmla="*/ 194137 w 932294"/>
                  <a:gd name="connsiteY56" fmla="*/ 146823 h 213477"/>
                  <a:gd name="connsiteX57" fmla="*/ 181083 w 932294"/>
                  <a:gd name="connsiteY57" fmla="*/ 140603 h 213477"/>
                  <a:gd name="connsiteX58" fmla="*/ 214870 w 932294"/>
                  <a:gd name="connsiteY58" fmla="*/ 64351 h 213477"/>
                  <a:gd name="connsiteX59" fmla="*/ 120728 w 932294"/>
                  <a:gd name="connsiteY59" fmla="*/ 31640 h 213477"/>
                  <a:gd name="connsiteX60" fmla="*/ 142996 w 932294"/>
                  <a:gd name="connsiteY60" fmla="*/ 31717 h 213477"/>
                  <a:gd name="connsiteX61" fmla="*/ 144225 w 932294"/>
                  <a:gd name="connsiteY61" fmla="*/ 51145 h 213477"/>
                  <a:gd name="connsiteX62" fmla="*/ 129021 w 932294"/>
                  <a:gd name="connsiteY62" fmla="*/ 97755 h 213477"/>
                  <a:gd name="connsiteX63" fmla="*/ 99994 w 932294"/>
                  <a:gd name="connsiteY63" fmla="*/ 114112 h 213477"/>
                  <a:gd name="connsiteX64" fmla="*/ 86941 w 932294"/>
                  <a:gd name="connsiteY64" fmla="*/ 107892 h 213477"/>
                  <a:gd name="connsiteX65" fmla="*/ 120728 w 932294"/>
                  <a:gd name="connsiteY65" fmla="*/ 31640 h 213477"/>
                  <a:gd name="connsiteX66" fmla="*/ 46031 w 932294"/>
                  <a:gd name="connsiteY66" fmla="*/ 2 h 213477"/>
                  <a:gd name="connsiteX67" fmla="*/ 58222 w 932294"/>
                  <a:gd name="connsiteY67" fmla="*/ 4533 h 213477"/>
                  <a:gd name="connsiteX68" fmla="*/ 56148 w 932294"/>
                  <a:gd name="connsiteY68" fmla="*/ 25342 h 213477"/>
                  <a:gd name="connsiteX69" fmla="*/ 41942 w 932294"/>
                  <a:gd name="connsiteY69" fmla="*/ 68498 h 213477"/>
                  <a:gd name="connsiteX70" fmla="*/ 13300 w 932294"/>
                  <a:gd name="connsiteY70" fmla="*/ 84547 h 213477"/>
                  <a:gd name="connsiteX71" fmla="*/ 323 w 932294"/>
                  <a:gd name="connsiteY71" fmla="*/ 79172 h 213477"/>
                  <a:gd name="connsiteX72" fmla="*/ 32805 w 932294"/>
                  <a:gd name="connsiteY72" fmla="*/ 1922 h 213477"/>
                  <a:gd name="connsiteX73" fmla="*/ 46031 w 932294"/>
                  <a:gd name="connsiteY73" fmla="*/ 2 h 21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932294" h="213477">
                    <a:moveTo>
                      <a:pt x="607030" y="130927"/>
                    </a:moveTo>
                    <a:cubicBezTo>
                      <a:pt x="614171" y="129315"/>
                      <a:pt x="622925" y="128317"/>
                      <a:pt x="629298" y="131004"/>
                    </a:cubicBezTo>
                    <a:cubicBezTo>
                      <a:pt x="639358" y="135151"/>
                      <a:pt x="632293" y="144212"/>
                      <a:pt x="630527" y="150431"/>
                    </a:cubicBezTo>
                    <a:cubicBezTo>
                      <a:pt x="626227" y="166174"/>
                      <a:pt x="620084" y="181377"/>
                      <a:pt x="615322" y="197042"/>
                    </a:cubicBezTo>
                    <a:cubicBezTo>
                      <a:pt x="611253" y="210404"/>
                      <a:pt x="601654" y="214090"/>
                      <a:pt x="586297" y="213398"/>
                    </a:cubicBezTo>
                    <a:cubicBezTo>
                      <a:pt x="583302" y="213014"/>
                      <a:pt x="576314" y="214704"/>
                      <a:pt x="573243" y="207178"/>
                    </a:cubicBezTo>
                    <a:cubicBezTo>
                      <a:pt x="569634" y="198501"/>
                      <a:pt x="597892" y="132923"/>
                      <a:pt x="607030" y="130927"/>
                    </a:cubicBezTo>
                    <a:close/>
                    <a:moveTo>
                      <a:pt x="805375" y="127932"/>
                    </a:moveTo>
                    <a:cubicBezTo>
                      <a:pt x="812516" y="126320"/>
                      <a:pt x="821270" y="125322"/>
                      <a:pt x="827643" y="128009"/>
                    </a:cubicBezTo>
                    <a:cubicBezTo>
                      <a:pt x="837703" y="132156"/>
                      <a:pt x="830638" y="141217"/>
                      <a:pt x="828872" y="147436"/>
                    </a:cubicBezTo>
                    <a:cubicBezTo>
                      <a:pt x="824572" y="163179"/>
                      <a:pt x="818429" y="178382"/>
                      <a:pt x="813668" y="194047"/>
                    </a:cubicBezTo>
                    <a:cubicBezTo>
                      <a:pt x="809598" y="207409"/>
                      <a:pt x="800076" y="211095"/>
                      <a:pt x="784642" y="210403"/>
                    </a:cubicBezTo>
                    <a:cubicBezTo>
                      <a:pt x="781647" y="210019"/>
                      <a:pt x="774659" y="211709"/>
                      <a:pt x="771588" y="204183"/>
                    </a:cubicBezTo>
                    <a:cubicBezTo>
                      <a:pt x="767979" y="195506"/>
                      <a:pt x="796237" y="129928"/>
                      <a:pt x="805375" y="127932"/>
                    </a:cubicBezTo>
                    <a:close/>
                    <a:moveTo>
                      <a:pt x="720235" y="126013"/>
                    </a:moveTo>
                    <a:cubicBezTo>
                      <a:pt x="724651" y="126070"/>
                      <a:pt x="728893" y="127203"/>
                      <a:pt x="732426" y="130543"/>
                    </a:cubicBezTo>
                    <a:cubicBezTo>
                      <a:pt x="739414" y="137223"/>
                      <a:pt x="732349" y="144672"/>
                      <a:pt x="730352" y="151352"/>
                    </a:cubicBezTo>
                    <a:cubicBezTo>
                      <a:pt x="725975" y="165866"/>
                      <a:pt x="719832" y="179841"/>
                      <a:pt x="716146" y="194508"/>
                    </a:cubicBezTo>
                    <a:cubicBezTo>
                      <a:pt x="712537" y="208791"/>
                      <a:pt x="703476" y="212016"/>
                      <a:pt x="687504" y="210557"/>
                    </a:cubicBezTo>
                    <a:cubicBezTo>
                      <a:pt x="684970" y="210173"/>
                      <a:pt x="677983" y="212707"/>
                      <a:pt x="674527" y="205182"/>
                    </a:cubicBezTo>
                    <a:cubicBezTo>
                      <a:pt x="670918" y="197196"/>
                      <a:pt x="698485" y="129852"/>
                      <a:pt x="707008" y="127932"/>
                    </a:cubicBezTo>
                    <a:cubicBezTo>
                      <a:pt x="711232" y="126972"/>
                      <a:pt x="715820" y="125955"/>
                      <a:pt x="720235" y="126013"/>
                    </a:cubicBezTo>
                    <a:close/>
                    <a:moveTo>
                      <a:pt x="904739" y="121482"/>
                    </a:moveTo>
                    <a:cubicBezTo>
                      <a:pt x="911880" y="119870"/>
                      <a:pt x="920634" y="118871"/>
                      <a:pt x="927008" y="121559"/>
                    </a:cubicBezTo>
                    <a:cubicBezTo>
                      <a:pt x="937067" y="125706"/>
                      <a:pt x="930002" y="134766"/>
                      <a:pt x="928236" y="140987"/>
                    </a:cubicBezTo>
                    <a:cubicBezTo>
                      <a:pt x="923936" y="156728"/>
                      <a:pt x="917793" y="171932"/>
                      <a:pt x="913032" y="187597"/>
                    </a:cubicBezTo>
                    <a:cubicBezTo>
                      <a:pt x="908962" y="201035"/>
                      <a:pt x="899441" y="204644"/>
                      <a:pt x="884006" y="203953"/>
                    </a:cubicBezTo>
                    <a:cubicBezTo>
                      <a:pt x="881011" y="203569"/>
                      <a:pt x="874023" y="205259"/>
                      <a:pt x="870952" y="197733"/>
                    </a:cubicBezTo>
                    <a:cubicBezTo>
                      <a:pt x="867343" y="189056"/>
                      <a:pt x="895601" y="123479"/>
                      <a:pt x="904739" y="121482"/>
                    </a:cubicBezTo>
                    <a:close/>
                    <a:moveTo>
                      <a:pt x="508587" y="121482"/>
                    </a:moveTo>
                    <a:cubicBezTo>
                      <a:pt x="515728" y="119870"/>
                      <a:pt x="524482" y="118871"/>
                      <a:pt x="530855" y="121559"/>
                    </a:cubicBezTo>
                    <a:cubicBezTo>
                      <a:pt x="540915" y="125706"/>
                      <a:pt x="533850" y="134766"/>
                      <a:pt x="532084" y="140987"/>
                    </a:cubicBezTo>
                    <a:cubicBezTo>
                      <a:pt x="527784" y="156728"/>
                      <a:pt x="521641" y="171932"/>
                      <a:pt x="516879" y="187597"/>
                    </a:cubicBezTo>
                    <a:cubicBezTo>
                      <a:pt x="512810" y="201035"/>
                      <a:pt x="503288" y="204644"/>
                      <a:pt x="487854" y="203953"/>
                    </a:cubicBezTo>
                    <a:cubicBezTo>
                      <a:pt x="484859" y="203569"/>
                      <a:pt x="477871" y="205259"/>
                      <a:pt x="474800" y="197733"/>
                    </a:cubicBezTo>
                    <a:cubicBezTo>
                      <a:pt x="471191" y="189056"/>
                      <a:pt x="499449" y="123479"/>
                      <a:pt x="508587" y="121482"/>
                    </a:cubicBezTo>
                    <a:close/>
                    <a:moveTo>
                      <a:pt x="426673" y="104820"/>
                    </a:moveTo>
                    <a:cubicBezTo>
                      <a:pt x="431088" y="104877"/>
                      <a:pt x="435330" y="106010"/>
                      <a:pt x="438863" y="109350"/>
                    </a:cubicBezTo>
                    <a:cubicBezTo>
                      <a:pt x="445851" y="116030"/>
                      <a:pt x="438786" y="123479"/>
                      <a:pt x="436789" y="130160"/>
                    </a:cubicBezTo>
                    <a:cubicBezTo>
                      <a:pt x="432412" y="144673"/>
                      <a:pt x="426269" y="158648"/>
                      <a:pt x="422583" y="173315"/>
                    </a:cubicBezTo>
                    <a:cubicBezTo>
                      <a:pt x="418974" y="187599"/>
                      <a:pt x="409913" y="190823"/>
                      <a:pt x="393941" y="189364"/>
                    </a:cubicBezTo>
                    <a:cubicBezTo>
                      <a:pt x="391407" y="188980"/>
                      <a:pt x="384420" y="191514"/>
                      <a:pt x="380964" y="183989"/>
                    </a:cubicBezTo>
                    <a:cubicBezTo>
                      <a:pt x="377355" y="176003"/>
                      <a:pt x="404922" y="108659"/>
                      <a:pt x="413446" y="106739"/>
                    </a:cubicBezTo>
                    <a:cubicBezTo>
                      <a:pt x="417669" y="105779"/>
                      <a:pt x="422257" y="104762"/>
                      <a:pt x="426673" y="104820"/>
                    </a:cubicBezTo>
                    <a:close/>
                    <a:moveTo>
                      <a:pt x="323775" y="86928"/>
                    </a:moveTo>
                    <a:cubicBezTo>
                      <a:pt x="328191" y="86985"/>
                      <a:pt x="332433" y="88118"/>
                      <a:pt x="335966" y="91458"/>
                    </a:cubicBezTo>
                    <a:cubicBezTo>
                      <a:pt x="342954" y="98138"/>
                      <a:pt x="335889" y="105587"/>
                      <a:pt x="333892" y="112268"/>
                    </a:cubicBezTo>
                    <a:cubicBezTo>
                      <a:pt x="329515" y="126781"/>
                      <a:pt x="323372" y="140756"/>
                      <a:pt x="319686" y="155423"/>
                    </a:cubicBezTo>
                    <a:cubicBezTo>
                      <a:pt x="316077" y="169706"/>
                      <a:pt x="307016" y="172931"/>
                      <a:pt x="291044" y="171472"/>
                    </a:cubicBezTo>
                    <a:cubicBezTo>
                      <a:pt x="288510" y="171088"/>
                      <a:pt x="281523" y="173622"/>
                      <a:pt x="278067" y="166097"/>
                    </a:cubicBezTo>
                    <a:cubicBezTo>
                      <a:pt x="274458" y="158111"/>
                      <a:pt x="302025" y="90767"/>
                      <a:pt x="310548" y="88847"/>
                    </a:cubicBezTo>
                    <a:cubicBezTo>
                      <a:pt x="314772" y="87887"/>
                      <a:pt x="319360" y="86870"/>
                      <a:pt x="323775" y="86928"/>
                    </a:cubicBezTo>
                    <a:close/>
                    <a:moveTo>
                      <a:pt x="214870" y="64351"/>
                    </a:moveTo>
                    <a:cubicBezTo>
                      <a:pt x="222011" y="62739"/>
                      <a:pt x="230765" y="61740"/>
                      <a:pt x="237138" y="64428"/>
                    </a:cubicBezTo>
                    <a:cubicBezTo>
                      <a:pt x="247198" y="68575"/>
                      <a:pt x="240133" y="77636"/>
                      <a:pt x="238367" y="83856"/>
                    </a:cubicBezTo>
                    <a:cubicBezTo>
                      <a:pt x="234067" y="99598"/>
                      <a:pt x="227924" y="114802"/>
                      <a:pt x="223162" y="130466"/>
                    </a:cubicBezTo>
                    <a:cubicBezTo>
                      <a:pt x="219093" y="143828"/>
                      <a:pt x="209571" y="147514"/>
                      <a:pt x="194137" y="146823"/>
                    </a:cubicBezTo>
                    <a:cubicBezTo>
                      <a:pt x="191142" y="146439"/>
                      <a:pt x="184154" y="148128"/>
                      <a:pt x="181083" y="140603"/>
                    </a:cubicBezTo>
                    <a:cubicBezTo>
                      <a:pt x="177473" y="131926"/>
                      <a:pt x="205732" y="66348"/>
                      <a:pt x="214870" y="64351"/>
                    </a:cubicBezTo>
                    <a:close/>
                    <a:moveTo>
                      <a:pt x="120728" y="31640"/>
                    </a:moveTo>
                    <a:cubicBezTo>
                      <a:pt x="127869" y="30028"/>
                      <a:pt x="136622" y="29030"/>
                      <a:pt x="142996" y="31717"/>
                    </a:cubicBezTo>
                    <a:cubicBezTo>
                      <a:pt x="153055" y="35864"/>
                      <a:pt x="145991" y="44924"/>
                      <a:pt x="144225" y="51145"/>
                    </a:cubicBezTo>
                    <a:cubicBezTo>
                      <a:pt x="139924" y="66887"/>
                      <a:pt x="133781" y="82091"/>
                      <a:pt x="129021" y="97755"/>
                    </a:cubicBezTo>
                    <a:cubicBezTo>
                      <a:pt x="125028" y="111117"/>
                      <a:pt x="115429" y="114803"/>
                      <a:pt x="99994" y="114112"/>
                    </a:cubicBezTo>
                    <a:cubicBezTo>
                      <a:pt x="96999" y="113728"/>
                      <a:pt x="90012" y="115417"/>
                      <a:pt x="86941" y="107892"/>
                    </a:cubicBezTo>
                    <a:cubicBezTo>
                      <a:pt x="83331" y="99215"/>
                      <a:pt x="111590" y="33637"/>
                      <a:pt x="120728" y="31640"/>
                    </a:cubicBezTo>
                    <a:close/>
                    <a:moveTo>
                      <a:pt x="46031" y="2"/>
                    </a:moveTo>
                    <a:cubicBezTo>
                      <a:pt x="50447" y="60"/>
                      <a:pt x="54689" y="1193"/>
                      <a:pt x="58222" y="4533"/>
                    </a:cubicBezTo>
                    <a:cubicBezTo>
                      <a:pt x="65210" y="11213"/>
                      <a:pt x="58145" y="18662"/>
                      <a:pt x="56148" y="25342"/>
                    </a:cubicBezTo>
                    <a:cubicBezTo>
                      <a:pt x="51771" y="39856"/>
                      <a:pt x="45628" y="53831"/>
                      <a:pt x="41942" y="68498"/>
                    </a:cubicBezTo>
                    <a:cubicBezTo>
                      <a:pt x="38410" y="82781"/>
                      <a:pt x="29272" y="86006"/>
                      <a:pt x="13300" y="84547"/>
                    </a:cubicBezTo>
                    <a:cubicBezTo>
                      <a:pt x="10766" y="84163"/>
                      <a:pt x="3778" y="86697"/>
                      <a:pt x="323" y="79172"/>
                    </a:cubicBezTo>
                    <a:cubicBezTo>
                      <a:pt x="-3286" y="71186"/>
                      <a:pt x="24281" y="3841"/>
                      <a:pt x="32805" y="1922"/>
                    </a:cubicBezTo>
                    <a:cubicBezTo>
                      <a:pt x="37028" y="962"/>
                      <a:pt x="41616" y="-55"/>
                      <a:pt x="4603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76AD5CCE-B316-40FE-AA0A-715E23F91986}"/>
                  </a:ext>
                </a:extLst>
              </p:cNvPr>
              <p:cNvGrpSpPr/>
              <p:nvPr/>
            </p:nvGrpSpPr>
            <p:grpSpPr>
              <a:xfrm>
                <a:off x="3581615" y="3556550"/>
                <a:ext cx="319559" cy="332398"/>
                <a:chOff x="3581615" y="3556550"/>
                <a:chExt cx="319559" cy="332398"/>
              </a:xfrm>
            </p:grpSpPr>
            <p:sp>
              <p:nvSpPr>
                <p:cNvPr id="38" name="Freeform: Shape 4">
                  <a:extLst>
                    <a:ext uri="{FF2B5EF4-FFF2-40B4-BE49-F238E27FC236}">
                      <a16:creationId xmlns:a16="http://schemas.microsoft.com/office/drawing/2014/main" id="{9F2D1286-1CAC-4061-A963-A5E16A92C9D1}"/>
                    </a:ext>
                  </a:extLst>
                </p:cNvPr>
                <p:cNvSpPr/>
                <p:nvPr/>
              </p:nvSpPr>
              <p:spPr>
                <a:xfrm>
                  <a:off x="3581615" y="3556550"/>
                  <a:ext cx="319559" cy="332398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5">
                  <a:extLst>
                    <a:ext uri="{FF2B5EF4-FFF2-40B4-BE49-F238E27FC236}">
                      <a16:creationId xmlns:a16="http://schemas.microsoft.com/office/drawing/2014/main" id="{328BEBA5-5C80-4EF8-9920-4631CECB498B}"/>
                    </a:ext>
                  </a:extLst>
                </p:cNvPr>
                <p:cNvSpPr/>
                <p:nvPr/>
              </p:nvSpPr>
              <p:spPr>
                <a:xfrm>
                  <a:off x="3594282" y="3570830"/>
                  <a:ext cx="291236" cy="30313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rgbClr val="3C24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6">
                  <a:extLst>
                    <a:ext uri="{FF2B5EF4-FFF2-40B4-BE49-F238E27FC236}">
                      <a16:creationId xmlns:a16="http://schemas.microsoft.com/office/drawing/2014/main" id="{40CBAF50-8779-4809-8A53-8CF6D7BFC93D}"/>
                    </a:ext>
                  </a:extLst>
                </p:cNvPr>
                <p:cNvSpPr/>
                <p:nvPr/>
              </p:nvSpPr>
              <p:spPr>
                <a:xfrm>
                  <a:off x="3702351" y="3575388"/>
                  <a:ext cx="80704" cy="293562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6EC678A3-788B-4C18-8A14-36B7141BFAAA}"/>
                    </a:ext>
                  </a:extLst>
                </p:cNvPr>
                <p:cNvSpPr/>
                <p:nvPr/>
              </p:nvSpPr>
              <p:spPr>
                <a:xfrm>
                  <a:off x="3656864" y="3613063"/>
                  <a:ext cx="169836" cy="223281"/>
                </a:xfrm>
                <a:custGeom>
                  <a:avLst/>
                  <a:gdLst>
                    <a:gd name="connsiteX0" fmla="*/ 19302 w 169836"/>
                    <a:gd name="connsiteY0" fmla="*/ 163128 h 223281"/>
                    <a:gd name="connsiteX1" fmla="*/ 145004 w 169836"/>
                    <a:gd name="connsiteY1" fmla="*/ 169962 h 223281"/>
                    <a:gd name="connsiteX2" fmla="*/ 161438 w 169836"/>
                    <a:gd name="connsiteY2" fmla="*/ 188238 h 223281"/>
                    <a:gd name="connsiteX3" fmla="*/ 160439 w 169836"/>
                    <a:gd name="connsiteY3" fmla="*/ 206821 h 223281"/>
                    <a:gd name="connsiteX4" fmla="*/ 142163 w 169836"/>
                    <a:gd name="connsiteY4" fmla="*/ 223254 h 223281"/>
                    <a:gd name="connsiteX5" fmla="*/ 16461 w 169836"/>
                    <a:gd name="connsiteY5" fmla="*/ 216420 h 223281"/>
                    <a:gd name="connsiteX6" fmla="*/ 27 w 169836"/>
                    <a:gd name="connsiteY6" fmla="*/ 198143 h 223281"/>
                    <a:gd name="connsiteX7" fmla="*/ 1026 w 169836"/>
                    <a:gd name="connsiteY7" fmla="*/ 179561 h 223281"/>
                    <a:gd name="connsiteX8" fmla="*/ 19302 w 169836"/>
                    <a:gd name="connsiteY8" fmla="*/ 163128 h 223281"/>
                    <a:gd name="connsiteX9" fmla="*/ 23065 w 169836"/>
                    <a:gd name="connsiteY9" fmla="*/ 81501 h 223281"/>
                    <a:gd name="connsiteX10" fmla="*/ 148767 w 169836"/>
                    <a:gd name="connsiteY10" fmla="*/ 88335 h 223281"/>
                    <a:gd name="connsiteX11" fmla="*/ 165201 w 169836"/>
                    <a:gd name="connsiteY11" fmla="*/ 106611 h 223281"/>
                    <a:gd name="connsiteX12" fmla="*/ 164202 w 169836"/>
                    <a:gd name="connsiteY12" fmla="*/ 125194 h 223281"/>
                    <a:gd name="connsiteX13" fmla="*/ 145926 w 169836"/>
                    <a:gd name="connsiteY13" fmla="*/ 141627 h 223281"/>
                    <a:gd name="connsiteX14" fmla="*/ 20224 w 169836"/>
                    <a:gd name="connsiteY14" fmla="*/ 134793 h 223281"/>
                    <a:gd name="connsiteX15" fmla="*/ 3790 w 169836"/>
                    <a:gd name="connsiteY15" fmla="*/ 116516 h 223281"/>
                    <a:gd name="connsiteX16" fmla="*/ 4789 w 169836"/>
                    <a:gd name="connsiteY16" fmla="*/ 97934 h 223281"/>
                    <a:gd name="connsiteX17" fmla="*/ 23065 w 169836"/>
                    <a:gd name="connsiteY17" fmla="*/ 81501 h 223281"/>
                    <a:gd name="connsiteX18" fmla="*/ 27673 w 169836"/>
                    <a:gd name="connsiteY18" fmla="*/ 28 h 223281"/>
                    <a:gd name="connsiteX19" fmla="*/ 153375 w 169836"/>
                    <a:gd name="connsiteY19" fmla="*/ 6862 h 223281"/>
                    <a:gd name="connsiteX20" fmla="*/ 169809 w 169836"/>
                    <a:gd name="connsiteY20" fmla="*/ 25138 h 223281"/>
                    <a:gd name="connsiteX21" fmla="*/ 168810 w 169836"/>
                    <a:gd name="connsiteY21" fmla="*/ 43721 h 223281"/>
                    <a:gd name="connsiteX22" fmla="*/ 150534 w 169836"/>
                    <a:gd name="connsiteY22" fmla="*/ 60154 h 223281"/>
                    <a:gd name="connsiteX23" fmla="*/ 24832 w 169836"/>
                    <a:gd name="connsiteY23" fmla="*/ 53320 h 223281"/>
                    <a:gd name="connsiteX24" fmla="*/ 8399 w 169836"/>
                    <a:gd name="connsiteY24" fmla="*/ 35043 h 223281"/>
                    <a:gd name="connsiteX25" fmla="*/ 9397 w 169836"/>
                    <a:gd name="connsiteY25" fmla="*/ 16461 h 223281"/>
                    <a:gd name="connsiteX26" fmla="*/ 27673 w 169836"/>
                    <a:gd name="connsiteY26" fmla="*/ 28 h 22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69836" h="223281">
                      <a:moveTo>
                        <a:pt x="19302" y="163128"/>
                      </a:moveTo>
                      <a:lnTo>
                        <a:pt x="145004" y="169962"/>
                      </a:lnTo>
                      <a:cubicBezTo>
                        <a:pt x="154604" y="170499"/>
                        <a:pt x="161974" y="178716"/>
                        <a:pt x="161438" y="188238"/>
                      </a:cubicBezTo>
                      <a:lnTo>
                        <a:pt x="160439" y="206821"/>
                      </a:lnTo>
                      <a:cubicBezTo>
                        <a:pt x="159978" y="216420"/>
                        <a:pt x="151762" y="223791"/>
                        <a:pt x="142163" y="223254"/>
                      </a:cubicBezTo>
                      <a:lnTo>
                        <a:pt x="16461" y="216420"/>
                      </a:lnTo>
                      <a:cubicBezTo>
                        <a:pt x="6861" y="215882"/>
                        <a:pt x="-510" y="207665"/>
                        <a:pt x="27" y="198143"/>
                      </a:cubicBezTo>
                      <a:lnTo>
                        <a:pt x="1026" y="179561"/>
                      </a:lnTo>
                      <a:cubicBezTo>
                        <a:pt x="1563" y="169962"/>
                        <a:pt x="9780" y="162590"/>
                        <a:pt x="19302" y="163128"/>
                      </a:cubicBezTo>
                      <a:close/>
                      <a:moveTo>
                        <a:pt x="23065" y="81501"/>
                      </a:moveTo>
                      <a:lnTo>
                        <a:pt x="148767" y="88335"/>
                      </a:lnTo>
                      <a:cubicBezTo>
                        <a:pt x="158367" y="88872"/>
                        <a:pt x="165737" y="97089"/>
                        <a:pt x="165201" y="106611"/>
                      </a:cubicBezTo>
                      <a:lnTo>
                        <a:pt x="164202" y="125194"/>
                      </a:lnTo>
                      <a:cubicBezTo>
                        <a:pt x="163665" y="134793"/>
                        <a:pt x="155525" y="142164"/>
                        <a:pt x="145926" y="141627"/>
                      </a:cubicBezTo>
                      <a:lnTo>
                        <a:pt x="20224" y="134793"/>
                      </a:lnTo>
                      <a:cubicBezTo>
                        <a:pt x="10625" y="134255"/>
                        <a:pt x="3253" y="126038"/>
                        <a:pt x="3790" y="116516"/>
                      </a:cubicBezTo>
                      <a:lnTo>
                        <a:pt x="4789" y="97934"/>
                      </a:lnTo>
                      <a:cubicBezTo>
                        <a:pt x="5326" y="88335"/>
                        <a:pt x="13543" y="80964"/>
                        <a:pt x="23065" y="81501"/>
                      </a:cubicBezTo>
                      <a:close/>
                      <a:moveTo>
                        <a:pt x="27673" y="28"/>
                      </a:moveTo>
                      <a:lnTo>
                        <a:pt x="153375" y="6862"/>
                      </a:lnTo>
                      <a:cubicBezTo>
                        <a:pt x="162975" y="7399"/>
                        <a:pt x="170345" y="15616"/>
                        <a:pt x="169809" y="25138"/>
                      </a:cubicBezTo>
                      <a:lnTo>
                        <a:pt x="168810" y="43721"/>
                      </a:lnTo>
                      <a:cubicBezTo>
                        <a:pt x="168273" y="53320"/>
                        <a:pt x="160133" y="60691"/>
                        <a:pt x="150534" y="60154"/>
                      </a:cubicBezTo>
                      <a:lnTo>
                        <a:pt x="24832" y="53320"/>
                      </a:lnTo>
                      <a:cubicBezTo>
                        <a:pt x="15233" y="52782"/>
                        <a:pt x="7861" y="44565"/>
                        <a:pt x="8399" y="35043"/>
                      </a:cubicBezTo>
                      <a:lnTo>
                        <a:pt x="9397" y="16461"/>
                      </a:lnTo>
                      <a:cubicBezTo>
                        <a:pt x="9934" y="6862"/>
                        <a:pt x="18151" y="-510"/>
                        <a:pt x="27673" y="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4E4F415-F668-4B60-A04C-5BF1566E922A}"/>
              </a:ext>
            </a:extLst>
          </p:cNvPr>
          <p:cNvGrpSpPr/>
          <p:nvPr/>
        </p:nvGrpSpPr>
        <p:grpSpPr>
          <a:xfrm flipH="1">
            <a:off x="40764" y="4910383"/>
            <a:ext cx="4291493" cy="1713007"/>
            <a:chOff x="661539" y="2335757"/>
            <a:chExt cx="5194650" cy="2073514"/>
          </a:xfrm>
        </p:grpSpPr>
        <p:sp>
          <p:nvSpPr>
            <p:cNvPr id="67" name="Freeform: Shape 398">
              <a:extLst>
                <a:ext uri="{FF2B5EF4-FFF2-40B4-BE49-F238E27FC236}">
                  <a16:creationId xmlns:a16="http://schemas.microsoft.com/office/drawing/2014/main" id="{1D15E6C5-2D31-46C9-B8A3-2FED21351A8F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00">
              <a:extLst>
                <a:ext uri="{FF2B5EF4-FFF2-40B4-BE49-F238E27FC236}">
                  <a16:creationId xmlns:a16="http://schemas.microsoft.com/office/drawing/2014/main" id="{5F3C1FD6-E75B-4C22-BC96-633343191AF7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02">
              <a:extLst>
                <a:ext uri="{FF2B5EF4-FFF2-40B4-BE49-F238E27FC236}">
                  <a16:creationId xmlns:a16="http://schemas.microsoft.com/office/drawing/2014/main" id="{CD098DE0-764A-4A65-9B14-050B21BCB779}"/>
                </a:ext>
              </a:extLst>
            </p:cNvPr>
            <p:cNvSpPr/>
            <p:nvPr/>
          </p:nvSpPr>
          <p:spPr>
            <a:xfrm>
              <a:off x="756533" y="3013212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15C485-E9C1-4E1F-BA7B-073C766754FE}"/>
              </a:ext>
            </a:extLst>
          </p:cNvPr>
          <p:cNvGrpSpPr/>
          <p:nvPr/>
        </p:nvGrpSpPr>
        <p:grpSpPr>
          <a:xfrm>
            <a:off x="8888697" y="895290"/>
            <a:ext cx="2647732" cy="3018632"/>
            <a:chOff x="4183270" y="1308080"/>
            <a:chExt cx="3277367" cy="3736468"/>
          </a:xfrm>
        </p:grpSpPr>
        <p:sp>
          <p:nvSpPr>
            <p:cNvPr id="71" name="Freeform: Shape 46">
              <a:extLst>
                <a:ext uri="{FF2B5EF4-FFF2-40B4-BE49-F238E27FC236}">
                  <a16:creationId xmlns:a16="http://schemas.microsoft.com/office/drawing/2014/main" id="{796284F5-B0EF-4696-B955-04C801E33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70" y="1308080"/>
              <a:ext cx="3277367" cy="3736468"/>
            </a:xfrm>
            <a:custGeom>
              <a:avLst/>
              <a:gdLst>
                <a:gd name="connsiteX0" fmla="*/ 1166643 w 2264026"/>
                <a:gd name="connsiteY0" fmla="*/ 0 h 2581176"/>
                <a:gd name="connsiteX1" fmla="*/ 1265146 w 2264026"/>
                <a:gd name="connsiteY1" fmla="*/ 795 h 2581176"/>
                <a:gd name="connsiteX2" fmla="*/ 1357492 w 2264026"/>
                <a:gd name="connsiteY2" fmla="*/ 7949 h 2581176"/>
                <a:gd name="connsiteX3" fmla="*/ 1445222 w 2264026"/>
                <a:gd name="connsiteY3" fmla="*/ 19874 h 2581176"/>
                <a:gd name="connsiteX4" fmla="*/ 1529103 w 2264026"/>
                <a:gd name="connsiteY4" fmla="*/ 37362 h 2581176"/>
                <a:gd name="connsiteX5" fmla="*/ 1609136 w 2264026"/>
                <a:gd name="connsiteY5" fmla="*/ 58826 h 2581176"/>
                <a:gd name="connsiteX6" fmla="*/ 1683013 w 2264026"/>
                <a:gd name="connsiteY6" fmla="*/ 86649 h 2581176"/>
                <a:gd name="connsiteX7" fmla="*/ 1754582 w 2264026"/>
                <a:gd name="connsiteY7" fmla="*/ 116857 h 2581176"/>
                <a:gd name="connsiteX8" fmla="*/ 1819994 w 2264026"/>
                <a:gd name="connsiteY8" fmla="*/ 152629 h 2581176"/>
                <a:gd name="connsiteX9" fmla="*/ 1881558 w 2264026"/>
                <a:gd name="connsiteY9" fmla="*/ 193171 h 2581176"/>
                <a:gd name="connsiteX10" fmla="*/ 1940814 w 2264026"/>
                <a:gd name="connsiteY10" fmla="*/ 238483 h 2581176"/>
                <a:gd name="connsiteX11" fmla="*/ 1993913 w 2264026"/>
                <a:gd name="connsiteY11" fmla="*/ 286974 h 2581176"/>
                <a:gd name="connsiteX12" fmla="*/ 2042395 w 2264026"/>
                <a:gd name="connsiteY12" fmla="*/ 341031 h 2581176"/>
                <a:gd name="connsiteX13" fmla="*/ 2087798 w 2264026"/>
                <a:gd name="connsiteY13" fmla="*/ 397471 h 2581176"/>
                <a:gd name="connsiteX14" fmla="*/ 2127815 w 2264026"/>
                <a:gd name="connsiteY14" fmla="*/ 457886 h 2581176"/>
                <a:gd name="connsiteX15" fmla="*/ 2164754 w 2264026"/>
                <a:gd name="connsiteY15" fmla="*/ 521482 h 2581176"/>
                <a:gd name="connsiteX16" fmla="*/ 2189380 w 2264026"/>
                <a:gd name="connsiteY16" fmla="*/ 574743 h 2581176"/>
                <a:gd name="connsiteX17" fmla="*/ 2210927 w 2264026"/>
                <a:gd name="connsiteY17" fmla="*/ 634364 h 2581176"/>
                <a:gd name="connsiteX18" fmla="*/ 2230166 w 2264026"/>
                <a:gd name="connsiteY18" fmla="*/ 699549 h 2581176"/>
                <a:gd name="connsiteX19" fmla="*/ 2245557 w 2264026"/>
                <a:gd name="connsiteY19" fmla="*/ 770299 h 2581176"/>
                <a:gd name="connsiteX20" fmla="*/ 2257100 w 2264026"/>
                <a:gd name="connsiteY20" fmla="*/ 842638 h 2581176"/>
                <a:gd name="connsiteX21" fmla="*/ 2262487 w 2264026"/>
                <a:gd name="connsiteY21" fmla="*/ 917363 h 2581176"/>
                <a:gd name="connsiteX22" fmla="*/ 2264026 w 2264026"/>
                <a:gd name="connsiteY22" fmla="*/ 993678 h 2581176"/>
                <a:gd name="connsiteX23" fmla="*/ 2259409 w 2264026"/>
                <a:gd name="connsiteY23" fmla="*/ 1069197 h 2581176"/>
                <a:gd name="connsiteX24" fmla="*/ 2250174 w 2264026"/>
                <a:gd name="connsiteY24" fmla="*/ 1143127 h 2581176"/>
                <a:gd name="connsiteX25" fmla="*/ 2233244 w 2264026"/>
                <a:gd name="connsiteY25" fmla="*/ 1215467 h 2581176"/>
                <a:gd name="connsiteX26" fmla="*/ 2210927 w 2264026"/>
                <a:gd name="connsiteY26" fmla="*/ 1277471 h 2581176"/>
                <a:gd name="connsiteX27" fmla="*/ 2183993 w 2264026"/>
                <a:gd name="connsiteY27" fmla="*/ 1335503 h 2581176"/>
                <a:gd name="connsiteX28" fmla="*/ 2151672 w 2264026"/>
                <a:gd name="connsiteY28" fmla="*/ 1388764 h 2581176"/>
                <a:gd name="connsiteX29" fmla="*/ 2118581 w 2264026"/>
                <a:gd name="connsiteY29" fmla="*/ 1440435 h 2581176"/>
                <a:gd name="connsiteX30" fmla="*/ 2081642 w 2264026"/>
                <a:gd name="connsiteY30" fmla="*/ 1491311 h 2581176"/>
                <a:gd name="connsiteX31" fmla="*/ 2045473 w 2264026"/>
                <a:gd name="connsiteY31" fmla="*/ 1539008 h 2581176"/>
                <a:gd name="connsiteX32" fmla="*/ 2009304 w 2264026"/>
                <a:gd name="connsiteY32" fmla="*/ 1588294 h 2581176"/>
                <a:gd name="connsiteX33" fmla="*/ 1973904 w 2264026"/>
                <a:gd name="connsiteY33" fmla="*/ 1637580 h 2581176"/>
                <a:gd name="connsiteX34" fmla="*/ 1950049 w 2264026"/>
                <a:gd name="connsiteY34" fmla="*/ 1677327 h 2581176"/>
                <a:gd name="connsiteX35" fmla="*/ 1930810 w 2264026"/>
                <a:gd name="connsiteY35" fmla="*/ 1722639 h 2581176"/>
                <a:gd name="connsiteX36" fmla="*/ 1915418 w 2264026"/>
                <a:gd name="connsiteY36" fmla="*/ 1770336 h 2581176"/>
                <a:gd name="connsiteX37" fmla="*/ 1903106 w 2264026"/>
                <a:gd name="connsiteY37" fmla="*/ 1822007 h 2581176"/>
                <a:gd name="connsiteX38" fmla="*/ 1901567 w 2264026"/>
                <a:gd name="connsiteY38" fmla="*/ 1846650 h 2581176"/>
                <a:gd name="connsiteX39" fmla="*/ 1903106 w 2264026"/>
                <a:gd name="connsiteY39" fmla="*/ 1876063 h 2581176"/>
                <a:gd name="connsiteX40" fmla="*/ 1906953 w 2264026"/>
                <a:gd name="connsiteY40" fmla="*/ 1911835 h 2581176"/>
                <a:gd name="connsiteX41" fmla="*/ 1912340 w 2264026"/>
                <a:gd name="connsiteY41" fmla="*/ 1949197 h 2581176"/>
                <a:gd name="connsiteX42" fmla="*/ 1920805 w 2264026"/>
                <a:gd name="connsiteY42" fmla="*/ 1989739 h 2581176"/>
                <a:gd name="connsiteX43" fmla="*/ 1930810 w 2264026"/>
                <a:gd name="connsiteY43" fmla="*/ 2030282 h 2581176"/>
                <a:gd name="connsiteX44" fmla="*/ 1940814 w 2264026"/>
                <a:gd name="connsiteY44" fmla="*/ 2069234 h 2581176"/>
                <a:gd name="connsiteX45" fmla="*/ 1951588 w 2264026"/>
                <a:gd name="connsiteY45" fmla="*/ 2106596 h 2581176"/>
                <a:gd name="connsiteX46" fmla="*/ 1961592 w 2264026"/>
                <a:gd name="connsiteY46" fmla="*/ 2139983 h 2581176"/>
                <a:gd name="connsiteX47" fmla="*/ 1971596 w 2264026"/>
                <a:gd name="connsiteY47" fmla="*/ 2169396 h 2581176"/>
                <a:gd name="connsiteX48" fmla="*/ 1980061 w 2264026"/>
                <a:gd name="connsiteY48" fmla="*/ 2190860 h 2581176"/>
                <a:gd name="connsiteX49" fmla="*/ 1992374 w 2264026"/>
                <a:gd name="connsiteY49" fmla="*/ 2222658 h 2581176"/>
                <a:gd name="connsiteX50" fmla="*/ 2003917 w 2264026"/>
                <a:gd name="connsiteY50" fmla="*/ 2261609 h 2581176"/>
                <a:gd name="connsiteX51" fmla="*/ 2016230 w 2264026"/>
                <a:gd name="connsiteY51" fmla="*/ 2305332 h 2581176"/>
                <a:gd name="connsiteX52" fmla="*/ 2028543 w 2264026"/>
                <a:gd name="connsiteY52" fmla="*/ 2349848 h 2581176"/>
                <a:gd name="connsiteX53" fmla="*/ 2042395 w 2264026"/>
                <a:gd name="connsiteY53" fmla="*/ 2390390 h 2581176"/>
                <a:gd name="connsiteX54" fmla="*/ 2057017 w 2264026"/>
                <a:gd name="connsiteY54" fmla="*/ 2426163 h 2581176"/>
                <a:gd name="connsiteX55" fmla="*/ 1925423 w 2264026"/>
                <a:gd name="connsiteY55" fmla="*/ 2469885 h 2581176"/>
                <a:gd name="connsiteX56" fmla="*/ 1797677 w 2264026"/>
                <a:gd name="connsiteY56" fmla="*/ 2507246 h 2581176"/>
                <a:gd name="connsiteX57" fmla="*/ 1676088 w 2264026"/>
                <a:gd name="connsiteY57" fmla="*/ 2537455 h 2581176"/>
                <a:gd name="connsiteX58" fmla="*/ 1557576 w 2264026"/>
                <a:gd name="connsiteY58" fmla="*/ 2559712 h 2581176"/>
                <a:gd name="connsiteX59" fmla="*/ 1442143 w 2264026"/>
                <a:gd name="connsiteY59" fmla="*/ 2575612 h 2581176"/>
                <a:gd name="connsiteX60" fmla="*/ 1330558 w 2264026"/>
                <a:gd name="connsiteY60" fmla="*/ 2581176 h 2581176"/>
                <a:gd name="connsiteX61" fmla="*/ 1221282 w 2264026"/>
                <a:gd name="connsiteY61" fmla="*/ 2579586 h 2581176"/>
                <a:gd name="connsiteX62" fmla="*/ 1115083 w 2264026"/>
                <a:gd name="connsiteY62" fmla="*/ 2569252 h 2581176"/>
                <a:gd name="connsiteX63" fmla="*/ 1010424 w 2264026"/>
                <a:gd name="connsiteY63" fmla="*/ 2550968 h 2581176"/>
                <a:gd name="connsiteX64" fmla="*/ 1005806 w 2264026"/>
                <a:gd name="connsiteY64" fmla="*/ 2524735 h 2581176"/>
                <a:gd name="connsiteX65" fmla="*/ 1000420 w 2264026"/>
                <a:gd name="connsiteY65" fmla="*/ 2494527 h 2581176"/>
                <a:gd name="connsiteX66" fmla="*/ 993494 w 2264026"/>
                <a:gd name="connsiteY66" fmla="*/ 2457960 h 2581176"/>
                <a:gd name="connsiteX67" fmla="*/ 988107 w 2264026"/>
                <a:gd name="connsiteY67" fmla="*/ 2419008 h 2581176"/>
                <a:gd name="connsiteX68" fmla="*/ 980411 w 2264026"/>
                <a:gd name="connsiteY68" fmla="*/ 2376876 h 2581176"/>
                <a:gd name="connsiteX69" fmla="*/ 972715 w 2264026"/>
                <a:gd name="connsiteY69" fmla="*/ 2333949 h 2581176"/>
                <a:gd name="connsiteX70" fmla="*/ 964250 w 2264026"/>
                <a:gd name="connsiteY70" fmla="*/ 2291817 h 2581176"/>
                <a:gd name="connsiteX71" fmla="*/ 954247 w 2264026"/>
                <a:gd name="connsiteY71" fmla="*/ 2251275 h 2581176"/>
                <a:gd name="connsiteX72" fmla="*/ 944242 w 2264026"/>
                <a:gd name="connsiteY72" fmla="*/ 2212323 h 2581176"/>
                <a:gd name="connsiteX73" fmla="*/ 931929 w 2264026"/>
                <a:gd name="connsiteY73" fmla="*/ 2178141 h 2581176"/>
                <a:gd name="connsiteX74" fmla="*/ 918847 w 2264026"/>
                <a:gd name="connsiteY74" fmla="*/ 2148728 h 2581176"/>
                <a:gd name="connsiteX75" fmla="*/ 904995 w 2264026"/>
                <a:gd name="connsiteY75" fmla="*/ 2125675 h 2581176"/>
                <a:gd name="connsiteX76" fmla="*/ 889604 w 2264026"/>
                <a:gd name="connsiteY76" fmla="*/ 2111366 h 2581176"/>
                <a:gd name="connsiteX77" fmla="*/ 872674 w 2264026"/>
                <a:gd name="connsiteY77" fmla="*/ 2104211 h 2581176"/>
                <a:gd name="connsiteX78" fmla="*/ 853435 w 2264026"/>
                <a:gd name="connsiteY78" fmla="*/ 2101031 h 2581176"/>
                <a:gd name="connsiteX79" fmla="*/ 831118 w 2264026"/>
                <a:gd name="connsiteY79" fmla="*/ 2102622 h 2581176"/>
                <a:gd name="connsiteX80" fmla="*/ 808801 w 2264026"/>
                <a:gd name="connsiteY80" fmla="*/ 2105801 h 2581176"/>
                <a:gd name="connsiteX81" fmla="*/ 788023 w 2264026"/>
                <a:gd name="connsiteY81" fmla="*/ 2111366 h 2581176"/>
                <a:gd name="connsiteX82" fmla="*/ 768014 w 2264026"/>
                <a:gd name="connsiteY82" fmla="*/ 2116930 h 2581176"/>
                <a:gd name="connsiteX83" fmla="*/ 749545 w 2264026"/>
                <a:gd name="connsiteY83" fmla="*/ 2122494 h 2581176"/>
                <a:gd name="connsiteX84" fmla="*/ 735693 w 2264026"/>
                <a:gd name="connsiteY84" fmla="*/ 2127264 h 2581176"/>
                <a:gd name="connsiteX85" fmla="*/ 702602 w 2264026"/>
                <a:gd name="connsiteY85" fmla="*/ 2138394 h 2581176"/>
                <a:gd name="connsiteX86" fmla="*/ 664894 w 2264026"/>
                <a:gd name="connsiteY86" fmla="*/ 2148728 h 2581176"/>
                <a:gd name="connsiteX87" fmla="*/ 622569 w 2264026"/>
                <a:gd name="connsiteY87" fmla="*/ 2157472 h 2581176"/>
                <a:gd name="connsiteX88" fmla="*/ 577935 w 2264026"/>
                <a:gd name="connsiteY88" fmla="*/ 2163037 h 2581176"/>
                <a:gd name="connsiteX89" fmla="*/ 533301 w 2264026"/>
                <a:gd name="connsiteY89" fmla="*/ 2167807 h 2581176"/>
                <a:gd name="connsiteX90" fmla="*/ 487897 w 2264026"/>
                <a:gd name="connsiteY90" fmla="*/ 2169396 h 2581176"/>
                <a:gd name="connsiteX91" fmla="*/ 444802 w 2264026"/>
                <a:gd name="connsiteY91" fmla="*/ 2166217 h 2581176"/>
                <a:gd name="connsiteX92" fmla="*/ 404016 w 2264026"/>
                <a:gd name="connsiteY92" fmla="*/ 2159062 h 2581176"/>
                <a:gd name="connsiteX93" fmla="*/ 381699 w 2264026"/>
                <a:gd name="connsiteY93" fmla="*/ 2153498 h 2581176"/>
                <a:gd name="connsiteX94" fmla="*/ 359382 w 2264026"/>
                <a:gd name="connsiteY94" fmla="*/ 2143163 h 2581176"/>
                <a:gd name="connsiteX95" fmla="*/ 337064 w 2264026"/>
                <a:gd name="connsiteY95" fmla="*/ 2131239 h 2581176"/>
                <a:gd name="connsiteX96" fmla="*/ 317826 w 2264026"/>
                <a:gd name="connsiteY96" fmla="*/ 2116930 h 2581176"/>
                <a:gd name="connsiteX97" fmla="*/ 297818 w 2264026"/>
                <a:gd name="connsiteY97" fmla="*/ 2099441 h 2581176"/>
                <a:gd name="connsiteX98" fmla="*/ 282426 w 2264026"/>
                <a:gd name="connsiteY98" fmla="*/ 2081158 h 2581176"/>
                <a:gd name="connsiteX99" fmla="*/ 271652 w 2264026"/>
                <a:gd name="connsiteY99" fmla="*/ 2058105 h 2581176"/>
                <a:gd name="connsiteX100" fmla="*/ 263187 w 2264026"/>
                <a:gd name="connsiteY100" fmla="*/ 2031871 h 2581176"/>
                <a:gd name="connsiteX101" fmla="*/ 260109 w 2264026"/>
                <a:gd name="connsiteY101" fmla="*/ 2003254 h 2581176"/>
                <a:gd name="connsiteX102" fmla="*/ 263187 w 2264026"/>
                <a:gd name="connsiteY102" fmla="*/ 1971456 h 2581176"/>
                <a:gd name="connsiteX103" fmla="*/ 267035 w 2264026"/>
                <a:gd name="connsiteY103" fmla="*/ 1949197 h 2581176"/>
                <a:gd name="connsiteX104" fmla="*/ 272422 w 2264026"/>
                <a:gd name="connsiteY104" fmla="*/ 1924554 h 2581176"/>
                <a:gd name="connsiteX105" fmla="*/ 278579 w 2264026"/>
                <a:gd name="connsiteY105" fmla="*/ 1899116 h 2581176"/>
                <a:gd name="connsiteX106" fmla="*/ 280887 w 2264026"/>
                <a:gd name="connsiteY106" fmla="*/ 1874473 h 2581176"/>
                <a:gd name="connsiteX107" fmla="*/ 280887 w 2264026"/>
                <a:gd name="connsiteY107" fmla="*/ 1848240 h 2581176"/>
                <a:gd name="connsiteX108" fmla="*/ 273961 w 2264026"/>
                <a:gd name="connsiteY108" fmla="*/ 1825187 h 2581176"/>
                <a:gd name="connsiteX109" fmla="*/ 267035 w 2264026"/>
                <a:gd name="connsiteY109" fmla="*/ 1812467 h 2581176"/>
                <a:gd name="connsiteX110" fmla="*/ 254722 w 2264026"/>
                <a:gd name="connsiteY110" fmla="*/ 1800544 h 2581176"/>
                <a:gd name="connsiteX111" fmla="*/ 241640 w 2264026"/>
                <a:gd name="connsiteY111" fmla="*/ 1791799 h 2581176"/>
                <a:gd name="connsiteX112" fmla="*/ 227788 w 2264026"/>
                <a:gd name="connsiteY112" fmla="*/ 1784644 h 2581176"/>
                <a:gd name="connsiteX113" fmla="*/ 213936 w 2264026"/>
                <a:gd name="connsiteY113" fmla="*/ 1774310 h 2581176"/>
                <a:gd name="connsiteX114" fmla="*/ 203163 w 2264026"/>
                <a:gd name="connsiteY114" fmla="*/ 1763181 h 2581176"/>
                <a:gd name="connsiteX115" fmla="*/ 194697 w 2264026"/>
                <a:gd name="connsiteY115" fmla="*/ 1748872 h 2581176"/>
                <a:gd name="connsiteX116" fmla="*/ 191619 w 2264026"/>
                <a:gd name="connsiteY116" fmla="*/ 1732974 h 2581176"/>
                <a:gd name="connsiteX117" fmla="*/ 193158 w 2264026"/>
                <a:gd name="connsiteY117" fmla="*/ 1717074 h 2581176"/>
                <a:gd name="connsiteX118" fmla="*/ 198545 w 2264026"/>
                <a:gd name="connsiteY118" fmla="*/ 1701970 h 2581176"/>
                <a:gd name="connsiteX119" fmla="*/ 205471 w 2264026"/>
                <a:gd name="connsiteY119" fmla="*/ 1689251 h 2581176"/>
                <a:gd name="connsiteX120" fmla="*/ 210088 w 2264026"/>
                <a:gd name="connsiteY120" fmla="*/ 1676532 h 2581176"/>
                <a:gd name="connsiteX121" fmla="*/ 187771 w 2264026"/>
                <a:gd name="connsiteY121" fmla="*/ 1660634 h 2581176"/>
                <a:gd name="connsiteX122" fmla="*/ 172380 w 2264026"/>
                <a:gd name="connsiteY122" fmla="*/ 1644735 h 2581176"/>
                <a:gd name="connsiteX123" fmla="*/ 163915 w 2264026"/>
                <a:gd name="connsiteY123" fmla="*/ 1628836 h 2581176"/>
                <a:gd name="connsiteX124" fmla="*/ 162376 w 2264026"/>
                <a:gd name="connsiteY124" fmla="*/ 1611347 h 2581176"/>
                <a:gd name="connsiteX125" fmla="*/ 164684 w 2264026"/>
                <a:gd name="connsiteY125" fmla="*/ 1595449 h 2581176"/>
                <a:gd name="connsiteX126" fmla="*/ 170841 w 2264026"/>
                <a:gd name="connsiteY126" fmla="*/ 1577960 h 2581176"/>
                <a:gd name="connsiteX127" fmla="*/ 179306 w 2264026"/>
                <a:gd name="connsiteY127" fmla="*/ 1560471 h 2581176"/>
                <a:gd name="connsiteX128" fmla="*/ 188541 w 2264026"/>
                <a:gd name="connsiteY128" fmla="*/ 1542983 h 2581176"/>
                <a:gd name="connsiteX129" fmla="*/ 197006 w 2264026"/>
                <a:gd name="connsiteY129" fmla="*/ 1524698 h 2581176"/>
                <a:gd name="connsiteX130" fmla="*/ 205471 w 2264026"/>
                <a:gd name="connsiteY130" fmla="*/ 1507210 h 2581176"/>
                <a:gd name="connsiteX131" fmla="*/ 210088 w 2264026"/>
                <a:gd name="connsiteY131" fmla="*/ 1488132 h 2581176"/>
                <a:gd name="connsiteX132" fmla="*/ 194697 w 2264026"/>
                <a:gd name="connsiteY132" fmla="*/ 1473822 h 2581176"/>
                <a:gd name="connsiteX133" fmla="*/ 173149 w 2264026"/>
                <a:gd name="connsiteY133" fmla="*/ 1462693 h 2581176"/>
                <a:gd name="connsiteX134" fmla="*/ 149294 w 2264026"/>
                <a:gd name="connsiteY134" fmla="*/ 1452359 h 2581176"/>
                <a:gd name="connsiteX135" fmla="*/ 124668 w 2264026"/>
                <a:gd name="connsiteY135" fmla="*/ 1443615 h 2581176"/>
                <a:gd name="connsiteX136" fmla="*/ 99272 w 2264026"/>
                <a:gd name="connsiteY136" fmla="*/ 1434870 h 2581176"/>
                <a:gd name="connsiteX137" fmla="*/ 73877 w 2264026"/>
                <a:gd name="connsiteY137" fmla="*/ 1426126 h 2581176"/>
                <a:gd name="connsiteX138" fmla="*/ 50021 w 2264026"/>
                <a:gd name="connsiteY138" fmla="*/ 1415792 h 2581176"/>
                <a:gd name="connsiteX139" fmla="*/ 30783 w 2264026"/>
                <a:gd name="connsiteY139" fmla="*/ 1404662 h 2581176"/>
                <a:gd name="connsiteX140" fmla="*/ 13852 w 2264026"/>
                <a:gd name="connsiteY140" fmla="*/ 1388764 h 2581176"/>
                <a:gd name="connsiteX141" fmla="*/ 3848 w 2264026"/>
                <a:gd name="connsiteY141" fmla="*/ 1369685 h 2581176"/>
                <a:gd name="connsiteX142" fmla="*/ 0 w 2264026"/>
                <a:gd name="connsiteY142" fmla="*/ 1349811 h 2581176"/>
                <a:gd name="connsiteX143" fmla="*/ 3079 w 2264026"/>
                <a:gd name="connsiteY143" fmla="*/ 1330733 h 2581176"/>
                <a:gd name="connsiteX144" fmla="*/ 10004 w 2264026"/>
                <a:gd name="connsiteY144" fmla="*/ 1313244 h 2581176"/>
                <a:gd name="connsiteX145" fmla="*/ 20778 w 2264026"/>
                <a:gd name="connsiteY145" fmla="*/ 1298935 h 2581176"/>
                <a:gd name="connsiteX146" fmla="*/ 33860 w 2264026"/>
                <a:gd name="connsiteY146" fmla="*/ 1284626 h 2581176"/>
                <a:gd name="connsiteX147" fmla="*/ 46173 w 2264026"/>
                <a:gd name="connsiteY147" fmla="*/ 1272702 h 2581176"/>
                <a:gd name="connsiteX148" fmla="*/ 56178 w 2264026"/>
                <a:gd name="connsiteY148" fmla="*/ 1263163 h 2581176"/>
                <a:gd name="connsiteX149" fmla="*/ 85421 w 2264026"/>
                <a:gd name="connsiteY149" fmla="*/ 1228186 h 2581176"/>
                <a:gd name="connsiteX150" fmla="*/ 116203 w 2264026"/>
                <a:gd name="connsiteY150" fmla="*/ 1196388 h 2581176"/>
                <a:gd name="connsiteX151" fmla="*/ 146985 w 2264026"/>
                <a:gd name="connsiteY151" fmla="*/ 1164590 h 2581176"/>
                <a:gd name="connsiteX152" fmla="*/ 176228 w 2264026"/>
                <a:gd name="connsiteY152" fmla="*/ 1129612 h 2581176"/>
                <a:gd name="connsiteX153" fmla="*/ 203932 w 2264026"/>
                <a:gd name="connsiteY153" fmla="*/ 1095430 h 2581176"/>
                <a:gd name="connsiteX154" fmla="*/ 229327 w 2264026"/>
                <a:gd name="connsiteY154" fmla="*/ 1056478 h 2581176"/>
                <a:gd name="connsiteX155" fmla="*/ 250105 w 2264026"/>
                <a:gd name="connsiteY155" fmla="*/ 1014346 h 2581176"/>
                <a:gd name="connsiteX156" fmla="*/ 261648 w 2264026"/>
                <a:gd name="connsiteY156" fmla="*/ 979368 h 2581176"/>
                <a:gd name="connsiteX157" fmla="*/ 265496 w 2264026"/>
                <a:gd name="connsiteY157" fmla="*/ 945186 h 2581176"/>
                <a:gd name="connsiteX158" fmla="*/ 265496 w 2264026"/>
                <a:gd name="connsiteY158" fmla="*/ 908619 h 2581176"/>
                <a:gd name="connsiteX159" fmla="*/ 264727 w 2264026"/>
                <a:gd name="connsiteY159" fmla="*/ 869666 h 2581176"/>
                <a:gd name="connsiteX160" fmla="*/ 263187 w 2264026"/>
                <a:gd name="connsiteY160" fmla="*/ 830715 h 2581176"/>
                <a:gd name="connsiteX161" fmla="*/ 264727 w 2264026"/>
                <a:gd name="connsiteY161" fmla="*/ 788583 h 2581176"/>
                <a:gd name="connsiteX162" fmla="*/ 268575 w 2264026"/>
                <a:gd name="connsiteY162" fmla="*/ 744066 h 2581176"/>
                <a:gd name="connsiteX163" fmla="*/ 311669 w 2264026"/>
                <a:gd name="connsiteY163" fmla="*/ 560434 h 2581176"/>
                <a:gd name="connsiteX164" fmla="*/ 338604 w 2264026"/>
                <a:gd name="connsiteY164" fmla="*/ 493659 h 2581176"/>
                <a:gd name="connsiteX165" fmla="*/ 370925 w 2264026"/>
                <a:gd name="connsiteY165" fmla="*/ 431654 h 2581176"/>
                <a:gd name="connsiteX166" fmla="*/ 408633 w 2264026"/>
                <a:gd name="connsiteY166" fmla="*/ 373623 h 2581176"/>
                <a:gd name="connsiteX167" fmla="*/ 451728 w 2264026"/>
                <a:gd name="connsiteY167" fmla="*/ 318772 h 2581176"/>
                <a:gd name="connsiteX168" fmla="*/ 499441 w 2264026"/>
                <a:gd name="connsiteY168" fmla="*/ 268691 h 2581176"/>
                <a:gd name="connsiteX169" fmla="*/ 551000 w 2264026"/>
                <a:gd name="connsiteY169" fmla="*/ 222584 h 2581176"/>
                <a:gd name="connsiteX170" fmla="*/ 607178 w 2264026"/>
                <a:gd name="connsiteY170" fmla="*/ 180452 h 2581176"/>
                <a:gd name="connsiteX171" fmla="*/ 665664 w 2264026"/>
                <a:gd name="connsiteY171" fmla="*/ 143089 h 2581176"/>
                <a:gd name="connsiteX172" fmla="*/ 728768 w 2264026"/>
                <a:gd name="connsiteY172" fmla="*/ 109702 h 2581176"/>
                <a:gd name="connsiteX173" fmla="*/ 793410 w 2264026"/>
                <a:gd name="connsiteY173" fmla="*/ 81879 h 2581176"/>
                <a:gd name="connsiteX174" fmla="*/ 858822 w 2264026"/>
                <a:gd name="connsiteY174" fmla="*/ 57236 h 2581176"/>
                <a:gd name="connsiteX175" fmla="*/ 1078914 w 2264026"/>
                <a:gd name="connsiteY175" fmla="*/ 7155 h 25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2264026" h="258117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grpSp>
          <p:nvGrpSpPr>
            <p:cNvPr id="72" name="Group 115">
              <a:extLst>
                <a:ext uri="{FF2B5EF4-FFF2-40B4-BE49-F238E27FC236}">
                  <a16:creationId xmlns:a16="http://schemas.microsoft.com/office/drawing/2014/main" id="{3F77F3E0-4EFF-4639-B978-02DE6F352486}"/>
                </a:ext>
              </a:extLst>
            </p:cNvPr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73" name="Freeform: Shape 116">
                <a:extLst>
                  <a:ext uri="{FF2B5EF4-FFF2-40B4-BE49-F238E27FC236}">
                    <a16:creationId xmlns:a16="http://schemas.microsoft.com/office/drawing/2014/main" id="{0228147A-7F78-4D73-A64C-7CD91C72D340}"/>
                  </a:ext>
                </a:extLst>
              </p:cNvPr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avLst/>
                <a:gdLst>
                  <a:gd name="connsiteX0" fmla="*/ 146202 w 581269"/>
                  <a:gd name="connsiteY0" fmla="*/ 62084 h 1745650"/>
                  <a:gd name="connsiteX1" fmla="*/ 219303 w 581269"/>
                  <a:gd name="connsiteY1" fmla="*/ 380 h 1745650"/>
                  <a:gd name="connsiteX2" fmla="*/ 294762 w 581269"/>
                  <a:gd name="connsiteY2" fmla="*/ 36931 h 1745650"/>
                  <a:gd name="connsiteX3" fmla="*/ 267251 w 581269"/>
                  <a:gd name="connsiteY3" fmla="*/ 152870 h 1745650"/>
                  <a:gd name="connsiteX4" fmla="*/ 152490 w 581269"/>
                  <a:gd name="connsiteY4" fmla="*/ 117106 h 1745650"/>
                  <a:gd name="connsiteX5" fmla="*/ 128123 w 581269"/>
                  <a:gd name="connsiteY5" fmla="*/ 101385 h 1745650"/>
                  <a:gd name="connsiteX6" fmla="*/ 40481 w 581269"/>
                  <a:gd name="connsiteY6" fmla="*/ 101778 h 1745650"/>
                  <a:gd name="connsiteX7" fmla="*/ 40481 w 581269"/>
                  <a:gd name="connsiteY7" fmla="*/ 852831 h 1745650"/>
                  <a:gd name="connsiteX8" fmla="*/ 63669 w 581269"/>
                  <a:gd name="connsiteY8" fmla="*/ 852831 h 1745650"/>
                  <a:gd name="connsiteX9" fmla="*/ 545113 w 581269"/>
                  <a:gd name="connsiteY9" fmla="*/ 852831 h 1745650"/>
                  <a:gd name="connsiteX10" fmla="*/ 581270 w 581269"/>
                  <a:gd name="connsiteY10" fmla="*/ 888595 h 1745650"/>
                  <a:gd name="connsiteX11" fmla="*/ 581270 w 581269"/>
                  <a:gd name="connsiteY11" fmla="*/ 1649080 h 1745650"/>
                  <a:gd name="connsiteX12" fmla="*/ 546685 w 581269"/>
                  <a:gd name="connsiteY12" fmla="*/ 1684059 h 1745650"/>
                  <a:gd name="connsiteX13" fmla="*/ 450396 w 581269"/>
                  <a:gd name="connsiteY13" fmla="*/ 1684059 h 1745650"/>
                  <a:gd name="connsiteX14" fmla="*/ 429959 w 581269"/>
                  <a:gd name="connsiteY14" fmla="*/ 1696635 h 1745650"/>
                  <a:gd name="connsiteX15" fmla="*/ 334456 w 581269"/>
                  <a:gd name="connsiteY15" fmla="*/ 1743011 h 1745650"/>
                  <a:gd name="connsiteX16" fmla="*/ 273932 w 581269"/>
                  <a:gd name="connsiteY16" fmla="*/ 1661264 h 1745650"/>
                  <a:gd name="connsiteX17" fmla="*/ 336421 w 581269"/>
                  <a:gd name="connsiteY17" fmla="*/ 1583447 h 1745650"/>
                  <a:gd name="connsiteX18" fmla="*/ 431531 w 581269"/>
                  <a:gd name="connsiteY18" fmla="*/ 1632181 h 1745650"/>
                  <a:gd name="connsiteX19" fmla="*/ 443714 w 581269"/>
                  <a:gd name="connsiteY19" fmla="*/ 1644364 h 1745650"/>
                  <a:gd name="connsiteX20" fmla="*/ 455505 w 581269"/>
                  <a:gd name="connsiteY20" fmla="*/ 1644757 h 1745650"/>
                  <a:gd name="connsiteX21" fmla="*/ 540789 w 581269"/>
                  <a:gd name="connsiteY21" fmla="*/ 1644757 h 1745650"/>
                  <a:gd name="connsiteX22" fmla="*/ 540789 w 581269"/>
                  <a:gd name="connsiteY22" fmla="*/ 892918 h 1745650"/>
                  <a:gd name="connsiteX23" fmla="*/ 517994 w 581269"/>
                  <a:gd name="connsiteY23" fmla="*/ 892918 h 1745650"/>
                  <a:gd name="connsiteX24" fmla="*/ 36550 w 581269"/>
                  <a:gd name="connsiteY24" fmla="*/ 892918 h 1745650"/>
                  <a:gd name="connsiteX25" fmla="*/ 0 w 581269"/>
                  <a:gd name="connsiteY25" fmla="*/ 855582 h 1745650"/>
                  <a:gd name="connsiteX26" fmla="*/ 0 w 581269"/>
                  <a:gd name="connsiteY26" fmla="*/ 99027 h 1745650"/>
                  <a:gd name="connsiteX27" fmla="*/ 37729 w 581269"/>
                  <a:gd name="connsiteY27" fmla="*/ 62477 h 1745650"/>
                  <a:gd name="connsiteX28" fmla="*/ 146202 w 581269"/>
                  <a:gd name="connsiteY28" fmla="*/ 62084 h 1745650"/>
                  <a:gd name="connsiteX29" fmla="*/ 227163 w 581269"/>
                  <a:gd name="connsiteY29" fmla="*/ 124180 h 1745650"/>
                  <a:gd name="connsiteX30" fmla="*/ 268822 w 581269"/>
                  <a:gd name="connsiteY30" fmla="*/ 80948 h 1745650"/>
                  <a:gd name="connsiteX31" fmla="*/ 225591 w 581269"/>
                  <a:gd name="connsiteY31" fmla="*/ 39289 h 1745650"/>
                  <a:gd name="connsiteX32" fmla="*/ 183931 w 581269"/>
                  <a:gd name="connsiteY32" fmla="*/ 82520 h 1745650"/>
                  <a:gd name="connsiteX33" fmla="*/ 227163 w 581269"/>
                  <a:gd name="connsiteY33" fmla="*/ 124180 h 1745650"/>
                  <a:gd name="connsiteX34" fmla="*/ 396946 w 581269"/>
                  <a:gd name="connsiteY34" fmla="*/ 1662836 h 1745650"/>
                  <a:gd name="connsiteX35" fmla="*/ 354500 w 581269"/>
                  <a:gd name="connsiteY35" fmla="*/ 1621176 h 1745650"/>
                  <a:gd name="connsiteX36" fmla="*/ 312840 w 581269"/>
                  <a:gd name="connsiteY36" fmla="*/ 1663229 h 1745650"/>
                  <a:gd name="connsiteX37" fmla="*/ 354893 w 581269"/>
                  <a:gd name="connsiteY37" fmla="*/ 1704496 h 1745650"/>
                  <a:gd name="connsiteX38" fmla="*/ 396946 w 581269"/>
                  <a:gd name="connsiteY38" fmla="*/ 1662836 h 174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1269" h="1745650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17">
                <a:extLst>
                  <a:ext uri="{FF2B5EF4-FFF2-40B4-BE49-F238E27FC236}">
                    <a16:creationId xmlns:a16="http://schemas.microsoft.com/office/drawing/2014/main" id="{EACA6BC0-F674-40B2-B72A-75DB515423F9}"/>
                  </a:ext>
                </a:extLst>
              </p:cNvPr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avLst/>
                <a:gdLst>
                  <a:gd name="connsiteX0" fmla="*/ 1459285 w 1622011"/>
                  <a:gd name="connsiteY0" fmla="*/ 63131 h 443980"/>
                  <a:gd name="connsiteX1" fmla="*/ 1553216 w 1622011"/>
                  <a:gd name="connsiteY1" fmla="*/ 1428 h 443980"/>
                  <a:gd name="connsiteX2" fmla="*/ 1621993 w 1622011"/>
                  <a:gd name="connsiteY2" fmla="*/ 80424 h 443980"/>
                  <a:gd name="connsiteX3" fmla="*/ 1560683 w 1622011"/>
                  <a:gd name="connsiteY3" fmla="*/ 161385 h 443980"/>
                  <a:gd name="connsiteX4" fmla="*/ 1458892 w 1622011"/>
                  <a:gd name="connsiteY4" fmla="*/ 102826 h 443980"/>
                  <a:gd name="connsiteX5" fmla="*/ 926356 w 1622011"/>
                  <a:gd name="connsiteY5" fmla="*/ 102826 h 443980"/>
                  <a:gd name="connsiteX6" fmla="*/ 926356 w 1622011"/>
                  <a:gd name="connsiteY6" fmla="*/ 124049 h 443980"/>
                  <a:gd name="connsiteX7" fmla="*/ 926356 w 1622011"/>
                  <a:gd name="connsiteY7" fmla="*/ 350033 h 443980"/>
                  <a:gd name="connsiteX8" fmla="*/ 894522 w 1622011"/>
                  <a:gd name="connsiteY8" fmla="*/ 381867 h 443980"/>
                  <a:gd name="connsiteX9" fmla="*/ 185128 w 1622011"/>
                  <a:gd name="connsiteY9" fmla="*/ 381474 h 443980"/>
                  <a:gd name="connsiteX10" fmla="*/ 154080 w 1622011"/>
                  <a:gd name="connsiteY10" fmla="*/ 399553 h 443980"/>
                  <a:gd name="connsiteX11" fmla="*/ 61722 w 1622011"/>
                  <a:gd name="connsiteY11" fmla="*/ 441212 h 443980"/>
                  <a:gd name="connsiteX12" fmla="*/ 18 w 1622011"/>
                  <a:gd name="connsiteY12" fmla="*/ 360251 h 443980"/>
                  <a:gd name="connsiteX13" fmla="*/ 62508 w 1622011"/>
                  <a:gd name="connsiteY13" fmla="*/ 282041 h 443980"/>
                  <a:gd name="connsiteX14" fmla="*/ 156045 w 1622011"/>
                  <a:gd name="connsiteY14" fmla="*/ 326059 h 443980"/>
                  <a:gd name="connsiteX15" fmla="*/ 162334 w 1622011"/>
                  <a:gd name="connsiteY15" fmla="*/ 340993 h 443980"/>
                  <a:gd name="connsiteX16" fmla="*/ 886661 w 1622011"/>
                  <a:gd name="connsiteY16" fmla="*/ 340993 h 443980"/>
                  <a:gd name="connsiteX17" fmla="*/ 886661 w 1622011"/>
                  <a:gd name="connsiteY17" fmla="*/ 318984 h 443980"/>
                  <a:gd name="connsiteX18" fmla="*/ 886661 w 1622011"/>
                  <a:gd name="connsiteY18" fmla="*/ 93000 h 443980"/>
                  <a:gd name="connsiteX19" fmla="*/ 917317 w 1622011"/>
                  <a:gd name="connsiteY19" fmla="*/ 61952 h 443980"/>
                  <a:gd name="connsiteX20" fmla="*/ 1436097 w 1622011"/>
                  <a:gd name="connsiteY20" fmla="*/ 61952 h 443980"/>
                  <a:gd name="connsiteX21" fmla="*/ 1459285 w 1622011"/>
                  <a:gd name="connsiteY21" fmla="*/ 63131 h 443980"/>
                  <a:gd name="connsiteX22" fmla="*/ 1540639 w 1622011"/>
                  <a:gd name="connsiteY22" fmla="*/ 39943 h 443980"/>
                  <a:gd name="connsiteX23" fmla="*/ 1497800 w 1622011"/>
                  <a:gd name="connsiteY23" fmla="*/ 81603 h 443980"/>
                  <a:gd name="connsiteX24" fmla="*/ 1539067 w 1622011"/>
                  <a:gd name="connsiteY24" fmla="*/ 124835 h 443980"/>
                  <a:gd name="connsiteX25" fmla="*/ 1583085 w 1622011"/>
                  <a:gd name="connsiteY25" fmla="*/ 81996 h 443980"/>
                  <a:gd name="connsiteX26" fmla="*/ 1540639 w 1622011"/>
                  <a:gd name="connsiteY26" fmla="*/ 39943 h 443980"/>
                  <a:gd name="connsiteX27" fmla="*/ 82158 w 1622011"/>
                  <a:gd name="connsiteY27" fmla="*/ 405055 h 443980"/>
                  <a:gd name="connsiteX28" fmla="*/ 124997 w 1622011"/>
                  <a:gd name="connsiteY28" fmla="*/ 363002 h 443980"/>
                  <a:gd name="connsiteX29" fmla="*/ 82944 w 1622011"/>
                  <a:gd name="connsiteY29" fmla="*/ 320163 h 443980"/>
                  <a:gd name="connsiteX30" fmla="*/ 40499 w 1622011"/>
                  <a:gd name="connsiteY30" fmla="*/ 362216 h 443980"/>
                  <a:gd name="connsiteX31" fmla="*/ 82158 w 1622011"/>
                  <a:gd name="connsiteY31" fmla="*/ 405055 h 4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22011" h="443980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118">
                <a:extLst>
                  <a:ext uri="{FF2B5EF4-FFF2-40B4-BE49-F238E27FC236}">
                    <a16:creationId xmlns:a16="http://schemas.microsoft.com/office/drawing/2014/main" id="{DE45CD7B-C0D9-4C58-8D46-AF87507B53DC}"/>
                  </a:ext>
                </a:extLst>
              </p:cNvPr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avLst/>
                <a:gdLst>
                  <a:gd name="connsiteX0" fmla="*/ 738481 w 778568"/>
                  <a:gd name="connsiteY0" fmla="*/ 504052 h 607069"/>
                  <a:gd name="connsiteX1" fmla="*/ 738481 w 778568"/>
                  <a:gd name="connsiteY1" fmla="*/ 103569 h 607069"/>
                  <a:gd name="connsiteX2" fmla="*/ 719223 w 778568"/>
                  <a:gd name="connsiteY2" fmla="*/ 102783 h 607069"/>
                  <a:gd name="connsiteX3" fmla="*/ 351754 w 778568"/>
                  <a:gd name="connsiteY3" fmla="*/ 102390 h 607069"/>
                  <a:gd name="connsiteX4" fmla="*/ 325814 w 778568"/>
                  <a:gd name="connsiteY4" fmla="*/ 118897 h 607069"/>
                  <a:gd name="connsiteX5" fmla="*/ 231884 w 778568"/>
                  <a:gd name="connsiteY5" fmla="*/ 161342 h 607069"/>
                  <a:gd name="connsiteX6" fmla="*/ 171752 w 778568"/>
                  <a:gd name="connsiteY6" fmla="*/ 81560 h 607069"/>
                  <a:gd name="connsiteX7" fmla="*/ 234635 w 778568"/>
                  <a:gd name="connsiteY7" fmla="*/ 2171 h 607069"/>
                  <a:gd name="connsiteX8" fmla="*/ 326208 w 778568"/>
                  <a:gd name="connsiteY8" fmla="*/ 46189 h 607069"/>
                  <a:gd name="connsiteX9" fmla="*/ 353719 w 778568"/>
                  <a:gd name="connsiteY9" fmla="*/ 63482 h 607069"/>
                  <a:gd name="connsiteX10" fmla="*/ 746734 w 778568"/>
                  <a:gd name="connsiteY10" fmla="*/ 63088 h 607069"/>
                  <a:gd name="connsiteX11" fmla="*/ 778568 w 778568"/>
                  <a:gd name="connsiteY11" fmla="*/ 94923 h 607069"/>
                  <a:gd name="connsiteX12" fmla="*/ 778568 w 778568"/>
                  <a:gd name="connsiteY12" fmla="*/ 511519 h 607069"/>
                  <a:gd name="connsiteX13" fmla="*/ 744376 w 778568"/>
                  <a:gd name="connsiteY13" fmla="*/ 545712 h 607069"/>
                  <a:gd name="connsiteX14" fmla="*/ 182364 w 778568"/>
                  <a:gd name="connsiteY14" fmla="*/ 545319 h 607069"/>
                  <a:gd name="connsiteX15" fmla="*/ 154067 w 778568"/>
                  <a:gd name="connsiteY15" fmla="*/ 561825 h 607069"/>
                  <a:gd name="connsiteX16" fmla="*/ 62101 w 778568"/>
                  <a:gd name="connsiteY16" fmla="*/ 604664 h 607069"/>
                  <a:gd name="connsiteX17" fmla="*/ 5 w 778568"/>
                  <a:gd name="connsiteY17" fmla="*/ 524489 h 607069"/>
                  <a:gd name="connsiteX18" fmla="*/ 61315 w 778568"/>
                  <a:gd name="connsiteY18" fmla="*/ 445493 h 607069"/>
                  <a:gd name="connsiteX19" fmla="*/ 155246 w 778568"/>
                  <a:gd name="connsiteY19" fmla="*/ 489117 h 607069"/>
                  <a:gd name="connsiteX20" fmla="*/ 177255 w 778568"/>
                  <a:gd name="connsiteY20" fmla="*/ 506017 h 607069"/>
                  <a:gd name="connsiteX21" fmla="*/ 723546 w 778568"/>
                  <a:gd name="connsiteY21" fmla="*/ 505624 h 607069"/>
                  <a:gd name="connsiteX22" fmla="*/ 738481 w 778568"/>
                  <a:gd name="connsiteY22" fmla="*/ 504052 h 607069"/>
                  <a:gd name="connsiteX23" fmla="*/ 81752 w 778568"/>
                  <a:gd name="connsiteY23" fmla="*/ 483222 h 607069"/>
                  <a:gd name="connsiteX24" fmla="*/ 39699 w 778568"/>
                  <a:gd name="connsiteY24" fmla="*/ 524882 h 607069"/>
                  <a:gd name="connsiteX25" fmla="*/ 81752 w 778568"/>
                  <a:gd name="connsiteY25" fmla="*/ 566541 h 607069"/>
                  <a:gd name="connsiteX26" fmla="*/ 123805 w 778568"/>
                  <a:gd name="connsiteY26" fmla="*/ 524489 h 607069"/>
                  <a:gd name="connsiteX27" fmla="*/ 81752 w 778568"/>
                  <a:gd name="connsiteY27" fmla="*/ 483222 h 607069"/>
                  <a:gd name="connsiteX28" fmla="*/ 295552 w 778568"/>
                  <a:gd name="connsiteY28" fmla="*/ 82739 h 607069"/>
                  <a:gd name="connsiteX29" fmla="*/ 254286 w 778568"/>
                  <a:gd name="connsiteY29" fmla="*/ 39901 h 607069"/>
                  <a:gd name="connsiteX30" fmla="*/ 211840 w 778568"/>
                  <a:gd name="connsiteY30" fmla="*/ 81167 h 607069"/>
                  <a:gd name="connsiteX31" fmla="*/ 252714 w 778568"/>
                  <a:gd name="connsiteY31" fmla="*/ 124006 h 607069"/>
                  <a:gd name="connsiteX32" fmla="*/ 295552 w 778568"/>
                  <a:gd name="connsiteY32" fmla="*/ 82739 h 607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8568" h="607069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119">
                <a:extLst>
                  <a:ext uri="{FF2B5EF4-FFF2-40B4-BE49-F238E27FC236}">
                    <a16:creationId xmlns:a16="http://schemas.microsoft.com/office/drawing/2014/main" id="{3C3C612A-16F0-4EA6-AE7B-F788F10044F1}"/>
                  </a:ext>
                </a:extLst>
              </p:cNvPr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avLst/>
                <a:gdLst>
                  <a:gd name="connsiteX0" fmla="*/ 162315 w 1739884"/>
                  <a:gd name="connsiteY0" fmla="*/ 68094 h 170017"/>
                  <a:gd name="connsiteX1" fmla="*/ 419741 w 1739884"/>
                  <a:gd name="connsiteY1" fmla="*/ 68094 h 170017"/>
                  <a:gd name="connsiteX2" fmla="*/ 1555556 w 1739884"/>
                  <a:gd name="connsiteY2" fmla="*/ 62985 h 170017"/>
                  <a:gd name="connsiteX3" fmla="*/ 1584639 w 1739884"/>
                  <a:gd name="connsiteY3" fmla="*/ 44906 h 170017"/>
                  <a:gd name="connsiteX4" fmla="*/ 1676997 w 1739884"/>
                  <a:gd name="connsiteY4" fmla="*/ 2067 h 170017"/>
                  <a:gd name="connsiteX5" fmla="*/ 1739880 w 1739884"/>
                  <a:gd name="connsiteY5" fmla="*/ 82635 h 170017"/>
                  <a:gd name="connsiteX6" fmla="*/ 1677783 w 1739884"/>
                  <a:gd name="connsiteY6" fmla="*/ 161632 h 170017"/>
                  <a:gd name="connsiteX7" fmla="*/ 1585425 w 1739884"/>
                  <a:gd name="connsiteY7" fmla="*/ 119579 h 170017"/>
                  <a:gd name="connsiteX8" fmla="*/ 1555948 w 1739884"/>
                  <a:gd name="connsiteY8" fmla="*/ 102286 h 170017"/>
                  <a:gd name="connsiteX9" fmla="*/ 184717 w 1739884"/>
                  <a:gd name="connsiteY9" fmla="*/ 107788 h 170017"/>
                  <a:gd name="connsiteX10" fmla="*/ 154062 w 1739884"/>
                  <a:gd name="connsiteY10" fmla="*/ 126653 h 170017"/>
                  <a:gd name="connsiteX11" fmla="*/ 61310 w 1739884"/>
                  <a:gd name="connsiteY11" fmla="*/ 167134 h 170017"/>
                  <a:gd name="connsiteX12" fmla="*/ 0 w 1739884"/>
                  <a:gd name="connsiteY12" fmla="*/ 88138 h 170017"/>
                  <a:gd name="connsiteX13" fmla="*/ 61310 w 1739884"/>
                  <a:gd name="connsiteY13" fmla="*/ 9141 h 170017"/>
                  <a:gd name="connsiteX14" fmla="*/ 155634 w 1739884"/>
                  <a:gd name="connsiteY14" fmla="*/ 51587 h 170017"/>
                  <a:gd name="connsiteX15" fmla="*/ 162315 w 1739884"/>
                  <a:gd name="connsiteY15" fmla="*/ 68094 h 170017"/>
                  <a:gd name="connsiteX16" fmla="*/ 124193 w 1739884"/>
                  <a:gd name="connsiteY16" fmla="*/ 87745 h 170017"/>
                  <a:gd name="connsiteX17" fmla="*/ 81354 w 1739884"/>
                  <a:gd name="connsiteY17" fmla="*/ 45692 h 170017"/>
                  <a:gd name="connsiteX18" fmla="*/ 38909 w 1739884"/>
                  <a:gd name="connsiteY18" fmla="*/ 87745 h 170017"/>
                  <a:gd name="connsiteX19" fmla="*/ 82533 w 1739884"/>
                  <a:gd name="connsiteY19" fmla="*/ 130583 h 170017"/>
                  <a:gd name="connsiteX20" fmla="*/ 124193 w 1739884"/>
                  <a:gd name="connsiteY20" fmla="*/ 87745 h 170017"/>
                  <a:gd name="connsiteX21" fmla="*/ 1657740 w 1739884"/>
                  <a:gd name="connsiteY21" fmla="*/ 123902 h 170017"/>
                  <a:gd name="connsiteX22" fmla="*/ 1699792 w 1739884"/>
                  <a:gd name="connsiteY22" fmla="*/ 81456 h 170017"/>
                  <a:gd name="connsiteX23" fmla="*/ 1656561 w 1739884"/>
                  <a:gd name="connsiteY23" fmla="*/ 40190 h 170017"/>
                  <a:gd name="connsiteX24" fmla="*/ 1614901 w 1739884"/>
                  <a:gd name="connsiteY24" fmla="*/ 82242 h 170017"/>
                  <a:gd name="connsiteX25" fmla="*/ 1657740 w 1739884"/>
                  <a:gd name="connsiteY25" fmla="*/ 123902 h 17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39884" h="170017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20">
                <a:extLst>
                  <a:ext uri="{FF2B5EF4-FFF2-40B4-BE49-F238E27FC236}">
                    <a16:creationId xmlns:a16="http://schemas.microsoft.com/office/drawing/2014/main" id="{A95DA89D-C5C0-4C12-939C-566640D83595}"/>
                  </a:ext>
                </a:extLst>
              </p:cNvPr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avLst/>
                <a:gdLst>
                  <a:gd name="connsiteX0" fmla="*/ 162713 w 1497186"/>
                  <a:gd name="connsiteY0" fmla="*/ 264546 h 326820"/>
                  <a:gd name="connsiteX1" fmla="*/ 62101 w 1497186"/>
                  <a:gd name="connsiteY1" fmla="*/ 323891 h 326820"/>
                  <a:gd name="connsiteX2" fmla="*/ 5 w 1497186"/>
                  <a:gd name="connsiteY2" fmla="*/ 243323 h 326820"/>
                  <a:gd name="connsiteX3" fmla="*/ 64459 w 1497186"/>
                  <a:gd name="connsiteY3" fmla="*/ 164720 h 326820"/>
                  <a:gd name="connsiteX4" fmla="*/ 154853 w 1497186"/>
                  <a:gd name="connsiteY4" fmla="*/ 207166 h 326820"/>
                  <a:gd name="connsiteX5" fmla="*/ 183543 w 1497186"/>
                  <a:gd name="connsiteY5" fmla="*/ 225245 h 326820"/>
                  <a:gd name="connsiteX6" fmla="*/ 1226606 w 1497186"/>
                  <a:gd name="connsiteY6" fmla="*/ 225245 h 326820"/>
                  <a:gd name="connsiteX7" fmla="*/ 1259226 w 1497186"/>
                  <a:gd name="connsiteY7" fmla="*/ 211882 h 326820"/>
                  <a:gd name="connsiteX8" fmla="*/ 1334686 w 1497186"/>
                  <a:gd name="connsiteY8" fmla="*/ 137209 h 326820"/>
                  <a:gd name="connsiteX9" fmla="*/ 1339795 w 1497186"/>
                  <a:gd name="connsiteY9" fmla="*/ 114021 h 326820"/>
                  <a:gd name="connsiteX10" fmla="*/ 1369271 w 1497186"/>
                  <a:gd name="connsiteY10" fmla="*/ 13802 h 326820"/>
                  <a:gd name="connsiteX11" fmla="*/ 1470276 w 1497186"/>
                  <a:gd name="connsiteY11" fmla="*/ 22448 h 326820"/>
                  <a:gd name="connsiteX12" fmla="*/ 1484817 w 1497186"/>
                  <a:gd name="connsiteY12" fmla="*/ 124239 h 326820"/>
                  <a:gd name="connsiteX13" fmla="*/ 1385778 w 1497186"/>
                  <a:gd name="connsiteY13" fmla="*/ 158432 h 326820"/>
                  <a:gd name="connsiteX14" fmla="*/ 1363769 w 1497186"/>
                  <a:gd name="connsiteY14" fmla="*/ 163148 h 326820"/>
                  <a:gd name="connsiteX15" fmla="*/ 1277698 w 1497186"/>
                  <a:gd name="connsiteY15" fmla="*/ 249218 h 326820"/>
                  <a:gd name="connsiteX16" fmla="*/ 1239576 w 1497186"/>
                  <a:gd name="connsiteY16" fmla="*/ 264939 h 326820"/>
                  <a:gd name="connsiteX17" fmla="*/ 186687 w 1497186"/>
                  <a:gd name="connsiteY17" fmla="*/ 264546 h 326820"/>
                  <a:gd name="connsiteX18" fmla="*/ 162713 w 1497186"/>
                  <a:gd name="connsiteY18" fmla="*/ 264546 h 326820"/>
                  <a:gd name="connsiteX19" fmla="*/ 124591 w 1497186"/>
                  <a:gd name="connsiteY19" fmla="*/ 245288 h 326820"/>
                  <a:gd name="connsiteX20" fmla="*/ 82931 w 1497186"/>
                  <a:gd name="connsiteY20" fmla="*/ 202449 h 326820"/>
                  <a:gd name="connsiteX21" fmla="*/ 39699 w 1497186"/>
                  <a:gd name="connsiteY21" fmla="*/ 243716 h 326820"/>
                  <a:gd name="connsiteX22" fmla="*/ 82538 w 1497186"/>
                  <a:gd name="connsiteY22" fmla="*/ 287734 h 326820"/>
                  <a:gd name="connsiteX23" fmla="*/ 124591 w 1497186"/>
                  <a:gd name="connsiteY23" fmla="*/ 245288 h 326820"/>
                  <a:gd name="connsiteX24" fmla="*/ 1416040 w 1497186"/>
                  <a:gd name="connsiteY24" fmla="*/ 39741 h 326820"/>
                  <a:gd name="connsiteX25" fmla="*/ 1371236 w 1497186"/>
                  <a:gd name="connsiteY25" fmla="*/ 80222 h 326820"/>
                  <a:gd name="connsiteX26" fmla="*/ 1412110 w 1497186"/>
                  <a:gd name="connsiteY26" fmla="*/ 124239 h 326820"/>
                  <a:gd name="connsiteX27" fmla="*/ 1456913 w 1497186"/>
                  <a:gd name="connsiteY27" fmla="*/ 84152 h 326820"/>
                  <a:gd name="connsiteX28" fmla="*/ 1416040 w 1497186"/>
                  <a:gd name="connsiteY28" fmla="*/ 39741 h 3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97186" h="326820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121">
                <a:extLst>
                  <a:ext uri="{FF2B5EF4-FFF2-40B4-BE49-F238E27FC236}">
                    <a16:creationId xmlns:a16="http://schemas.microsoft.com/office/drawing/2014/main" id="{DD26064A-FA0B-49E2-8EAC-A664434B73B4}"/>
                  </a:ext>
                </a:extLst>
              </p:cNvPr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avLst/>
                <a:gdLst>
                  <a:gd name="connsiteX0" fmla="*/ 671668 w 1387389"/>
                  <a:gd name="connsiteY0" fmla="*/ 101857 h 316398"/>
                  <a:gd name="connsiteX1" fmla="*/ 652017 w 1387389"/>
                  <a:gd name="connsiteY1" fmla="*/ 101857 h 316398"/>
                  <a:gd name="connsiteX2" fmla="*/ 180792 w 1387389"/>
                  <a:gd name="connsiteY2" fmla="*/ 101464 h 316398"/>
                  <a:gd name="connsiteX3" fmla="*/ 154460 w 1387389"/>
                  <a:gd name="connsiteY3" fmla="*/ 117970 h 316398"/>
                  <a:gd name="connsiteX4" fmla="*/ 62887 w 1387389"/>
                  <a:gd name="connsiteY4" fmla="*/ 161988 h 316398"/>
                  <a:gd name="connsiteX5" fmla="*/ 5 w 1387389"/>
                  <a:gd name="connsiteY5" fmla="*/ 80241 h 316398"/>
                  <a:gd name="connsiteX6" fmla="*/ 62101 w 1387389"/>
                  <a:gd name="connsiteY6" fmla="*/ 2031 h 316398"/>
                  <a:gd name="connsiteX7" fmla="*/ 154853 w 1387389"/>
                  <a:gd name="connsiteY7" fmla="*/ 46835 h 316398"/>
                  <a:gd name="connsiteX8" fmla="*/ 179613 w 1387389"/>
                  <a:gd name="connsiteY8" fmla="*/ 62162 h 316398"/>
                  <a:gd name="connsiteX9" fmla="*/ 676384 w 1387389"/>
                  <a:gd name="connsiteY9" fmla="*/ 61769 h 316398"/>
                  <a:gd name="connsiteX10" fmla="*/ 712935 w 1387389"/>
                  <a:gd name="connsiteY10" fmla="*/ 99106 h 316398"/>
                  <a:gd name="connsiteX11" fmla="*/ 712935 w 1387389"/>
                  <a:gd name="connsiteY11" fmla="*/ 213473 h 316398"/>
                  <a:gd name="connsiteX12" fmla="*/ 1223462 w 1387389"/>
                  <a:gd name="connsiteY12" fmla="*/ 213473 h 316398"/>
                  <a:gd name="connsiteX13" fmla="*/ 1328397 w 1387389"/>
                  <a:gd name="connsiteY13" fmla="*/ 155307 h 316398"/>
                  <a:gd name="connsiteX14" fmla="*/ 1387349 w 1387389"/>
                  <a:gd name="connsiteY14" fmla="*/ 236268 h 316398"/>
                  <a:gd name="connsiteX15" fmla="*/ 1321716 w 1387389"/>
                  <a:gd name="connsiteY15" fmla="*/ 314085 h 316398"/>
                  <a:gd name="connsiteX16" fmla="*/ 1223462 w 1387389"/>
                  <a:gd name="connsiteY16" fmla="*/ 253561 h 316398"/>
                  <a:gd name="connsiteX17" fmla="*/ 1200667 w 1387389"/>
                  <a:gd name="connsiteY17" fmla="*/ 253561 h 316398"/>
                  <a:gd name="connsiteX18" fmla="*/ 705860 w 1387389"/>
                  <a:gd name="connsiteY18" fmla="*/ 253561 h 316398"/>
                  <a:gd name="connsiteX19" fmla="*/ 673240 w 1387389"/>
                  <a:gd name="connsiteY19" fmla="*/ 220547 h 316398"/>
                  <a:gd name="connsiteX20" fmla="*/ 672847 w 1387389"/>
                  <a:gd name="connsiteY20" fmla="*/ 108538 h 316398"/>
                  <a:gd name="connsiteX21" fmla="*/ 671668 w 1387389"/>
                  <a:gd name="connsiteY21" fmla="*/ 101857 h 316398"/>
                  <a:gd name="connsiteX22" fmla="*/ 1348441 w 1387389"/>
                  <a:gd name="connsiteY22" fmla="*/ 234303 h 316398"/>
                  <a:gd name="connsiteX23" fmla="*/ 1305995 w 1387389"/>
                  <a:gd name="connsiteY23" fmla="*/ 191464 h 316398"/>
                  <a:gd name="connsiteX24" fmla="*/ 1263157 w 1387389"/>
                  <a:gd name="connsiteY24" fmla="*/ 233517 h 316398"/>
                  <a:gd name="connsiteX25" fmla="*/ 1305602 w 1387389"/>
                  <a:gd name="connsiteY25" fmla="*/ 276355 h 316398"/>
                  <a:gd name="connsiteX26" fmla="*/ 1348441 w 1387389"/>
                  <a:gd name="connsiteY26" fmla="*/ 234303 h 316398"/>
                  <a:gd name="connsiteX27" fmla="*/ 80966 w 1387389"/>
                  <a:gd name="connsiteY27" fmla="*/ 39760 h 316398"/>
                  <a:gd name="connsiteX28" fmla="*/ 39699 w 1387389"/>
                  <a:gd name="connsiteY28" fmla="*/ 82206 h 316398"/>
                  <a:gd name="connsiteX29" fmla="*/ 81752 w 1387389"/>
                  <a:gd name="connsiteY29" fmla="*/ 124258 h 316398"/>
                  <a:gd name="connsiteX30" fmla="*/ 123411 w 1387389"/>
                  <a:gd name="connsiteY30" fmla="*/ 81813 h 316398"/>
                  <a:gd name="connsiteX31" fmla="*/ 80966 w 1387389"/>
                  <a:gd name="connsiteY31" fmla="*/ 39760 h 31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87389" h="316398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122">
                <a:extLst>
                  <a:ext uri="{FF2B5EF4-FFF2-40B4-BE49-F238E27FC236}">
                    <a16:creationId xmlns:a16="http://schemas.microsoft.com/office/drawing/2014/main" id="{4CC58157-9334-4DF2-B6C8-05ECF03ADA85}"/>
                  </a:ext>
                </a:extLst>
              </p:cNvPr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avLst/>
                <a:gdLst>
                  <a:gd name="connsiteX0" fmla="*/ 221286 w 385191"/>
                  <a:gd name="connsiteY0" fmla="*/ 103120 h 826314"/>
                  <a:gd name="connsiteX1" fmla="*/ 117137 w 385191"/>
                  <a:gd name="connsiteY1" fmla="*/ 103120 h 826314"/>
                  <a:gd name="connsiteX2" fmla="*/ 117137 w 385191"/>
                  <a:gd name="connsiteY2" fmla="*/ 393165 h 826314"/>
                  <a:gd name="connsiteX3" fmla="*/ 137967 w 385191"/>
                  <a:gd name="connsiteY3" fmla="*/ 393165 h 826314"/>
                  <a:gd name="connsiteX4" fmla="*/ 279453 w 385191"/>
                  <a:gd name="connsiteY4" fmla="*/ 393165 h 826314"/>
                  <a:gd name="connsiteX5" fmla="*/ 308143 w 385191"/>
                  <a:gd name="connsiteY5" fmla="*/ 421070 h 826314"/>
                  <a:gd name="connsiteX6" fmla="*/ 308143 w 385191"/>
                  <a:gd name="connsiteY6" fmla="*/ 737447 h 826314"/>
                  <a:gd name="connsiteX7" fmla="*/ 279060 w 385191"/>
                  <a:gd name="connsiteY7" fmla="*/ 764958 h 826314"/>
                  <a:gd name="connsiteX8" fmla="*/ 180806 w 385191"/>
                  <a:gd name="connsiteY8" fmla="*/ 764958 h 826314"/>
                  <a:gd name="connsiteX9" fmla="*/ 154474 w 385191"/>
                  <a:gd name="connsiteY9" fmla="*/ 780679 h 826314"/>
                  <a:gd name="connsiteX10" fmla="*/ 60936 w 385191"/>
                  <a:gd name="connsiteY10" fmla="*/ 823911 h 826314"/>
                  <a:gd name="connsiteX11" fmla="*/ 19 w 385191"/>
                  <a:gd name="connsiteY11" fmla="*/ 746486 h 826314"/>
                  <a:gd name="connsiteX12" fmla="*/ 60936 w 385191"/>
                  <a:gd name="connsiteY12" fmla="*/ 665132 h 826314"/>
                  <a:gd name="connsiteX13" fmla="*/ 155653 w 385191"/>
                  <a:gd name="connsiteY13" fmla="*/ 709150 h 826314"/>
                  <a:gd name="connsiteX14" fmla="*/ 181592 w 385191"/>
                  <a:gd name="connsiteY14" fmla="*/ 725264 h 826314"/>
                  <a:gd name="connsiteX15" fmla="*/ 267269 w 385191"/>
                  <a:gd name="connsiteY15" fmla="*/ 724871 h 826314"/>
                  <a:gd name="connsiteX16" fmla="*/ 267269 w 385191"/>
                  <a:gd name="connsiteY16" fmla="*/ 433253 h 826314"/>
                  <a:gd name="connsiteX17" fmla="*/ 246832 w 385191"/>
                  <a:gd name="connsiteY17" fmla="*/ 432467 h 826314"/>
                  <a:gd name="connsiteX18" fmla="*/ 105347 w 385191"/>
                  <a:gd name="connsiteY18" fmla="*/ 432467 h 826314"/>
                  <a:gd name="connsiteX19" fmla="*/ 77050 w 385191"/>
                  <a:gd name="connsiteY19" fmla="*/ 404956 h 826314"/>
                  <a:gd name="connsiteX20" fmla="*/ 77050 w 385191"/>
                  <a:gd name="connsiteY20" fmla="*/ 90543 h 826314"/>
                  <a:gd name="connsiteX21" fmla="*/ 106919 w 385191"/>
                  <a:gd name="connsiteY21" fmla="*/ 62246 h 826314"/>
                  <a:gd name="connsiteX22" fmla="*/ 222073 w 385191"/>
                  <a:gd name="connsiteY22" fmla="*/ 62246 h 826314"/>
                  <a:gd name="connsiteX23" fmla="*/ 322292 w 385191"/>
                  <a:gd name="connsiteY23" fmla="*/ 2508 h 826314"/>
                  <a:gd name="connsiteX24" fmla="*/ 385174 w 385191"/>
                  <a:gd name="connsiteY24" fmla="*/ 80325 h 826314"/>
                  <a:gd name="connsiteX25" fmla="*/ 322292 w 385191"/>
                  <a:gd name="connsiteY25" fmla="*/ 162072 h 826314"/>
                  <a:gd name="connsiteX26" fmla="*/ 221286 w 385191"/>
                  <a:gd name="connsiteY26" fmla="*/ 103120 h 826314"/>
                  <a:gd name="connsiteX27" fmla="*/ 301462 w 385191"/>
                  <a:gd name="connsiteY27" fmla="*/ 124343 h 826314"/>
                  <a:gd name="connsiteX28" fmla="*/ 345086 w 385191"/>
                  <a:gd name="connsiteY28" fmla="*/ 83076 h 826314"/>
                  <a:gd name="connsiteX29" fmla="*/ 303820 w 385191"/>
                  <a:gd name="connsiteY29" fmla="*/ 39451 h 826314"/>
                  <a:gd name="connsiteX30" fmla="*/ 260195 w 385191"/>
                  <a:gd name="connsiteY30" fmla="*/ 80718 h 826314"/>
                  <a:gd name="connsiteX31" fmla="*/ 301462 w 385191"/>
                  <a:gd name="connsiteY31" fmla="*/ 124343 h 826314"/>
                  <a:gd name="connsiteX32" fmla="*/ 80587 w 385191"/>
                  <a:gd name="connsiteY32" fmla="*/ 785788 h 826314"/>
                  <a:gd name="connsiteX33" fmla="*/ 123425 w 385191"/>
                  <a:gd name="connsiteY33" fmla="*/ 744521 h 826314"/>
                  <a:gd name="connsiteX34" fmla="*/ 81373 w 385191"/>
                  <a:gd name="connsiteY34" fmla="*/ 702469 h 826314"/>
                  <a:gd name="connsiteX35" fmla="*/ 38534 w 385191"/>
                  <a:gd name="connsiteY35" fmla="*/ 743735 h 826314"/>
                  <a:gd name="connsiteX36" fmla="*/ 80587 w 385191"/>
                  <a:gd name="connsiteY36" fmla="*/ 785788 h 8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85191" h="826314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123">
                <a:extLst>
                  <a:ext uri="{FF2B5EF4-FFF2-40B4-BE49-F238E27FC236}">
                    <a16:creationId xmlns:a16="http://schemas.microsoft.com/office/drawing/2014/main" id="{43305FAC-F60B-4965-BB41-0A772C757517}"/>
                  </a:ext>
                </a:extLst>
              </p:cNvPr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avLst/>
                <a:gdLst>
                  <a:gd name="connsiteX0" fmla="*/ 674812 w 1017129"/>
                  <a:gd name="connsiteY0" fmla="*/ 102949 h 555480"/>
                  <a:gd name="connsiteX1" fmla="*/ 655161 w 1017129"/>
                  <a:gd name="connsiteY1" fmla="*/ 102949 h 555480"/>
                  <a:gd name="connsiteX2" fmla="*/ 179613 w 1017129"/>
                  <a:gd name="connsiteY2" fmla="*/ 102556 h 555480"/>
                  <a:gd name="connsiteX3" fmla="*/ 154460 w 1017129"/>
                  <a:gd name="connsiteY3" fmla="*/ 117883 h 555480"/>
                  <a:gd name="connsiteX4" fmla="*/ 61315 w 1017129"/>
                  <a:gd name="connsiteY4" fmla="*/ 161901 h 555480"/>
                  <a:gd name="connsiteX5" fmla="*/ 4 w 1017129"/>
                  <a:gd name="connsiteY5" fmla="*/ 80940 h 555480"/>
                  <a:gd name="connsiteX6" fmla="*/ 61708 w 1017129"/>
                  <a:gd name="connsiteY6" fmla="*/ 2337 h 555480"/>
                  <a:gd name="connsiteX7" fmla="*/ 154853 w 1017129"/>
                  <a:gd name="connsiteY7" fmla="*/ 46747 h 555480"/>
                  <a:gd name="connsiteX8" fmla="*/ 182757 w 1017129"/>
                  <a:gd name="connsiteY8" fmla="*/ 63254 h 555480"/>
                  <a:gd name="connsiteX9" fmla="*/ 679921 w 1017129"/>
                  <a:gd name="connsiteY9" fmla="*/ 62861 h 555480"/>
                  <a:gd name="connsiteX10" fmla="*/ 714507 w 1017129"/>
                  <a:gd name="connsiteY10" fmla="*/ 97840 h 555480"/>
                  <a:gd name="connsiteX11" fmla="*/ 714507 w 1017129"/>
                  <a:gd name="connsiteY11" fmla="*/ 427973 h 555480"/>
                  <a:gd name="connsiteX12" fmla="*/ 714507 w 1017129"/>
                  <a:gd name="connsiteY12" fmla="*/ 453912 h 555480"/>
                  <a:gd name="connsiteX13" fmla="*/ 848918 w 1017129"/>
                  <a:gd name="connsiteY13" fmla="*/ 453126 h 555480"/>
                  <a:gd name="connsiteX14" fmla="*/ 860316 w 1017129"/>
                  <a:gd name="connsiteY14" fmla="*/ 440156 h 555480"/>
                  <a:gd name="connsiteX15" fmla="*/ 967609 w 1017129"/>
                  <a:gd name="connsiteY15" fmla="*/ 398496 h 555480"/>
                  <a:gd name="connsiteX16" fmla="*/ 1010841 w 1017129"/>
                  <a:gd name="connsiteY16" fmla="*/ 505004 h 555480"/>
                  <a:gd name="connsiteX17" fmla="*/ 939705 w 1017129"/>
                  <a:gd name="connsiteY17" fmla="*/ 555310 h 555480"/>
                  <a:gd name="connsiteX18" fmla="*/ 861888 w 1017129"/>
                  <a:gd name="connsiteY18" fmla="*/ 509720 h 555480"/>
                  <a:gd name="connsiteX19" fmla="*/ 835556 w 1017129"/>
                  <a:gd name="connsiteY19" fmla="*/ 493606 h 555480"/>
                  <a:gd name="connsiteX20" fmla="*/ 717651 w 1017129"/>
                  <a:gd name="connsiteY20" fmla="*/ 493999 h 555480"/>
                  <a:gd name="connsiteX21" fmla="*/ 674419 w 1017129"/>
                  <a:gd name="connsiteY21" fmla="*/ 449588 h 555480"/>
                  <a:gd name="connsiteX22" fmla="*/ 674419 w 1017129"/>
                  <a:gd name="connsiteY22" fmla="*/ 127316 h 555480"/>
                  <a:gd name="connsiteX23" fmla="*/ 674812 w 1017129"/>
                  <a:gd name="connsiteY23" fmla="*/ 102949 h 555480"/>
                  <a:gd name="connsiteX24" fmla="*/ 81359 w 1017129"/>
                  <a:gd name="connsiteY24" fmla="*/ 124172 h 555480"/>
                  <a:gd name="connsiteX25" fmla="*/ 123411 w 1017129"/>
                  <a:gd name="connsiteY25" fmla="*/ 82905 h 555480"/>
                  <a:gd name="connsiteX26" fmla="*/ 81752 w 1017129"/>
                  <a:gd name="connsiteY26" fmla="*/ 40852 h 555480"/>
                  <a:gd name="connsiteX27" fmla="*/ 39699 w 1017129"/>
                  <a:gd name="connsiteY27" fmla="*/ 82512 h 555480"/>
                  <a:gd name="connsiteX28" fmla="*/ 81359 w 1017129"/>
                  <a:gd name="connsiteY28" fmla="*/ 124172 h 555480"/>
                  <a:gd name="connsiteX29" fmla="*/ 936168 w 1017129"/>
                  <a:gd name="connsiteY29" fmla="*/ 516401 h 555480"/>
                  <a:gd name="connsiteX30" fmla="*/ 977827 w 1017129"/>
                  <a:gd name="connsiteY30" fmla="*/ 473562 h 555480"/>
                  <a:gd name="connsiteX31" fmla="*/ 934595 w 1017129"/>
                  <a:gd name="connsiteY31" fmla="*/ 432296 h 555480"/>
                  <a:gd name="connsiteX32" fmla="*/ 893329 w 1017129"/>
                  <a:gd name="connsiteY32" fmla="*/ 475134 h 555480"/>
                  <a:gd name="connsiteX33" fmla="*/ 936168 w 1017129"/>
                  <a:gd name="connsiteY33" fmla="*/ 516401 h 55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17129" h="555480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24">
                <a:extLst>
                  <a:ext uri="{FF2B5EF4-FFF2-40B4-BE49-F238E27FC236}">
                    <a16:creationId xmlns:a16="http://schemas.microsoft.com/office/drawing/2014/main" id="{EA8BA818-3E36-49EC-A7EA-9AF1365ADA23}"/>
                  </a:ext>
                </a:extLst>
              </p:cNvPr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avLst/>
                <a:gdLst>
                  <a:gd name="connsiteX0" fmla="*/ 101475 w 798619"/>
                  <a:gd name="connsiteY0" fmla="*/ 661838 h 763320"/>
                  <a:gd name="connsiteX1" fmla="*/ 635976 w 798619"/>
                  <a:gd name="connsiteY1" fmla="*/ 661838 h 763320"/>
                  <a:gd name="connsiteX2" fmla="*/ 701610 w 798619"/>
                  <a:gd name="connsiteY2" fmla="*/ 601314 h 763320"/>
                  <a:gd name="connsiteX3" fmla="*/ 795147 w 798619"/>
                  <a:gd name="connsiteY3" fmla="*/ 657122 h 763320"/>
                  <a:gd name="connsiteX4" fmla="*/ 747593 w 798619"/>
                  <a:gd name="connsiteY4" fmla="*/ 757341 h 763320"/>
                  <a:gd name="connsiteX5" fmla="*/ 644229 w 798619"/>
                  <a:gd name="connsiteY5" fmla="*/ 718825 h 763320"/>
                  <a:gd name="connsiteX6" fmla="*/ 615146 w 798619"/>
                  <a:gd name="connsiteY6" fmla="*/ 700747 h 763320"/>
                  <a:gd name="connsiteX7" fmla="*/ 104226 w 798619"/>
                  <a:gd name="connsiteY7" fmla="*/ 701926 h 763320"/>
                  <a:gd name="connsiteX8" fmla="*/ 61780 w 798619"/>
                  <a:gd name="connsiteY8" fmla="*/ 660266 h 763320"/>
                  <a:gd name="connsiteX9" fmla="*/ 62173 w 798619"/>
                  <a:gd name="connsiteY9" fmla="*/ 182752 h 763320"/>
                  <a:gd name="connsiteX10" fmla="*/ 45667 w 798619"/>
                  <a:gd name="connsiteY10" fmla="*/ 154455 h 763320"/>
                  <a:gd name="connsiteX11" fmla="*/ 2435 w 798619"/>
                  <a:gd name="connsiteY11" fmla="*/ 60917 h 763320"/>
                  <a:gd name="connsiteX12" fmla="*/ 81824 w 798619"/>
                  <a:gd name="connsiteY12" fmla="*/ 0 h 763320"/>
                  <a:gd name="connsiteX13" fmla="*/ 161999 w 798619"/>
                  <a:gd name="connsiteY13" fmla="*/ 62489 h 763320"/>
                  <a:gd name="connsiteX14" fmla="*/ 118768 w 798619"/>
                  <a:gd name="connsiteY14" fmla="*/ 154455 h 763320"/>
                  <a:gd name="connsiteX15" fmla="*/ 101475 w 798619"/>
                  <a:gd name="connsiteY15" fmla="*/ 181966 h 763320"/>
                  <a:gd name="connsiteX16" fmla="*/ 101868 w 798619"/>
                  <a:gd name="connsiteY16" fmla="*/ 639829 h 763320"/>
                  <a:gd name="connsiteX17" fmla="*/ 101475 w 798619"/>
                  <a:gd name="connsiteY17" fmla="*/ 661838 h 763320"/>
                  <a:gd name="connsiteX18" fmla="*/ 716151 w 798619"/>
                  <a:gd name="connsiteY18" fmla="*/ 639043 h 763320"/>
                  <a:gd name="connsiteX19" fmla="*/ 674491 w 798619"/>
                  <a:gd name="connsiteY19" fmla="*/ 681882 h 763320"/>
                  <a:gd name="connsiteX20" fmla="*/ 717330 w 798619"/>
                  <a:gd name="connsiteY20" fmla="*/ 723935 h 763320"/>
                  <a:gd name="connsiteX21" fmla="*/ 759383 w 798619"/>
                  <a:gd name="connsiteY21" fmla="*/ 680703 h 763320"/>
                  <a:gd name="connsiteX22" fmla="*/ 716151 w 798619"/>
                  <a:gd name="connsiteY22" fmla="*/ 639043 h 763320"/>
                  <a:gd name="connsiteX23" fmla="*/ 39771 w 798619"/>
                  <a:gd name="connsiteY23" fmla="*/ 81747 h 763320"/>
                  <a:gd name="connsiteX24" fmla="*/ 81431 w 798619"/>
                  <a:gd name="connsiteY24" fmla="*/ 124193 h 763320"/>
                  <a:gd name="connsiteX25" fmla="*/ 124270 w 798619"/>
                  <a:gd name="connsiteY25" fmla="*/ 82926 h 763320"/>
                  <a:gd name="connsiteX26" fmla="*/ 82610 w 798619"/>
                  <a:gd name="connsiteY26" fmla="*/ 40481 h 763320"/>
                  <a:gd name="connsiteX27" fmla="*/ 39771 w 798619"/>
                  <a:gd name="connsiteY27" fmla="*/ 81747 h 7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8619" h="763320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125">
                <a:extLst>
                  <a:ext uri="{FF2B5EF4-FFF2-40B4-BE49-F238E27FC236}">
                    <a16:creationId xmlns:a16="http://schemas.microsoft.com/office/drawing/2014/main" id="{AC3AFC7A-044C-48F6-B629-B1E2B1713A65}"/>
                  </a:ext>
                </a:extLst>
              </p:cNvPr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avLst/>
                <a:gdLst>
                  <a:gd name="connsiteX0" fmla="*/ 755764 w 858417"/>
                  <a:gd name="connsiteY0" fmla="*/ 821711 h 984828"/>
                  <a:gd name="connsiteX1" fmla="*/ 755371 w 858417"/>
                  <a:gd name="connsiteY1" fmla="*/ 708129 h 984828"/>
                  <a:gd name="connsiteX2" fmla="*/ 747118 w 858417"/>
                  <a:gd name="connsiteY2" fmla="*/ 691230 h 984828"/>
                  <a:gd name="connsiteX3" fmla="*/ 286897 w 858417"/>
                  <a:gd name="connsiteY3" fmla="*/ 111532 h 984828"/>
                  <a:gd name="connsiteX4" fmla="*/ 267639 w 858417"/>
                  <a:gd name="connsiteY4" fmla="*/ 101706 h 984828"/>
                  <a:gd name="connsiteX5" fmla="*/ 162704 w 858417"/>
                  <a:gd name="connsiteY5" fmla="*/ 101314 h 984828"/>
                  <a:gd name="connsiteX6" fmla="*/ 102965 w 858417"/>
                  <a:gd name="connsiteY6" fmla="*/ 161052 h 984828"/>
                  <a:gd name="connsiteX7" fmla="*/ 4319 w 858417"/>
                  <a:gd name="connsiteY7" fmla="*/ 107995 h 984828"/>
                  <a:gd name="connsiteX8" fmla="*/ 51088 w 858417"/>
                  <a:gd name="connsiteY8" fmla="*/ 6204 h 984828"/>
                  <a:gd name="connsiteX9" fmla="*/ 156416 w 858417"/>
                  <a:gd name="connsiteY9" fmla="*/ 47863 h 984828"/>
                  <a:gd name="connsiteX10" fmla="*/ 179603 w 858417"/>
                  <a:gd name="connsiteY10" fmla="*/ 62405 h 984828"/>
                  <a:gd name="connsiteX11" fmla="*/ 279822 w 858417"/>
                  <a:gd name="connsiteY11" fmla="*/ 62798 h 984828"/>
                  <a:gd name="connsiteX12" fmla="*/ 309299 w 858417"/>
                  <a:gd name="connsiteY12" fmla="*/ 76947 h 984828"/>
                  <a:gd name="connsiteX13" fmla="*/ 785634 w 858417"/>
                  <a:gd name="connsiteY13" fmla="*/ 676688 h 984828"/>
                  <a:gd name="connsiteX14" fmla="*/ 795066 w 858417"/>
                  <a:gd name="connsiteY14" fmla="*/ 703413 h 984828"/>
                  <a:gd name="connsiteX15" fmla="*/ 795852 w 858417"/>
                  <a:gd name="connsiteY15" fmla="*/ 809527 h 984828"/>
                  <a:gd name="connsiteX16" fmla="*/ 806856 w 858417"/>
                  <a:gd name="connsiteY16" fmla="*/ 826034 h 984828"/>
                  <a:gd name="connsiteX17" fmla="*/ 856377 w 858417"/>
                  <a:gd name="connsiteY17" fmla="*/ 920358 h 984828"/>
                  <a:gd name="connsiteX18" fmla="*/ 775415 w 858417"/>
                  <a:gd name="connsiteY18" fmla="*/ 984812 h 984828"/>
                  <a:gd name="connsiteX19" fmla="*/ 696026 w 858417"/>
                  <a:gd name="connsiteY19" fmla="*/ 920751 h 984828"/>
                  <a:gd name="connsiteX20" fmla="*/ 747118 w 858417"/>
                  <a:gd name="connsiteY20" fmla="*/ 825641 h 984828"/>
                  <a:gd name="connsiteX21" fmla="*/ 755764 w 858417"/>
                  <a:gd name="connsiteY21" fmla="*/ 821711 h 984828"/>
                  <a:gd name="connsiteX22" fmla="*/ 39690 w 858417"/>
                  <a:gd name="connsiteY22" fmla="*/ 80877 h 984828"/>
                  <a:gd name="connsiteX23" fmla="*/ 81350 w 858417"/>
                  <a:gd name="connsiteY23" fmla="*/ 124108 h 984828"/>
                  <a:gd name="connsiteX24" fmla="*/ 124581 w 858417"/>
                  <a:gd name="connsiteY24" fmla="*/ 82056 h 984828"/>
                  <a:gd name="connsiteX25" fmla="*/ 82922 w 858417"/>
                  <a:gd name="connsiteY25" fmla="*/ 38824 h 984828"/>
                  <a:gd name="connsiteX26" fmla="*/ 39690 w 858417"/>
                  <a:gd name="connsiteY26" fmla="*/ 80877 h 984828"/>
                  <a:gd name="connsiteX27" fmla="*/ 734148 w 858417"/>
                  <a:gd name="connsiteY27" fmla="*/ 902672 h 984828"/>
                  <a:gd name="connsiteX28" fmla="*/ 776987 w 858417"/>
                  <a:gd name="connsiteY28" fmla="*/ 944725 h 984828"/>
                  <a:gd name="connsiteX29" fmla="*/ 818254 w 858417"/>
                  <a:gd name="connsiteY29" fmla="*/ 901493 h 984828"/>
                  <a:gd name="connsiteX30" fmla="*/ 775415 w 858417"/>
                  <a:gd name="connsiteY30" fmla="*/ 859834 h 984828"/>
                  <a:gd name="connsiteX31" fmla="*/ 734148 w 858417"/>
                  <a:gd name="connsiteY31" fmla="*/ 902672 h 98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8417" h="984828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26">
                <a:extLst>
                  <a:ext uri="{FF2B5EF4-FFF2-40B4-BE49-F238E27FC236}">
                    <a16:creationId xmlns:a16="http://schemas.microsoft.com/office/drawing/2014/main" id="{43BFA752-0E43-4FBE-BC67-ACED3DD0557F}"/>
                  </a:ext>
                </a:extLst>
              </p:cNvPr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avLst/>
                <a:gdLst>
                  <a:gd name="connsiteX0" fmla="*/ 560440 w 1080399"/>
                  <a:gd name="connsiteY0" fmla="*/ 104338 h 349944"/>
                  <a:gd name="connsiteX1" fmla="*/ 560440 w 1080399"/>
                  <a:gd name="connsiteY1" fmla="*/ 238356 h 349944"/>
                  <a:gd name="connsiteX2" fmla="*/ 560440 w 1080399"/>
                  <a:gd name="connsiteY2" fmla="*/ 261937 h 349944"/>
                  <a:gd name="connsiteX3" fmla="*/ 532929 w 1080399"/>
                  <a:gd name="connsiteY3" fmla="*/ 288662 h 349944"/>
                  <a:gd name="connsiteX4" fmla="*/ 411094 w 1080399"/>
                  <a:gd name="connsiteY4" fmla="*/ 288662 h 349944"/>
                  <a:gd name="connsiteX5" fmla="*/ 177250 w 1080399"/>
                  <a:gd name="connsiteY5" fmla="*/ 288269 h 349944"/>
                  <a:gd name="connsiteX6" fmla="*/ 155634 w 1080399"/>
                  <a:gd name="connsiteY6" fmla="*/ 302024 h 349944"/>
                  <a:gd name="connsiteX7" fmla="*/ 61703 w 1080399"/>
                  <a:gd name="connsiteY7" fmla="*/ 347614 h 349944"/>
                  <a:gd name="connsiteX8" fmla="*/ 0 w 1080399"/>
                  <a:gd name="connsiteY8" fmla="*/ 267046 h 349944"/>
                  <a:gd name="connsiteX9" fmla="*/ 65241 w 1080399"/>
                  <a:gd name="connsiteY9" fmla="*/ 187264 h 349944"/>
                  <a:gd name="connsiteX10" fmla="*/ 156813 w 1080399"/>
                  <a:gd name="connsiteY10" fmla="*/ 235605 h 349944"/>
                  <a:gd name="connsiteX11" fmla="*/ 162315 w 1080399"/>
                  <a:gd name="connsiteY11" fmla="*/ 248181 h 349944"/>
                  <a:gd name="connsiteX12" fmla="*/ 519173 w 1080399"/>
                  <a:gd name="connsiteY12" fmla="*/ 248181 h 349944"/>
                  <a:gd name="connsiteX13" fmla="*/ 520353 w 1080399"/>
                  <a:gd name="connsiteY13" fmla="*/ 230496 h 349944"/>
                  <a:gd name="connsiteX14" fmla="*/ 520353 w 1080399"/>
                  <a:gd name="connsiteY14" fmla="*/ 94905 h 349944"/>
                  <a:gd name="connsiteX15" fmla="*/ 552187 w 1080399"/>
                  <a:gd name="connsiteY15" fmla="*/ 62678 h 349944"/>
                  <a:gd name="connsiteX16" fmla="*/ 898041 w 1080399"/>
                  <a:gd name="connsiteY16" fmla="*/ 63071 h 349944"/>
                  <a:gd name="connsiteX17" fmla="*/ 925552 w 1080399"/>
                  <a:gd name="connsiteY17" fmla="*/ 45778 h 349944"/>
                  <a:gd name="connsiteX18" fmla="*/ 1019089 w 1080399"/>
                  <a:gd name="connsiteY18" fmla="*/ 2546 h 349944"/>
                  <a:gd name="connsiteX19" fmla="*/ 1080400 w 1080399"/>
                  <a:gd name="connsiteY19" fmla="*/ 81543 h 349944"/>
                  <a:gd name="connsiteX20" fmla="*/ 1017910 w 1080399"/>
                  <a:gd name="connsiteY20" fmla="*/ 161718 h 349944"/>
                  <a:gd name="connsiteX21" fmla="*/ 925945 w 1080399"/>
                  <a:gd name="connsiteY21" fmla="*/ 118879 h 349944"/>
                  <a:gd name="connsiteX22" fmla="*/ 900006 w 1080399"/>
                  <a:gd name="connsiteY22" fmla="*/ 102372 h 349944"/>
                  <a:gd name="connsiteX23" fmla="*/ 581663 w 1080399"/>
                  <a:gd name="connsiteY23" fmla="*/ 102765 h 349944"/>
                  <a:gd name="connsiteX24" fmla="*/ 560440 w 1080399"/>
                  <a:gd name="connsiteY24" fmla="*/ 104338 h 349944"/>
                  <a:gd name="connsiteX25" fmla="*/ 123407 w 1080399"/>
                  <a:gd name="connsiteY25" fmla="*/ 269011 h 349944"/>
                  <a:gd name="connsiteX26" fmla="*/ 82140 w 1080399"/>
                  <a:gd name="connsiteY26" fmla="*/ 226172 h 349944"/>
                  <a:gd name="connsiteX27" fmla="*/ 39695 w 1080399"/>
                  <a:gd name="connsiteY27" fmla="*/ 267832 h 349944"/>
                  <a:gd name="connsiteX28" fmla="*/ 80961 w 1080399"/>
                  <a:gd name="connsiteY28" fmla="*/ 311064 h 349944"/>
                  <a:gd name="connsiteX29" fmla="*/ 123407 w 1080399"/>
                  <a:gd name="connsiteY29" fmla="*/ 269011 h 349944"/>
                  <a:gd name="connsiteX30" fmla="*/ 999046 w 1080399"/>
                  <a:gd name="connsiteY30" fmla="*/ 41062 h 349944"/>
                  <a:gd name="connsiteX31" fmla="*/ 956600 w 1080399"/>
                  <a:gd name="connsiteY31" fmla="*/ 82722 h 349944"/>
                  <a:gd name="connsiteX32" fmla="*/ 999046 w 1080399"/>
                  <a:gd name="connsiteY32" fmla="*/ 124381 h 349944"/>
                  <a:gd name="connsiteX33" fmla="*/ 1041491 w 1080399"/>
                  <a:gd name="connsiteY33" fmla="*/ 82722 h 349944"/>
                  <a:gd name="connsiteX34" fmla="*/ 999046 w 1080399"/>
                  <a:gd name="connsiteY34" fmla="*/ 41062 h 34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0399" h="349944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27">
                <a:extLst>
                  <a:ext uri="{FF2B5EF4-FFF2-40B4-BE49-F238E27FC236}">
                    <a16:creationId xmlns:a16="http://schemas.microsoft.com/office/drawing/2014/main" id="{AB85A308-686D-4D17-B675-A19943EAAF15}"/>
                  </a:ext>
                </a:extLst>
              </p:cNvPr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avLst/>
                <a:gdLst>
                  <a:gd name="connsiteX0" fmla="*/ 945207 w 1045832"/>
                  <a:gd name="connsiteY0" fmla="*/ 251671 h 357009"/>
                  <a:gd name="connsiteX1" fmla="*/ 944421 w 1045832"/>
                  <a:gd name="connsiteY1" fmla="*/ 171103 h 357009"/>
                  <a:gd name="connsiteX2" fmla="*/ 928700 w 1045832"/>
                  <a:gd name="connsiteY2" fmla="*/ 155775 h 357009"/>
                  <a:gd name="connsiteX3" fmla="*/ 882717 w 1045832"/>
                  <a:gd name="connsiteY3" fmla="*/ 70098 h 357009"/>
                  <a:gd name="connsiteX4" fmla="*/ 944421 w 1045832"/>
                  <a:gd name="connsiteY4" fmla="*/ 2106 h 357009"/>
                  <a:gd name="connsiteX5" fmla="*/ 1034028 w 1045832"/>
                  <a:gd name="connsiteY5" fmla="*/ 39050 h 357009"/>
                  <a:gd name="connsiteX6" fmla="*/ 984115 w 1045832"/>
                  <a:gd name="connsiteY6" fmla="*/ 162063 h 357009"/>
                  <a:gd name="connsiteX7" fmla="*/ 984115 w 1045832"/>
                  <a:gd name="connsiteY7" fmla="*/ 259138 h 357009"/>
                  <a:gd name="connsiteX8" fmla="*/ 951102 w 1045832"/>
                  <a:gd name="connsiteY8" fmla="*/ 292545 h 357009"/>
                  <a:gd name="connsiteX9" fmla="*/ 182757 w 1045832"/>
                  <a:gd name="connsiteY9" fmla="*/ 294117 h 357009"/>
                  <a:gd name="connsiteX10" fmla="*/ 154853 w 1045832"/>
                  <a:gd name="connsiteY10" fmla="*/ 310623 h 357009"/>
                  <a:gd name="connsiteX11" fmla="*/ 61708 w 1045832"/>
                  <a:gd name="connsiteY11" fmla="*/ 354641 h 357009"/>
                  <a:gd name="connsiteX12" fmla="*/ 4 w 1045832"/>
                  <a:gd name="connsiteY12" fmla="*/ 275645 h 357009"/>
                  <a:gd name="connsiteX13" fmla="*/ 62494 w 1045832"/>
                  <a:gd name="connsiteY13" fmla="*/ 195077 h 357009"/>
                  <a:gd name="connsiteX14" fmla="*/ 155638 w 1045832"/>
                  <a:gd name="connsiteY14" fmla="*/ 239880 h 357009"/>
                  <a:gd name="connsiteX15" fmla="*/ 176468 w 1045832"/>
                  <a:gd name="connsiteY15" fmla="*/ 254815 h 357009"/>
                  <a:gd name="connsiteX16" fmla="*/ 929093 w 1045832"/>
                  <a:gd name="connsiteY16" fmla="*/ 252850 h 357009"/>
                  <a:gd name="connsiteX17" fmla="*/ 945207 w 1045832"/>
                  <a:gd name="connsiteY17" fmla="*/ 251671 h 357009"/>
                  <a:gd name="connsiteX18" fmla="*/ 1006124 w 1045832"/>
                  <a:gd name="connsiteY18" fmla="*/ 80709 h 357009"/>
                  <a:gd name="connsiteX19" fmla="*/ 963286 w 1045832"/>
                  <a:gd name="connsiteY19" fmla="*/ 39050 h 357009"/>
                  <a:gd name="connsiteX20" fmla="*/ 922019 w 1045832"/>
                  <a:gd name="connsiteY20" fmla="*/ 82281 h 357009"/>
                  <a:gd name="connsiteX21" fmla="*/ 964857 w 1045832"/>
                  <a:gd name="connsiteY21" fmla="*/ 123941 h 357009"/>
                  <a:gd name="connsiteX22" fmla="*/ 1006124 w 1045832"/>
                  <a:gd name="connsiteY22" fmla="*/ 80709 h 357009"/>
                  <a:gd name="connsiteX23" fmla="*/ 82145 w 1045832"/>
                  <a:gd name="connsiteY23" fmla="*/ 316911 h 357009"/>
                  <a:gd name="connsiteX24" fmla="*/ 124590 w 1045832"/>
                  <a:gd name="connsiteY24" fmla="*/ 275252 h 357009"/>
                  <a:gd name="connsiteX25" fmla="*/ 82538 w 1045832"/>
                  <a:gd name="connsiteY25" fmla="*/ 233199 h 357009"/>
                  <a:gd name="connsiteX26" fmla="*/ 40092 w 1045832"/>
                  <a:gd name="connsiteY26" fmla="*/ 274859 h 357009"/>
                  <a:gd name="connsiteX27" fmla="*/ 82145 w 1045832"/>
                  <a:gd name="connsiteY27" fmla="*/ 316911 h 3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45832" h="357009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28">
                <a:extLst>
                  <a:ext uri="{FF2B5EF4-FFF2-40B4-BE49-F238E27FC236}">
                    <a16:creationId xmlns:a16="http://schemas.microsoft.com/office/drawing/2014/main" id="{D2C37E1C-E0C2-4720-ADCF-DDD8DB3DDC9A}"/>
                  </a:ext>
                </a:extLst>
              </p:cNvPr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avLst/>
                <a:gdLst>
                  <a:gd name="connsiteX0" fmla="*/ 408740 w 449614"/>
                  <a:gd name="connsiteY0" fmla="*/ 504818 h 606981"/>
                  <a:gd name="connsiteX1" fmla="*/ 408740 w 449614"/>
                  <a:gd name="connsiteY1" fmla="*/ 102763 h 606981"/>
                  <a:gd name="connsiteX2" fmla="*/ 244853 w 449614"/>
                  <a:gd name="connsiteY2" fmla="*/ 103549 h 606981"/>
                  <a:gd name="connsiteX3" fmla="*/ 230704 w 449614"/>
                  <a:gd name="connsiteY3" fmla="*/ 118090 h 606981"/>
                  <a:gd name="connsiteX4" fmla="*/ 152494 w 449614"/>
                  <a:gd name="connsiteY4" fmla="*/ 163680 h 606981"/>
                  <a:gd name="connsiteX5" fmla="*/ 80572 w 449614"/>
                  <a:gd name="connsiteY5" fmla="*/ 111802 h 606981"/>
                  <a:gd name="connsiteX6" fmla="*/ 99437 w 449614"/>
                  <a:gd name="connsiteY6" fmla="*/ 23373 h 606981"/>
                  <a:gd name="connsiteX7" fmla="*/ 230704 w 449614"/>
                  <a:gd name="connsiteY7" fmla="*/ 48133 h 606981"/>
                  <a:gd name="connsiteX8" fmla="*/ 255464 w 449614"/>
                  <a:gd name="connsiteY8" fmla="*/ 63461 h 606981"/>
                  <a:gd name="connsiteX9" fmla="*/ 420531 w 449614"/>
                  <a:gd name="connsiteY9" fmla="*/ 63068 h 606981"/>
                  <a:gd name="connsiteX10" fmla="*/ 449614 w 449614"/>
                  <a:gd name="connsiteY10" fmla="*/ 91758 h 606981"/>
                  <a:gd name="connsiteX11" fmla="*/ 449614 w 449614"/>
                  <a:gd name="connsiteY11" fmla="*/ 515822 h 606981"/>
                  <a:gd name="connsiteX12" fmla="*/ 420138 w 449614"/>
                  <a:gd name="connsiteY12" fmla="*/ 544512 h 606981"/>
                  <a:gd name="connsiteX13" fmla="*/ 178433 w 449614"/>
                  <a:gd name="connsiteY13" fmla="*/ 544512 h 606981"/>
                  <a:gd name="connsiteX14" fmla="*/ 156424 w 449614"/>
                  <a:gd name="connsiteY14" fmla="*/ 558268 h 606981"/>
                  <a:gd name="connsiteX15" fmla="*/ 64459 w 449614"/>
                  <a:gd name="connsiteY15" fmla="*/ 605037 h 606981"/>
                  <a:gd name="connsiteX16" fmla="*/ 4 w 449614"/>
                  <a:gd name="connsiteY16" fmla="*/ 524075 h 606981"/>
                  <a:gd name="connsiteX17" fmla="*/ 61708 w 449614"/>
                  <a:gd name="connsiteY17" fmla="*/ 445079 h 606981"/>
                  <a:gd name="connsiteX18" fmla="*/ 157603 w 449614"/>
                  <a:gd name="connsiteY18" fmla="*/ 491455 h 606981"/>
                  <a:gd name="connsiteX19" fmla="*/ 171359 w 449614"/>
                  <a:gd name="connsiteY19" fmla="*/ 504031 h 606981"/>
                  <a:gd name="connsiteX20" fmla="*/ 408740 w 449614"/>
                  <a:gd name="connsiteY20" fmla="*/ 504818 h 606981"/>
                  <a:gd name="connsiteX21" fmla="*/ 82931 w 449614"/>
                  <a:gd name="connsiteY21" fmla="*/ 482809 h 606981"/>
                  <a:gd name="connsiteX22" fmla="*/ 40485 w 449614"/>
                  <a:gd name="connsiteY22" fmla="*/ 524468 h 606981"/>
                  <a:gd name="connsiteX23" fmla="*/ 82537 w 449614"/>
                  <a:gd name="connsiteY23" fmla="*/ 566914 h 606981"/>
                  <a:gd name="connsiteX24" fmla="*/ 124983 w 449614"/>
                  <a:gd name="connsiteY24" fmla="*/ 525254 h 606981"/>
                  <a:gd name="connsiteX25" fmla="*/ 82931 w 449614"/>
                  <a:gd name="connsiteY25" fmla="*/ 482809 h 606981"/>
                  <a:gd name="connsiteX26" fmla="*/ 156424 w 449614"/>
                  <a:gd name="connsiteY26" fmla="*/ 39880 h 606981"/>
                  <a:gd name="connsiteX27" fmla="*/ 115158 w 449614"/>
                  <a:gd name="connsiteY27" fmla="*/ 82719 h 606981"/>
                  <a:gd name="connsiteX28" fmla="*/ 157997 w 449614"/>
                  <a:gd name="connsiteY28" fmla="*/ 123985 h 606981"/>
                  <a:gd name="connsiteX29" fmla="*/ 199656 w 449614"/>
                  <a:gd name="connsiteY29" fmla="*/ 81147 h 606981"/>
                  <a:gd name="connsiteX30" fmla="*/ 156424 w 449614"/>
                  <a:gd name="connsiteY30" fmla="*/ 39880 h 60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614" h="606981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129">
                <a:extLst>
                  <a:ext uri="{FF2B5EF4-FFF2-40B4-BE49-F238E27FC236}">
                    <a16:creationId xmlns:a16="http://schemas.microsoft.com/office/drawing/2014/main" id="{8BCFAF9A-168C-43B2-99DE-72102D94FBB0}"/>
                  </a:ext>
                </a:extLst>
              </p:cNvPr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avLst/>
                <a:gdLst>
                  <a:gd name="connsiteX0" fmla="*/ 917696 w 1080631"/>
                  <a:gd name="connsiteY0" fmla="*/ 62303 h 353922"/>
                  <a:gd name="connsiteX1" fmla="*/ 1025775 w 1080631"/>
                  <a:gd name="connsiteY1" fmla="*/ 4923 h 353922"/>
                  <a:gd name="connsiteX2" fmla="*/ 1080404 w 1080631"/>
                  <a:gd name="connsiteY2" fmla="*/ 86670 h 353922"/>
                  <a:gd name="connsiteX3" fmla="*/ 1015163 w 1080631"/>
                  <a:gd name="connsiteY3" fmla="*/ 162915 h 353922"/>
                  <a:gd name="connsiteX4" fmla="*/ 925556 w 1080631"/>
                  <a:gd name="connsiteY4" fmla="*/ 118111 h 353922"/>
                  <a:gd name="connsiteX5" fmla="*/ 899617 w 1080631"/>
                  <a:gd name="connsiteY5" fmla="*/ 101605 h 353922"/>
                  <a:gd name="connsiteX6" fmla="*/ 675598 w 1080631"/>
                  <a:gd name="connsiteY6" fmla="*/ 102391 h 353922"/>
                  <a:gd name="connsiteX7" fmla="*/ 638655 w 1080631"/>
                  <a:gd name="connsiteY7" fmla="*/ 111430 h 353922"/>
                  <a:gd name="connsiteX8" fmla="*/ 315203 w 1080631"/>
                  <a:gd name="connsiteY8" fmla="*/ 279641 h 353922"/>
                  <a:gd name="connsiteX9" fmla="*/ 268827 w 1080631"/>
                  <a:gd name="connsiteY9" fmla="*/ 290645 h 353922"/>
                  <a:gd name="connsiteX10" fmla="*/ 176468 w 1080631"/>
                  <a:gd name="connsiteY10" fmla="*/ 291038 h 353922"/>
                  <a:gd name="connsiteX11" fmla="*/ 156424 w 1080631"/>
                  <a:gd name="connsiteY11" fmla="*/ 304401 h 353922"/>
                  <a:gd name="connsiteX12" fmla="*/ 63280 w 1080631"/>
                  <a:gd name="connsiteY12" fmla="*/ 351956 h 353922"/>
                  <a:gd name="connsiteX13" fmla="*/ 4 w 1080631"/>
                  <a:gd name="connsiteY13" fmla="*/ 272567 h 353922"/>
                  <a:gd name="connsiteX14" fmla="*/ 62494 w 1080631"/>
                  <a:gd name="connsiteY14" fmla="*/ 192391 h 353922"/>
                  <a:gd name="connsiteX15" fmla="*/ 156424 w 1080631"/>
                  <a:gd name="connsiteY15" fmla="*/ 238767 h 353922"/>
                  <a:gd name="connsiteX16" fmla="*/ 176468 w 1080631"/>
                  <a:gd name="connsiteY16" fmla="*/ 252130 h 353922"/>
                  <a:gd name="connsiteX17" fmla="*/ 272757 w 1080631"/>
                  <a:gd name="connsiteY17" fmla="*/ 251344 h 353922"/>
                  <a:gd name="connsiteX18" fmla="*/ 298696 w 1080631"/>
                  <a:gd name="connsiteY18" fmla="*/ 243876 h 353922"/>
                  <a:gd name="connsiteX19" fmla="*/ 629222 w 1080631"/>
                  <a:gd name="connsiteY19" fmla="*/ 71736 h 353922"/>
                  <a:gd name="connsiteX20" fmla="*/ 666166 w 1080631"/>
                  <a:gd name="connsiteY20" fmla="*/ 62696 h 353922"/>
                  <a:gd name="connsiteX21" fmla="*/ 917696 w 1080631"/>
                  <a:gd name="connsiteY21" fmla="*/ 62303 h 353922"/>
                  <a:gd name="connsiteX22" fmla="*/ 1040316 w 1080631"/>
                  <a:gd name="connsiteY22" fmla="*/ 81168 h 353922"/>
                  <a:gd name="connsiteX23" fmla="*/ 997085 w 1080631"/>
                  <a:gd name="connsiteY23" fmla="*/ 39901 h 353922"/>
                  <a:gd name="connsiteX24" fmla="*/ 955818 w 1080631"/>
                  <a:gd name="connsiteY24" fmla="*/ 83526 h 353922"/>
                  <a:gd name="connsiteX25" fmla="*/ 999050 w 1080631"/>
                  <a:gd name="connsiteY25" fmla="*/ 124793 h 353922"/>
                  <a:gd name="connsiteX26" fmla="*/ 1040316 w 1080631"/>
                  <a:gd name="connsiteY26" fmla="*/ 81168 h 353922"/>
                  <a:gd name="connsiteX27" fmla="*/ 123018 w 1080631"/>
                  <a:gd name="connsiteY27" fmla="*/ 272174 h 353922"/>
                  <a:gd name="connsiteX28" fmla="*/ 80965 w 1080631"/>
                  <a:gd name="connsiteY28" fmla="*/ 230514 h 353922"/>
                  <a:gd name="connsiteX29" fmla="*/ 38913 w 1080631"/>
                  <a:gd name="connsiteY29" fmla="*/ 272174 h 353922"/>
                  <a:gd name="connsiteX30" fmla="*/ 80965 w 1080631"/>
                  <a:gd name="connsiteY30" fmla="*/ 314226 h 353922"/>
                  <a:gd name="connsiteX31" fmla="*/ 123018 w 1080631"/>
                  <a:gd name="connsiteY31" fmla="*/ 272174 h 3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80631" h="353922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130">
                <a:extLst>
                  <a:ext uri="{FF2B5EF4-FFF2-40B4-BE49-F238E27FC236}">
                    <a16:creationId xmlns:a16="http://schemas.microsoft.com/office/drawing/2014/main" id="{8F99772D-80D1-4390-8E2E-8546532CF12D}"/>
                  </a:ext>
                </a:extLst>
              </p:cNvPr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avLst/>
                <a:gdLst>
                  <a:gd name="connsiteX0" fmla="*/ 208817 w 671343"/>
                  <a:gd name="connsiteY0" fmla="*/ 101624 h 857412"/>
                  <a:gd name="connsiteX1" fmla="*/ 198991 w 671343"/>
                  <a:gd name="connsiteY1" fmla="*/ 101624 h 857412"/>
                  <a:gd name="connsiteX2" fmla="*/ 148685 w 671343"/>
                  <a:gd name="connsiteY2" fmla="*/ 127170 h 857412"/>
                  <a:gd name="connsiteX3" fmla="*/ 56327 w 671343"/>
                  <a:gd name="connsiteY3" fmla="*/ 159790 h 857412"/>
                  <a:gd name="connsiteX4" fmla="*/ 125 w 671343"/>
                  <a:gd name="connsiteY4" fmla="*/ 75292 h 857412"/>
                  <a:gd name="connsiteX5" fmla="*/ 63401 w 671343"/>
                  <a:gd name="connsiteY5" fmla="*/ 1798 h 857412"/>
                  <a:gd name="connsiteX6" fmla="*/ 153794 w 671343"/>
                  <a:gd name="connsiteY6" fmla="*/ 44243 h 857412"/>
                  <a:gd name="connsiteX7" fmla="*/ 183271 w 671343"/>
                  <a:gd name="connsiteY7" fmla="*/ 61536 h 857412"/>
                  <a:gd name="connsiteX8" fmla="*/ 257944 w 671343"/>
                  <a:gd name="connsiteY8" fmla="*/ 61143 h 857412"/>
                  <a:gd name="connsiteX9" fmla="*/ 295673 w 671343"/>
                  <a:gd name="connsiteY9" fmla="*/ 84724 h 857412"/>
                  <a:gd name="connsiteX10" fmla="*/ 567247 w 671343"/>
                  <a:gd name="connsiteY10" fmla="*/ 673854 h 857412"/>
                  <a:gd name="connsiteX11" fmla="*/ 595544 w 671343"/>
                  <a:gd name="connsiteY11" fmla="*/ 693898 h 857412"/>
                  <a:gd name="connsiteX12" fmla="*/ 670610 w 671343"/>
                  <a:gd name="connsiteY12" fmla="*/ 766606 h 857412"/>
                  <a:gd name="connsiteX13" fmla="*/ 618339 w 671343"/>
                  <a:gd name="connsiteY13" fmla="*/ 851890 h 857412"/>
                  <a:gd name="connsiteX14" fmla="*/ 521264 w 671343"/>
                  <a:gd name="connsiteY14" fmla="*/ 821235 h 857412"/>
                  <a:gd name="connsiteX15" fmla="*/ 529124 w 671343"/>
                  <a:gd name="connsiteY15" fmla="*/ 720230 h 857412"/>
                  <a:gd name="connsiteX16" fmla="*/ 533447 w 671343"/>
                  <a:gd name="connsiteY16" fmla="*/ 693505 h 857412"/>
                  <a:gd name="connsiteX17" fmla="*/ 267376 w 671343"/>
                  <a:gd name="connsiteY17" fmla="*/ 116951 h 857412"/>
                  <a:gd name="connsiteX18" fmla="*/ 242223 w 671343"/>
                  <a:gd name="connsiteY18" fmla="*/ 100838 h 857412"/>
                  <a:gd name="connsiteX19" fmla="*/ 208817 w 671343"/>
                  <a:gd name="connsiteY19" fmla="*/ 101624 h 857412"/>
                  <a:gd name="connsiteX20" fmla="*/ 546810 w 671343"/>
                  <a:gd name="connsiteY20" fmla="*/ 774073 h 857412"/>
                  <a:gd name="connsiteX21" fmla="*/ 587291 w 671343"/>
                  <a:gd name="connsiteY21" fmla="*/ 818484 h 857412"/>
                  <a:gd name="connsiteX22" fmla="*/ 631308 w 671343"/>
                  <a:gd name="connsiteY22" fmla="*/ 777610 h 857412"/>
                  <a:gd name="connsiteX23" fmla="*/ 590828 w 671343"/>
                  <a:gd name="connsiteY23" fmla="*/ 732806 h 857412"/>
                  <a:gd name="connsiteX24" fmla="*/ 546810 w 671343"/>
                  <a:gd name="connsiteY24" fmla="*/ 774073 h 857412"/>
                  <a:gd name="connsiteX25" fmla="*/ 82266 w 671343"/>
                  <a:gd name="connsiteY25" fmla="*/ 123632 h 857412"/>
                  <a:gd name="connsiteX26" fmla="*/ 123532 w 671343"/>
                  <a:gd name="connsiteY26" fmla="*/ 81187 h 857412"/>
                  <a:gd name="connsiteX27" fmla="*/ 81087 w 671343"/>
                  <a:gd name="connsiteY27" fmla="*/ 39920 h 857412"/>
                  <a:gd name="connsiteX28" fmla="*/ 39820 w 671343"/>
                  <a:gd name="connsiteY28" fmla="*/ 82366 h 857412"/>
                  <a:gd name="connsiteX29" fmla="*/ 82266 w 671343"/>
                  <a:gd name="connsiteY29" fmla="*/ 123632 h 857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1343" h="857412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131">
                <a:extLst>
                  <a:ext uri="{FF2B5EF4-FFF2-40B4-BE49-F238E27FC236}">
                    <a16:creationId xmlns:a16="http://schemas.microsoft.com/office/drawing/2014/main" id="{17C9876F-2427-4A28-B9DD-41EF3DFA12DF}"/>
                  </a:ext>
                </a:extLst>
              </p:cNvPr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avLst/>
                <a:gdLst>
                  <a:gd name="connsiteX0" fmla="*/ 444112 w 545938"/>
                  <a:gd name="connsiteY0" fmla="*/ 309701 h 798931"/>
                  <a:gd name="connsiteX1" fmla="*/ 444505 w 545938"/>
                  <a:gd name="connsiteY1" fmla="*/ 178041 h 798931"/>
                  <a:gd name="connsiteX2" fmla="*/ 430356 w 545938"/>
                  <a:gd name="connsiteY2" fmla="*/ 156032 h 798931"/>
                  <a:gd name="connsiteX3" fmla="*/ 383980 w 545938"/>
                  <a:gd name="connsiteY3" fmla="*/ 62101 h 798931"/>
                  <a:gd name="connsiteX4" fmla="*/ 462190 w 545938"/>
                  <a:gd name="connsiteY4" fmla="*/ 4 h 798931"/>
                  <a:gd name="connsiteX5" fmla="*/ 543938 w 545938"/>
                  <a:gd name="connsiteY5" fmla="*/ 62887 h 798931"/>
                  <a:gd name="connsiteX6" fmla="*/ 498348 w 545938"/>
                  <a:gd name="connsiteY6" fmla="*/ 155639 h 798931"/>
                  <a:gd name="connsiteX7" fmla="*/ 484199 w 545938"/>
                  <a:gd name="connsiteY7" fmla="*/ 179220 h 798931"/>
                  <a:gd name="connsiteX8" fmla="*/ 483806 w 545938"/>
                  <a:gd name="connsiteY8" fmla="*/ 448042 h 798931"/>
                  <a:gd name="connsiteX9" fmla="*/ 472409 w 545938"/>
                  <a:gd name="connsiteY9" fmla="*/ 484200 h 798931"/>
                  <a:gd name="connsiteX10" fmla="*/ 312452 w 545938"/>
                  <a:gd name="connsiteY10" fmla="*/ 717258 h 798931"/>
                  <a:gd name="connsiteX11" fmla="*/ 277080 w 545938"/>
                  <a:gd name="connsiteY11" fmla="*/ 736123 h 798931"/>
                  <a:gd name="connsiteX12" fmla="*/ 178826 w 545938"/>
                  <a:gd name="connsiteY12" fmla="*/ 735730 h 798931"/>
                  <a:gd name="connsiteX13" fmla="*/ 156818 w 545938"/>
                  <a:gd name="connsiteY13" fmla="*/ 749092 h 798931"/>
                  <a:gd name="connsiteX14" fmla="*/ 65638 w 545938"/>
                  <a:gd name="connsiteY14" fmla="*/ 797040 h 798931"/>
                  <a:gd name="connsiteX15" fmla="*/ 4 w 545938"/>
                  <a:gd name="connsiteY15" fmla="*/ 717258 h 798931"/>
                  <a:gd name="connsiteX16" fmla="*/ 64459 w 545938"/>
                  <a:gd name="connsiteY16" fmla="*/ 637083 h 798931"/>
                  <a:gd name="connsiteX17" fmla="*/ 157211 w 545938"/>
                  <a:gd name="connsiteY17" fmla="*/ 684637 h 798931"/>
                  <a:gd name="connsiteX18" fmla="*/ 175682 w 545938"/>
                  <a:gd name="connsiteY18" fmla="*/ 696821 h 798931"/>
                  <a:gd name="connsiteX19" fmla="*/ 266076 w 545938"/>
                  <a:gd name="connsiteY19" fmla="*/ 696035 h 798931"/>
                  <a:gd name="connsiteX20" fmla="*/ 284941 w 545938"/>
                  <a:gd name="connsiteY20" fmla="*/ 686210 h 798931"/>
                  <a:gd name="connsiteX21" fmla="*/ 437824 w 545938"/>
                  <a:gd name="connsiteY21" fmla="*/ 465335 h 798931"/>
                  <a:gd name="connsiteX22" fmla="*/ 443719 w 545938"/>
                  <a:gd name="connsiteY22" fmla="*/ 441361 h 798931"/>
                  <a:gd name="connsiteX23" fmla="*/ 444112 w 545938"/>
                  <a:gd name="connsiteY23" fmla="*/ 309701 h 798931"/>
                  <a:gd name="connsiteX24" fmla="*/ 124197 w 545938"/>
                  <a:gd name="connsiteY24" fmla="*/ 715686 h 798931"/>
                  <a:gd name="connsiteX25" fmla="*/ 81358 w 545938"/>
                  <a:gd name="connsiteY25" fmla="*/ 673633 h 798931"/>
                  <a:gd name="connsiteX26" fmla="*/ 39699 w 545938"/>
                  <a:gd name="connsiteY26" fmla="*/ 716865 h 798931"/>
                  <a:gd name="connsiteX27" fmla="*/ 82538 w 545938"/>
                  <a:gd name="connsiteY27" fmla="*/ 758525 h 798931"/>
                  <a:gd name="connsiteX28" fmla="*/ 124197 w 545938"/>
                  <a:gd name="connsiteY28" fmla="*/ 715686 h 798931"/>
                  <a:gd name="connsiteX29" fmla="*/ 505815 w 545938"/>
                  <a:gd name="connsiteY29" fmla="*/ 81752 h 798931"/>
                  <a:gd name="connsiteX30" fmla="*/ 464156 w 545938"/>
                  <a:gd name="connsiteY30" fmla="*/ 39306 h 798931"/>
                  <a:gd name="connsiteX31" fmla="*/ 422103 w 545938"/>
                  <a:gd name="connsiteY31" fmla="*/ 80966 h 798931"/>
                  <a:gd name="connsiteX32" fmla="*/ 463370 w 545938"/>
                  <a:gd name="connsiteY32" fmla="*/ 123018 h 798931"/>
                  <a:gd name="connsiteX33" fmla="*/ 505815 w 545938"/>
                  <a:gd name="connsiteY33" fmla="*/ 81752 h 7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45938" h="798931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132">
                <a:extLst>
                  <a:ext uri="{FF2B5EF4-FFF2-40B4-BE49-F238E27FC236}">
                    <a16:creationId xmlns:a16="http://schemas.microsoft.com/office/drawing/2014/main" id="{92FD98E1-1352-4B14-927A-6E9EF5A652CC}"/>
                  </a:ext>
                </a:extLst>
              </p:cNvPr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avLst/>
                <a:gdLst>
                  <a:gd name="connsiteX0" fmla="*/ 405391 w 499086"/>
                  <a:gd name="connsiteY0" fmla="*/ 777124 h 940288"/>
                  <a:gd name="connsiteX1" fmla="*/ 496570 w 499086"/>
                  <a:gd name="connsiteY1" fmla="*/ 840006 h 940288"/>
                  <a:gd name="connsiteX2" fmla="*/ 449801 w 499086"/>
                  <a:gd name="connsiteY2" fmla="*/ 933151 h 940288"/>
                  <a:gd name="connsiteX3" fmla="*/ 349582 w 499086"/>
                  <a:gd name="connsiteY3" fmla="*/ 904068 h 940288"/>
                  <a:gd name="connsiteX4" fmla="*/ 368840 w 499086"/>
                  <a:gd name="connsiteY4" fmla="*/ 790879 h 940288"/>
                  <a:gd name="connsiteX5" fmla="*/ 237966 w 499086"/>
                  <a:gd name="connsiteY5" fmla="*/ 491795 h 940288"/>
                  <a:gd name="connsiteX6" fmla="*/ 102375 w 499086"/>
                  <a:gd name="connsiteY6" fmla="*/ 181312 h 940288"/>
                  <a:gd name="connsiteX7" fmla="*/ 78794 w 499086"/>
                  <a:gd name="connsiteY7" fmla="*/ 164020 h 940288"/>
                  <a:gd name="connsiteX8" fmla="*/ 977 w 499086"/>
                  <a:gd name="connsiteY8" fmla="*/ 93670 h 940288"/>
                  <a:gd name="connsiteX9" fmla="*/ 52463 w 499086"/>
                  <a:gd name="connsiteY9" fmla="*/ 6027 h 940288"/>
                  <a:gd name="connsiteX10" fmla="*/ 148358 w 499086"/>
                  <a:gd name="connsiteY10" fmla="*/ 33538 h 940288"/>
                  <a:gd name="connsiteX11" fmla="*/ 141677 w 499086"/>
                  <a:gd name="connsiteY11" fmla="*/ 137687 h 940288"/>
                  <a:gd name="connsiteX12" fmla="*/ 138140 w 499086"/>
                  <a:gd name="connsiteY12" fmla="*/ 164806 h 940288"/>
                  <a:gd name="connsiteX13" fmla="*/ 397530 w 499086"/>
                  <a:gd name="connsiteY13" fmla="*/ 757080 h 940288"/>
                  <a:gd name="connsiteX14" fmla="*/ 405391 w 499086"/>
                  <a:gd name="connsiteY14" fmla="*/ 777124 h 940288"/>
                  <a:gd name="connsiteX15" fmla="*/ 82332 w 499086"/>
                  <a:gd name="connsiteY15" fmla="*/ 40220 h 940288"/>
                  <a:gd name="connsiteX16" fmla="*/ 39100 w 499086"/>
                  <a:gd name="connsiteY16" fmla="*/ 82272 h 940288"/>
                  <a:gd name="connsiteX17" fmla="*/ 81153 w 499086"/>
                  <a:gd name="connsiteY17" fmla="*/ 125504 h 940288"/>
                  <a:gd name="connsiteX18" fmla="*/ 124384 w 499086"/>
                  <a:gd name="connsiteY18" fmla="*/ 83058 h 940288"/>
                  <a:gd name="connsiteX19" fmla="*/ 82332 w 499086"/>
                  <a:gd name="connsiteY19" fmla="*/ 40220 h 940288"/>
                  <a:gd name="connsiteX20" fmla="*/ 459627 w 499086"/>
                  <a:gd name="connsiteY20" fmla="*/ 859264 h 940288"/>
                  <a:gd name="connsiteX21" fmla="*/ 417967 w 499086"/>
                  <a:gd name="connsiteY21" fmla="*/ 816032 h 940288"/>
                  <a:gd name="connsiteX22" fmla="*/ 374735 w 499086"/>
                  <a:gd name="connsiteY22" fmla="*/ 857692 h 940288"/>
                  <a:gd name="connsiteX23" fmla="*/ 416395 w 499086"/>
                  <a:gd name="connsiteY23" fmla="*/ 900924 h 940288"/>
                  <a:gd name="connsiteX24" fmla="*/ 459627 w 499086"/>
                  <a:gd name="connsiteY24" fmla="*/ 859264 h 94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99086" h="940288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133">
                <a:extLst>
                  <a:ext uri="{FF2B5EF4-FFF2-40B4-BE49-F238E27FC236}">
                    <a16:creationId xmlns:a16="http://schemas.microsoft.com/office/drawing/2014/main" id="{22673B37-FFC8-4410-BC97-A0A101B6C9C9}"/>
                  </a:ext>
                </a:extLst>
              </p:cNvPr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avLst/>
                <a:gdLst>
                  <a:gd name="connsiteX0" fmla="*/ 62345 w 166473"/>
                  <a:gd name="connsiteY0" fmla="*/ 163499 h 1012023"/>
                  <a:gd name="connsiteX1" fmla="*/ 2214 w 166473"/>
                  <a:gd name="connsiteY1" fmla="*/ 65638 h 1012023"/>
                  <a:gd name="connsiteX2" fmla="*/ 81996 w 166473"/>
                  <a:gd name="connsiteY2" fmla="*/ 4 h 1012023"/>
                  <a:gd name="connsiteX3" fmla="*/ 162957 w 166473"/>
                  <a:gd name="connsiteY3" fmla="*/ 66817 h 1012023"/>
                  <a:gd name="connsiteX4" fmla="*/ 103219 w 166473"/>
                  <a:gd name="connsiteY4" fmla="*/ 163106 h 1012023"/>
                  <a:gd name="connsiteX5" fmla="*/ 102433 w 166473"/>
                  <a:gd name="connsiteY5" fmla="*/ 178040 h 1012023"/>
                  <a:gd name="connsiteX6" fmla="*/ 103612 w 166473"/>
                  <a:gd name="connsiteY6" fmla="*/ 830053 h 1012023"/>
                  <a:gd name="connsiteX7" fmla="*/ 119726 w 166473"/>
                  <a:gd name="connsiteY7" fmla="*/ 856385 h 1012023"/>
                  <a:gd name="connsiteX8" fmla="*/ 164136 w 166473"/>
                  <a:gd name="connsiteY8" fmla="*/ 949137 h 1012023"/>
                  <a:gd name="connsiteX9" fmla="*/ 83961 w 166473"/>
                  <a:gd name="connsiteY9" fmla="*/ 1012019 h 1012023"/>
                  <a:gd name="connsiteX10" fmla="*/ 4965 w 166473"/>
                  <a:gd name="connsiteY10" fmla="*/ 950316 h 1012023"/>
                  <a:gd name="connsiteX11" fmla="*/ 48197 w 166473"/>
                  <a:gd name="connsiteY11" fmla="*/ 856778 h 1012023"/>
                  <a:gd name="connsiteX12" fmla="*/ 64311 w 166473"/>
                  <a:gd name="connsiteY12" fmla="*/ 834769 h 1012023"/>
                  <a:gd name="connsiteX13" fmla="*/ 63131 w 166473"/>
                  <a:gd name="connsiteY13" fmla="*/ 174896 h 1012023"/>
                  <a:gd name="connsiteX14" fmla="*/ 62345 w 166473"/>
                  <a:gd name="connsiteY14" fmla="*/ 163499 h 1012023"/>
                  <a:gd name="connsiteX15" fmla="*/ 82782 w 166473"/>
                  <a:gd name="connsiteY15" fmla="*/ 124590 h 1012023"/>
                  <a:gd name="connsiteX16" fmla="*/ 125228 w 166473"/>
                  <a:gd name="connsiteY16" fmla="*/ 82144 h 1012023"/>
                  <a:gd name="connsiteX17" fmla="*/ 83175 w 166473"/>
                  <a:gd name="connsiteY17" fmla="*/ 39306 h 1012023"/>
                  <a:gd name="connsiteX18" fmla="*/ 39944 w 166473"/>
                  <a:gd name="connsiteY18" fmla="*/ 82537 h 1012023"/>
                  <a:gd name="connsiteX19" fmla="*/ 82782 w 166473"/>
                  <a:gd name="connsiteY19" fmla="*/ 124590 h 1012023"/>
                  <a:gd name="connsiteX20" fmla="*/ 126014 w 166473"/>
                  <a:gd name="connsiteY20" fmla="*/ 928700 h 1012023"/>
                  <a:gd name="connsiteX21" fmla="*/ 83568 w 166473"/>
                  <a:gd name="connsiteY21" fmla="*/ 887433 h 1012023"/>
                  <a:gd name="connsiteX22" fmla="*/ 42695 w 166473"/>
                  <a:gd name="connsiteY22" fmla="*/ 930665 h 1012023"/>
                  <a:gd name="connsiteX23" fmla="*/ 85533 w 166473"/>
                  <a:gd name="connsiteY23" fmla="*/ 972325 h 1012023"/>
                  <a:gd name="connsiteX24" fmla="*/ 126014 w 166473"/>
                  <a:gd name="connsiteY24" fmla="*/ 928700 h 10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6473" h="101202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134">
                <a:extLst>
                  <a:ext uri="{FF2B5EF4-FFF2-40B4-BE49-F238E27FC236}">
                    <a16:creationId xmlns:a16="http://schemas.microsoft.com/office/drawing/2014/main" id="{E5DA1A89-95B2-4DC1-8AAE-56A5DD2F34C9}"/>
                  </a:ext>
                </a:extLst>
              </p:cNvPr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avLst/>
                <a:gdLst>
                  <a:gd name="connsiteX0" fmla="*/ 242888 w 305648"/>
                  <a:gd name="connsiteY0" fmla="*/ 630397 h 733139"/>
                  <a:gd name="connsiteX1" fmla="*/ 115551 w 305648"/>
                  <a:gd name="connsiteY1" fmla="*/ 493628 h 733139"/>
                  <a:gd name="connsiteX2" fmla="*/ 93149 w 305648"/>
                  <a:gd name="connsiteY2" fmla="*/ 436247 h 733139"/>
                  <a:gd name="connsiteX3" fmla="*/ 93935 w 305648"/>
                  <a:gd name="connsiteY3" fmla="*/ 178822 h 733139"/>
                  <a:gd name="connsiteX4" fmla="*/ 79393 w 305648"/>
                  <a:gd name="connsiteY4" fmla="*/ 155241 h 733139"/>
                  <a:gd name="connsiteX5" fmla="*/ 33803 w 305648"/>
                  <a:gd name="connsiteY5" fmla="*/ 60917 h 733139"/>
                  <a:gd name="connsiteX6" fmla="*/ 112799 w 305648"/>
                  <a:gd name="connsiteY6" fmla="*/ 0 h 733139"/>
                  <a:gd name="connsiteX7" fmla="*/ 193368 w 305648"/>
                  <a:gd name="connsiteY7" fmla="*/ 61703 h 733139"/>
                  <a:gd name="connsiteX8" fmla="*/ 148957 w 305648"/>
                  <a:gd name="connsiteY8" fmla="*/ 154848 h 733139"/>
                  <a:gd name="connsiteX9" fmla="*/ 133236 w 305648"/>
                  <a:gd name="connsiteY9" fmla="*/ 179608 h 733139"/>
                  <a:gd name="connsiteX10" fmla="*/ 134022 w 305648"/>
                  <a:gd name="connsiteY10" fmla="*/ 435068 h 733139"/>
                  <a:gd name="connsiteX11" fmla="*/ 146599 w 305648"/>
                  <a:gd name="connsiteY11" fmla="*/ 467688 h 733139"/>
                  <a:gd name="connsiteX12" fmla="*/ 295159 w 305648"/>
                  <a:gd name="connsiteY12" fmla="*/ 629611 h 733139"/>
                  <a:gd name="connsiteX13" fmla="*/ 304984 w 305648"/>
                  <a:gd name="connsiteY13" fmla="*/ 657515 h 733139"/>
                  <a:gd name="connsiteX14" fmla="*/ 277866 w 305648"/>
                  <a:gd name="connsiteY14" fmla="*/ 669306 h 733139"/>
                  <a:gd name="connsiteX15" fmla="*/ 175682 w 305648"/>
                  <a:gd name="connsiteY15" fmla="*/ 670485 h 733139"/>
                  <a:gd name="connsiteX16" fmla="*/ 157996 w 305648"/>
                  <a:gd name="connsiteY16" fmla="*/ 682668 h 733139"/>
                  <a:gd name="connsiteX17" fmla="*/ 64852 w 305648"/>
                  <a:gd name="connsiteY17" fmla="*/ 731402 h 733139"/>
                  <a:gd name="connsiteX18" fmla="*/ 4 w 305648"/>
                  <a:gd name="connsiteY18" fmla="*/ 650834 h 733139"/>
                  <a:gd name="connsiteX19" fmla="*/ 61314 w 305648"/>
                  <a:gd name="connsiteY19" fmla="*/ 571445 h 733139"/>
                  <a:gd name="connsiteX20" fmla="*/ 158389 w 305648"/>
                  <a:gd name="connsiteY20" fmla="*/ 619393 h 733139"/>
                  <a:gd name="connsiteX21" fmla="*/ 172931 w 305648"/>
                  <a:gd name="connsiteY21" fmla="*/ 630004 h 733139"/>
                  <a:gd name="connsiteX22" fmla="*/ 242888 w 305648"/>
                  <a:gd name="connsiteY22" fmla="*/ 630397 h 733139"/>
                  <a:gd name="connsiteX23" fmla="*/ 156031 w 305648"/>
                  <a:gd name="connsiteY23" fmla="*/ 81747 h 733139"/>
                  <a:gd name="connsiteX24" fmla="*/ 114372 w 305648"/>
                  <a:gd name="connsiteY24" fmla="*/ 39695 h 733139"/>
                  <a:gd name="connsiteX25" fmla="*/ 71926 w 305648"/>
                  <a:gd name="connsiteY25" fmla="*/ 80961 h 733139"/>
                  <a:gd name="connsiteX26" fmla="*/ 113586 w 305648"/>
                  <a:gd name="connsiteY26" fmla="*/ 123014 h 733139"/>
                  <a:gd name="connsiteX27" fmla="*/ 156031 w 305648"/>
                  <a:gd name="connsiteY27" fmla="*/ 81747 h 733139"/>
                  <a:gd name="connsiteX28" fmla="*/ 124197 w 305648"/>
                  <a:gd name="connsiteY28" fmla="*/ 649655 h 733139"/>
                  <a:gd name="connsiteX29" fmla="*/ 80965 w 305648"/>
                  <a:gd name="connsiteY29" fmla="*/ 608781 h 733139"/>
                  <a:gd name="connsiteX30" fmla="*/ 39699 w 305648"/>
                  <a:gd name="connsiteY30" fmla="*/ 651620 h 733139"/>
                  <a:gd name="connsiteX31" fmla="*/ 82930 w 305648"/>
                  <a:gd name="connsiteY31" fmla="*/ 692493 h 733139"/>
                  <a:gd name="connsiteX32" fmla="*/ 124197 w 305648"/>
                  <a:gd name="connsiteY32" fmla="*/ 649655 h 73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5648" h="733139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135">
                <a:extLst>
                  <a:ext uri="{FF2B5EF4-FFF2-40B4-BE49-F238E27FC236}">
                    <a16:creationId xmlns:a16="http://schemas.microsoft.com/office/drawing/2014/main" id="{ECAD3C8B-A032-4153-B7E2-EE3A99A2C58B}"/>
                  </a:ext>
                </a:extLst>
              </p:cNvPr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avLst/>
                <a:gdLst>
                  <a:gd name="connsiteX0" fmla="*/ 161939 w 950328"/>
                  <a:gd name="connsiteY0" fmla="*/ 69706 h 173176"/>
                  <a:gd name="connsiteX1" fmla="*/ 327006 w 950328"/>
                  <a:gd name="connsiteY1" fmla="*/ 69706 h 173176"/>
                  <a:gd name="connsiteX2" fmla="*/ 774651 w 950328"/>
                  <a:gd name="connsiteY2" fmla="*/ 63024 h 173176"/>
                  <a:gd name="connsiteX3" fmla="*/ 793515 w 950328"/>
                  <a:gd name="connsiteY3" fmla="*/ 50841 h 173176"/>
                  <a:gd name="connsiteX4" fmla="*/ 883909 w 950328"/>
                  <a:gd name="connsiteY4" fmla="*/ 1714 h 173176"/>
                  <a:gd name="connsiteX5" fmla="*/ 950329 w 950328"/>
                  <a:gd name="connsiteY5" fmla="*/ 82282 h 173176"/>
                  <a:gd name="connsiteX6" fmla="*/ 885874 w 950328"/>
                  <a:gd name="connsiteY6" fmla="*/ 162458 h 173176"/>
                  <a:gd name="connsiteX7" fmla="*/ 793515 w 950328"/>
                  <a:gd name="connsiteY7" fmla="*/ 113724 h 173176"/>
                  <a:gd name="connsiteX8" fmla="*/ 772293 w 950328"/>
                  <a:gd name="connsiteY8" fmla="*/ 102326 h 173176"/>
                  <a:gd name="connsiteX9" fmla="*/ 417006 w 950328"/>
                  <a:gd name="connsiteY9" fmla="*/ 107435 h 173176"/>
                  <a:gd name="connsiteX10" fmla="*/ 179232 w 950328"/>
                  <a:gd name="connsiteY10" fmla="*/ 110186 h 173176"/>
                  <a:gd name="connsiteX11" fmla="*/ 156830 w 950328"/>
                  <a:gd name="connsiteY11" fmla="*/ 123156 h 173176"/>
                  <a:gd name="connsiteX12" fmla="*/ 64078 w 950328"/>
                  <a:gd name="connsiteY12" fmla="*/ 171104 h 173176"/>
                  <a:gd name="connsiteX13" fmla="*/ 17 w 950328"/>
                  <a:gd name="connsiteY13" fmla="*/ 89750 h 173176"/>
                  <a:gd name="connsiteX14" fmla="*/ 64078 w 950328"/>
                  <a:gd name="connsiteY14" fmla="*/ 11147 h 173176"/>
                  <a:gd name="connsiteX15" fmla="*/ 158402 w 950328"/>
                  <a:gd name="connsiteY15" fmla="*/ 60274 h 173176"/>
                  <a:gd name="connsiteX16" fmla="*/ 161939 w 950328"/>
                  <a:gd name="connsiteY16" fmla="*/ 69706 h 173176"/>
                  <a:gd name="connsiteX17" fmla="*/ 124210 w 950328"/>
                  <a:gd name="connsiteY17" fmla="*/ 90143 h 173176"/>
                  <a:gd name="connsiteX18" fmla="*/ 80978 w 950328"/>
                  <a:gd name="connsiteY18" fmla="*/ 48876 h 173176"/>
                  <a:gd name="connsiteX19" fmla="*/ 39711 w 950328"/>
                  <a:gd name="connsiteY19" fmla="*/ 92108 h 173176"/>
                  <a:gd name="connsiteX20" fmla="*/ 82943 w 950328"/>
                  <a:gd name="connsiteY20" fmla="*/ 133374 h 173176"/>
                  <a:gd name="connsiteX21" fmla="*/ 124210 w 950328"/>
                  <a:gd name="connsiteY21" fmla="*/ 90143 h 173176"/>
                  <a:gd name="connsiteX22" fmla="*/ 826922 w 950328"/>
                  <a:gd name="connsiteY22" fmla="*/ 82675 h 173176"/>
                  <a:gd name="connsiteX23" fmla="*/ 868974 w 950328"/>
                  <a:gd name="connsiteY23" fmla="*/ 125121 h 173176"/>
                  <a:gd name="connsiteX24" fmla="*/ 910634 w 950328"/>
                  <a:gd name="connsiteY24" fmla="*/ 82282 h 173176"/>
                  <a:gd name="connsiteX25" fmla="*/ 868581 w 950328"/>
                  <a:gd name="connsiteY25" fmla="*/ 39837 h 173176"/>
                  <a:gd name="connsiteX26" fmla="*/ 826922 w 950328"/>
                  <a:gd name="connsiteY26" fmla="*/ 82675 h 17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50328" h="173176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36">
                <a:extLst>
                  <a:ext uri="{FF2B5EF4-FFF2-40B4-BE49-F238E27FC236}">
                    <a16:creationId xmlns:a16="http://schemas.microsoft.com/office/drawing/2014/main" id="{33651588-F984-4D66-84FE-3554FA0FCABE}"/>
                  </a:ext>
                </a:extLst>
              </p:cNvPr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avLst/>
                <a:gdLst>
                  <a:gd name="connsiteX0" fmla="*/ 648048 w 807860"/>
                  <a:gd name="connsiteY0" fmla="*/ 112106 h 616911"/>
                  <a:gd name="connsiteX1" fmla="*/ 696782 w 807860"/>
                  <a:gd name="connsiteY1" fmla="*/ 5599 h 616911"/>
                  <a:gd name="connsiteX2" fmla="*/ 794642 w 807860"/>
                  <a:gd name="connsiteY2" fmla="*/ 37826 h 616911"/>
                  <a:gd name="connsiteX3" fmla="*/ 783245 w 807860"/>
                  <a:gd name="connsiteY3" fmla="*/ 140403 h 616911"/>
                  <a:gd name="connsiteX4" fmla="*/ 670843 w 807860"/>
                  <a:gd name="connsiteY4" fmla="*/ 143940 h 616911"/>
                  <a:gd name="connsiteX5" fmla="*/ 175643 w 807860"/>
                  <a:gd name="connsiteY5" fmla="*/ 494117 h 616911"/>
                  <a:gd name="connsiteX6" fmla="*/ 162673 w 807860"/>
                  <a:gd name="connsiteY6" fmla="*/ 522414 h 616911"/>
                  <a:gd name="connsiteX7" fmla="*/ 89573 w 807860"/>
                  <a:gd name="connsiteY7" fmla="*/ 616345 h 616911"/>
                  <a:gd name="connsiteX8" fmla="*/ 358 w 807860"/>
                  <a:gd name="connsiteY8" fmla="*/ 543244 h 616911"/>
                  <a:gd name="connsiteX9" fmla="*/ 77389 w 807860"/>
                  <a:gd name="connsiteY9" fmla="*/ 453244 h 616911"/>
                  <a:gd name="connsiteX10" fmla="*/ 143416 w 807860"/>
                  <a:gd name="connsiteY10" fmla="*/ 468571 h 616911"/>
                  <a:gd name="connsiteX11" fmla="*/ 648048 w 807860"/>
                  <a:gd name="connsiteY11" fmla="*/ 112106 h 616911"/>
                  <a:gd name="connsiteX12" fmla="*/ 82891 w 807860"/>
                  <a:gd name="connsiteY12" fmla="*/ 492152 h 616911"/>
                  <a:gd name="connsiteX13" fmla="*/ 39660 w 807860"/>
                  <a:gd name="connsiteY13" fmla="*/ 533812 h 616911"/>
                  <a:gd name="connsiteX14" fmla="*/ 81319 w 807860"/>
                  <a:gd name="connsiteY14" fmla="*/ 577437 h 616911"/>
                  <a:gd name="connsiteX15" fmla="*/ 124944 w 807860"/>
                  <a:gd name="connsiteY15" fmla="*/ 534991 h 616911"/>
                  <a:gd name="connsiteX16" fmla="*/ 82891 w 807860"/>
                  <a:gd name="connsiteY16" fmla="*/ 492152 h 616911"/>
                  <a:gd name="connsiteX17" fmla="*/ 768310 w 807860"/>
                  <a:gd name="connsiteY17" fmla="*/ 81844 h 616911"/>
                  <a:gd name="connsiteX18" fmla="*/ 725865 w 807860"/>
                  <a:gd name="connsiteY18" fmla="*/ 39791 h 616911"/>
                  <a:gd name="connsiteX19" fmla="*/ 684205 w 807860"/>
                  <a:gd name="connsiteY19" fmla="*/ 82630 h 616911"/>
                  <a:gd name="connsiteX20" fmla="*/ 727044 w 807860"/>
                  <a:gd name="connsiteY20" fmla="*/ 125076 h 616911"/>
                  <a:gd name="connsiteX21" fmla="*/ 768310 w 807860"/>
                  <a:gd name="connsiteY21" fmla="*/ 81844 h 616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7860" h="616911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137">
                <a:extLst>
                  <a:ext uri="{FF2B5EF4-FFF2-40B4-BE49-F238E27FC236}">
                    <a16:creationId xmlns:a16="http://schemas.microsoft.com/office/drawing/2014/main" id="{256D2AD6-58CA-427D-8F99-1B9D2243891B}"/>
                  </a:ext>
                </a:extLst>
              </p:cNvPr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avLst/>
                <a:gdLst>
                  <a:gd name="connsiteX0" fmla="*/ 102507 w 291173"/>
                  <a:gd name="connsiteY0" fmla="*/ 103184 h 812576"/>
                  <a:gd name="connsiteX1" fmla="*/ 102507 w 291173"/>
                  <a:gd name="connsiteY1" fmla="*/ 649475 h 812576"/>
                  <a:gd name="connsiteX2" fmla="*/ 161852 w 291173"/>
                  <a:gd name="connsiteY2" fmla="*/ 749694 h 812576"/>
                  <a:gd name="connsiteX3" fmla="*/ 82463 w 291173"/>
                  <a:gd name="connsiteY3" fmla="*/ 812577 h 812576"/>
                  <a:gd name="connsiteX4" fmla="*/ 2288 w 291173"/>
                  <a:gd name="connsiteY4" fmla="*/ 747729 h 812576"/>
                  <a:gd name="connsiteX5" fmla="*/ 62812 w 291173"/>
                  <a:gd name="connsiteY5" fmla="*/ 649475 h 812576"/>
                  <a:gd name="connsiteX6" fmla="*/ 62812 w 291173"/>
                  <a:gd name="connsiteY6" fmla="*/ 628646 h 812576"/>
                  <a:gd name="connsiteX7" fmla="*/ 61633 w 291173"/>
                  <a:gd name="connsiteY7" fmla="*/ 98075 h 812576"/>
                  <a:gd name="connsiteX8" fmla="*/ 97397 w 291173"/>
                  <a:gd name="connsiteY8" fmla="*/ 62703 h 812576"/>
                  <a:gd name="connsiteX9" fmla="*/ 139450 w 291173"/>
                  <a:gd name="connsiteY9" fmla="*/ 39908 h 812576"/>
                  <a:gd name="connsiteX10" fmla="*/ 232202 w 291173"/>
                  <a:gd name="connsiteY10" fmla="*/ 3358 h 812576"/>
                  <a:gd name="connsiteX11" fmla="*/ 291154 w 291173"/>
                  <a:gd name="connsiteY11" fmla="*/ 84319 h 812576"/>
                  <a:gd name="connsiteX12" fmla="*/ 225914 w 291173"/>
                  <a:gd name="connsiteY12" fmla="*/ 162136 h 812576"/>
                  <a:gd name="connsiteX13" fmla="*/ 137485 w 291173"/>
                  <a:gd name="connsiteY13" fmla="*/ 119691 h 812576"/>
                  <a:gd name="connsiteX14" fmla="*/ 102507 w 291173"/>
                  <a:gd name="connsiteY14" fmla="*/ 103184 h 812576"/>
                  <a:gd name="connsiteX15" fmla="*/ 208621 w 291173"/>
                  <a:gd name="connsiteY15" fmla="*/ 124014 h 812576"/>
                  <a:gd name="connsiteX16" fmla="*/ 251853 w 291173"/>
                  <a:gd name="connsiteY16" fmla="*/ 82354 h 812576"/>
                  <a:gd name="connsiteX17" fmla="*/ 210979 w 291173"/>
                  <a:gd name="connsiteY17" fmla="*/ 38729 h 812576"/>
                  <a:gd name="connsiteX18" fmla="*/ 166961 w 291173"/>
                  <a:gd name="connsiteY18" fmla="*/ 81175 h 812576"/>
                  <a:gd name="connsiteX19" fmla="*/ 208621 w 291173"/>
                  <a:gd name="connsiteY19" fmla="*/ 124014 h 812576"/>
                  <a:gd name="connsiteX20" fmla="*/ 81677 w 291173"/>
                  <a:gd name="connsiteY20" fmla="*/ 688777 h 812576"/>
                  <a:gd name="connsiteX21" fmla="*/ 40017 w 291173"/>
                  <a:gd name="connsiteY21" fmla="*/ 732009 h 812576"/>
                  <a:gd name="connsiteX22" fmla="*/ 83642 w 291173"/>
                  <a:gd name="connsiteY22" fmla="*/ 773275 h 812576"/>
                  <a:gd name="connsiteX23" fmla="*/ 125302 w 291173"/>
                  <a:gd name="connsiteY23" fmla="*/ 730044 h 812576"/>
                  <a:gd name="connsiteX24" fmla="*/ 81677 w 291173"/>
                  <a:gd name="connsiteY24" fmla="*/ 688777 h 81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1173" h="812576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138">
                <a:extLst>
                  <a:ext uri="{FF2B5EF4-FFF2-40B4-BE49-F238E27FC236}">
                    <a16:creationId xmlns:a16="http://schemas.microsoft.com/office/drawing/2014/main" id="{C8CECF31-D2E4-48DA-A4DD-69FCF0E193FD}"/>
                  </a:ext>
                </a:extLst>
              </p:cNvPr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avLst/>
                <a:gdLst>
                  <a:gd name="connsiteX0" fmla="*/ 102707 w 734275"/>
                  <a:gd name="connsiteY0" fmla="*/ 221059 h 324079"/>
                  <a:gd name="connsiteX1" fmla="*/ 571574 w 734275"/>
                  <a:gd name="connsiteY1" fmla="*/ 221059 h 324079"/>
                  <a:gd name="connsiteX2" fmla="*/ 652535 w 734275"/>
                  <a:gd name="connsiteY2" fmla="*/ 160534 h 324079"/>
                  <a:gd name="connsiteX3" fmla="*/ 733103 w 734275"/>
                  <a:gd name="connsiteY3" fmla="*/ 227347 h 324079"/>
                  <a:gd name="connsiteX4" fmla="*/ 679260 w 734275"/>
                  <a:gd name="connsiteY4" fmla="*/ 319313 h 324079"/>
                  <a:gd name="connsiteX5" fmla="*/ 580614 w 734275"/>
                  <a:gd name="connsiteY5" fmla="*/ 280797 h 324079"/>
                  <a:gd name="connsiteX6" fmla="*/ 549565 w 734275"/>
                  <a:gd name="connsiteY6" fmla="*/ 262325 h 324079"/>
                  <a:gd name="connsiteX7" fmla="*/ 93667 w 734275"/>
                  <a:gd name="connsiteY7" fmla="*/ 260360 h 324079"/>
                  <a:gd name="connsiteX8" fmla="*/ 62619 w 734275"/>
                  <a:gd name="connsiteY8" fmla="*/ 229312 h 324079"/>
                  <a:gd name="connsiteX9" fmla="*/ 62619 w 734275"/>
                  <a:gd name="connsiteY9" fmla="*/ 209661 h 324079"/>
                  <a:gd name="connsiteX10" fmla="*/ 32750 w 734275"/>
                  <a:gd name="connsiteY10" fmla="*/ 145207 h 324079"/>
                  <a:gd name="connsiteX11" fmla="*/ 5632 w 734275"/>
                  <a:gd name="connsiteY11" fmla="*/ 53241 h 324079"/>
                  <a:gd name="connsiteX12" fmla="*/ 88558 w 734275"/>
                  <a:gd name="connsiteY12" fmla="*/ 184 h 324079"/>
                  <a:gd name="connsiteX13" fmla="*/ 161659 w 734275"/>
                  <a:gd name="connsiteY13" fmla="*/ 61102 h 324079"/>
                  <a:gd name="connsiteX14" fmla="*/ 125501 w 734275"/>
                  <a:gd name="connsiteY14" fmla="*/ 150709 h 324079"/>
                  <a:gd name="connsiteX15" fmla="*/ 102314 w 734275"/>
                  <a:gd name="connsiteY15" fmla="*/ 192762 h 324079"/>
                  <a:gd name="connsiteX16" fmla="*/ 102707 w 734275"/>
                  <a:gd name="connsiteY16" fmla="*/ 221059 h 324079"/>
                  <a:gd name="connsiteX17" fmla="*/ 694195 w 734275"/>
                  <a:gd name="connsiteY17" fmla="*/ 241103 h 324079"/>
                  <a:gd name="connsiteX18" fmla="*/ 651356 w 734275"/>
                  <a:gd name="connsiteY18" fmla="*/ 200229 h 324079"/>
                  <a:gd name="connsiteX19" fmla="*/ 609697 w 734275"/>
                  <a:gd name="connsiteY19" fmla="*/ 242675 h 324079"/>
                  <a:gd name="connsiteX20" fmla="*/ 652928 w 734275"/>
                  <a:gd name="connsiteY20" fmla="*/ 283548 h 324079"/>
                  <a:gd name="connsiteX21" fmla="*/ 694195 w 734275"/>
                  <a:gd name="connsiteY21" fmla="*/ 241103 h 324079"/>
                  <a:gd name="connsiteX22" fmla="*/ 124322 w 734275"/>
                  <a:gd name="connsiteY22" fmla="*/ 80359 h 324079"/>
                  <a:gd name="connsiteX23" fmla="*/ 81484 w 734275"/>
                  <a:gd name="connsiteY23" fmla="*/ 39093 h 324079"/>
                  <a:gd name="connsiteX24" fmla="*/ 40610 w 734275"/>
                  <a:gd name="connsiteY24" fmla="*/ 82324 h 324079"/>
                  <a:gd name="connsiteX25" fmla="*/ 83449 w 734275"/>
                  <a:gd name="connsiteY25" fmla="*/ 123984 h 324079"/>
                  <a:gd name="connsiteX26" fmla="*/ 124322 w 734275"/>
                  <a:gd name="connsiteY26" fmla="*/ 80359 h 32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34275" h="324079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139">
                <a:extLst>
                  <a:ext uri="{FF2B5EF4-FFF2-40B4-BE49-F238E27FC236}">
                    <a16:creationId xmlns:a16="http://schemas.microsoft.com/office/drawing/2014/main" id="{5EBCA328-BA1A-4931-9034-1FD013D2B696}"/>
                  </a:ext>
                </a:extLst>
              </p:cNvPr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avLst/>
                <a:gdLst>
                  <a:gd name="connsiteX0" fmla="*/ 535758 w 639210"/>
                  <a:gd name="connsiteY0" fmla="*/ 380095 h 543589"/>
                  <a:gd name="connsiteX1" fmla="*/ 535365 w 639210"/>
                  <a:gd name="connsiteY1" fmla="*/ 274767 h 543589"/>
                  <a:gd name="connsiteX2" fmla="*/ 526326 w 639210"/>
                  <a:gd name="connsiteY2" fmla="*/ 259439 h 543589"/>
                  <a:gd name="connsiteX3" fmla="*/ 290909 w 639210"/>
                  <a:gd name="connsiteY3" fmla="*/ 106949 h 543589"/>
                  <a:gd name="connsiteX4" fmla="*/ 284228 w 639210"/>
                  <a:gd name="connsiteY4" fmla="*/ 103412 h 543589"/>
                  <a:gd name="connsiteX5" fmla="*/ 166323 w 639210"/>
                  <a:gd name="connsiteY5" fmla="*/ 103019 h 543589"/>
                  <a:gd name="connsiteX6" fmla="*/ 155712 w 639210"/>
                  <a:gd name="connsiteY6" fmla="*/ 117167 h 543589"/>
                  <a:gd name="connsiteX7" fmla="*/ 62174 w 639210"/>
                  <a:gd name="connsiteY7" fmla="*/ 161578 h 543589"/>
                  <a:gd name="connsiteX8" fmla="*/ 78 w 639210"/>
                  <a:gd name="connsiteY8" fmla="*/ 87298 h 543589"/>
                  <a:gd name="connsiteX9" fmla="*/ 59423 w 639210"/>
                  <a:gd name="connsiteY9" fmla="*/ 3193 h 543589"/>
                  <a:gd name="connsiteX10" fmla="*/ 155712 w 639210"/>
                  <a:gd name="connsiteY10" fmla="*/ 47604 h 543589"/>
                  <a:gd name="connsiteX11" fmla="*/ 180472 w 639210"/>
                  <a:gd name="connsiteY11" fmla="*/ 62931 h 543589"/>
                  <a:gd name="connsiteX12" fmla="*/ 295625 w 639210"/>
                  <a:gd name="connsiteY12" fmla="*/ 66468 h 543589"/>
                  <a:gd name="connsiteX13" fmla="*/ 392307 w 639210"/>
                  <a:gd name="connsiteY13" fmla="*/ 125421 h 543589"/>
                  <a:gd name="connsiteX14" fmla="*/ 555802 w 639210"/>
                  <a:gd name="connsiteY14" fmla="*/ 230356 h 543589"/>
                  <a:gd name="connsiteX15" fmla="*/ 576238 w 639210"/>
                  <a:gd name="connsiteY15" fmla="*/ 266906 h 543589"/>
                  <a:gd name="connsiteX16" fmla="*/ 575845 w 639210"/>
                  <a:gd name="connsiteY16" fmla="*/ 380095 h 543589"/>
                  <a:gd name="connsiteX17" fmla="*/ 636763 w 639210"/>
                  <a:gd name="connsiteY17" fmla="*/ 480314 h 543589"/>
                  <a:gd name="connsiteX18" fmla="*/ 557373 w 639210"/>
                  <a:gd name="connsiteY18" fmla="*/ 543589 h 543589"/>
                  <a:gd name="connsiteX19" fmla="*/ 477199 w 639210"/>
                  <a:gd name="connsiteY19" fmla="*/ 483458 h 543589"/>
                  <a:gd name="connsiteX20" fmla="*/ 535758 w 639210"/>
                  <a:gd name="connsiteY20" fmla="*/ 380095 h 543589"/>
                  <a:gd name="connsiteX21" fmla="*/ 81825 w 639210"/>
                  <a:gd name="connsiteY21" fmla="*/ 124242 h 543589"/>
                  <a:gd name="connsiteX22" fmla="*/ 123484 w 639210"/>
                  <a:gd name="connsiteY22" fmla="*/ 81796 h 543589"/>
                  <a:gd name="connsiteX23" fmla="*/ 81432 w 639210"/>
                  <a:gd name="connsiteY23" fmla="*/ 40136 h 543589"/>
                  <a:gd name="connsiteX24" fmla="*/ 39772 w 639210"/>
                  <a:gd name="connsiteY24" fmla="*/ 82582 h 543589"/>
                  <a:gd name="connsiteX25" fmla="*/ 81825 w 639210"/>
                  <a:gd name="connsiteY25" fmla="*/ 124242 h 543589"/>
                  <a:gd name="connsiteX26" fmla="*/ 514142 w 639210"/>
                  <a:gd name="connsiteY26" fmla="*/ 459091 h 543589"/>
                  <a:gd name="connsiteX27" fmla="*/ 553837 w 639210"/>
                  <a:gd name="connsiteY27" fmla="*/ 503895 h 543589"/>
                  <a:gd name="connsiteX28" fmla="*/ 598247 w 639210"/>
                  <a:gd name="connsiteY28" fmla="*/ 464200 h 543589"/>
                  <a:gd name="connsiteX29" fmla="*/ 558553 w 639210"/>
                  <a:gd name="connsiteY29" fmla="*/ 419789 h 543589"/>
                  <a:gd name="connsiteX30" fmla="*/ 514142 w 639210"/>
                  <a:gd name="connsiteY30" fmla="*/ 459091 h 54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39210" h="543589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140">
                <a:extLst>
                  <a:ext uri="{FF2B5EF4-FFF2-40B4-BE49-F238E27FC236}">
                    <a16:creationId xmlns:a16="http://schemas.microsoft.com/office/drawing/2014/main" id="{3484C2A4-F99F-41EE-8402-EDF19A0CACEE}"/>
                  </a:ext>
                </a:extLst>
              </p:cNvPr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avLst/>
                <a:gdLst>
                  <a:gd name="connsiteX0" fmla="*/ 162535 w 791364"/>
                  <a:gd name="connsiteY0" fmla="*/ 63350 h 166574"/>
                  <a:gd name="connsiteX1" fmla="*/ 465550 w 791364"/>
                  <a:gd name="connsiteY1" fmla="*/ 63350 h 166574"/>
                  <a:gd name="connsiteX2" fmla="*/ 614896 w 791364"/>
                  <a:gd name="connsiteY2" fmla="*/ 62564 h 166574"/>
                  <a:gd name="connsiteX3" fmla="*/ 634940 w 791364"/>
                  <a:gd name="connsiteY3" fmla="*/ 49595 h 166574"/>
                  <a:gd name="connsiteX4" fmla="*/ 730050 w 791364"/>
                  <a:gd name="connsiteY4" fmla="*/ 2433 h 166574"/>
                  <a:gd name="connsiteX5" fmla="*/ 791360 w 791364"/>
                  <a:gd name="connsiteY5" fmla="*/ 81429 h 166574"/>
                  <a:gd name="connsiteX6" fmla="*/ 729657 w 791364"/>
                  <a:gd name="connsiteY6" fmla="*/ 161997 h 166574"/>
                  <a:gd name="connsiteX7" fmla="*/ 635726 w 791364"/>
                  <a:gd name="connsiteY7" fmla="*/ 116014 h 166574"/>
                  <a:gd name="connsiteX8" fmla="*/ 615682 w 791364"/>
                  <a:gd name="connsiteY8" fmla="*/ 102652 h 166574"/>
                  <a:gd name="connsiteX9" fmla="*/ 175505 w 791364"/>
                  <a:gd name="connsiteY9" fmla="*/ 104224 h 166574"/>
                  <a:gd name="connsiteX10" fmla="*/ 155854 w 791364"/>
                  <a:gd name="connsiteY10" fmla="*/ 118372 h 166574"/>
                  <a:gd name="connsiteX11" fmla="*/ 61924 w 791364"/>
                  <a:gd name="connsiteY11" fmla="*/ 163962 h 166574"/>
                  <a:gd name="connsiteX12" fmla="*/ 220 w 791364"/>
                  <a:gd name="connsiteY12" fmla="*/ 75927 h 166574"/>
                  <a:gd name="connsiteX13" fmla="*/ 72928 w 791364"/>
                  <a:gd name="connsiteY13" fmla="*/ 2826 h 166574"/>
                  <a:gd name="connsiteX14" fmla="*/ 154282 w 791364"/>
                  <a:gd name="connsiteY14" fmla="*/ 46844 h 166574"/>
                  <a:gd name="connsiteX15" fmla="*/ 162535 w 791364"/>
                  <a:gd name="connsiteY15" fmla="*/ 63350 h 166574"/>
                  <a:gd name="connsiteX16" fmla="*/ 709220 w 791364"/>
                  <a:gd name="connsiteY16" fmla="*/ 39769 h 166574"/>
                  <a:gd name="connsiteX17" fmla="*/ 668346 w 791364"/>
                  <a:gd name="connsiteY17" fmla="*/ 82215 h 166574"/>
                  <a:gd name="connsiteX18" fmla="*/ 710792 w 791364"/>
                  <a:gd name="connsiteY18" fmla="*/ 123482 h 166574"/>
                  <a:gd name="connsiteX19" fmla="*/ 751666 w 791364"/>
                  <a:gd name="connsiteY19" fmla="*/ 81036 h 166574"/>
                  <a:gd name="connsiteX20" fmla="*/ 709220 w 791364"/>
                  <a:gd name="connsiteY20" fmla="*/ 39769 h 166574"/>
                  <a:gd name="connsiteX21" fmla="*/ 123234 w 791364"/>
                  <a:gd name="connsiteY21" fmla="*/ 83394 h 166574"/>
                  <a:gd name="connsiteX22" fmla="*/ 80788 w 791364"/>
                  <a:gd name="connsiteY22" fmla="*/ 41341 h 166574"/>
                  <a:gd name="connsiteX23" fmla="*/ 39522 w 791364"/>
                  <a:gd name="connsiteY23" fmla="*/ 84573 h 166574"/>
                  <a:gd name="connsiteX24" fmla="*/ 81967 w 791364"/>
                  <a:gd name="connsiteY24" fmla="*/ 126626 h 166574"/>
                  <a:gd name="connsiteX25" fmla="*/ 123234 w 791364"/>
                  <a:gd name="connsiteY25" fmla="*/ 83394 h 16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1364" h="16657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41">
                <a:extLst>
                  <a:ext uri="{FF2B5EF4-FFF2-40B4-BE49-F238E27FC236}">
                    <a16:creationId xmlns:a16="http://schemas.microsoft.com/office/drawing/2014/main" id="{C8B6DDE0-87E3-4910-899A-BEF352A53C2F}"/>
                  </a:ext>
                </a:extLst>
              </p:cNvPr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avLst/>
                <a:gdLst>
                  <a:gd name="connsiteX0" fmla="*/ 229029 w 480645"/>
                  <a:gd name="connsiteY0" fmla="*/ 385626 h 448857"/>
                  <a:gd name="connsiteX1" fmla="*/ 203483 w 480645"/>
                  <a:gd name="connsiteY1" fmla="*/ 385626 h 448857"/>
                  <a:gd name="connsiteX2" fmla="*/ 148068 w 480645"/>
                  <a:gd name="connsiteY2" fmla="*/ 413530 h 448857"/>
                  <a:gd name="connsiteX3" fmla="*/ 53351 w 480645"/>
                  <a:gd name="connsiteY3" fmla="*/ 443399 h 448857"/>
                  <a:gd name="connsiteX4" fmla="*/ 294 w 480645"/>
                  <a:gd name="connsiteY4" fmla="*/ 360080 h 448857"/>
                  <a:gd name="connsiteX5" fmla="*/ 63962 w 480645"/>
                  <a:gd name="connsiteY5" fmla="*/ 286979 h 448857"/>
                  <a:gd name="connsiteX6" fmla="*/ 155535 w 480645"/>
                  <a:gd name="connsiteY6" fmla="*/ 330604 h 448857"/>
                  <a:gd name="connsiteX7" fmla="*/ 181474 w 480645"/>
                  <a:gd name="connsiteY7" fmla="*/ 346717 h 448857"/>
                  <a:gd name="connsiteX8" fmla="*/ 282872 w 480645"/>
                  <a:gd name="connsiteY8" fmla="*/ 343573 h 448857"/>
                  <a:gd name="connsiteX9" fmla="*/ 365798 w 480645"/>
                  <a:gd name="connsiteY9" fmla="*/ 288944 h 448857"/>
                  <a:gd name="connsiteX10" fmla="*/ 379554 w 480645"/>
                  <a:gd name="connsiteY10" fmla="*/ 261433 h 448857"/>
                  <a:gd name="connsiteX11" fmla="*/ 379554 w 480645"/>
                  <a:gd name="connsiteY11" fmla="*/ 182830 h 448857"/>
                  <a:gd name="connsiteX12" fmla="*/ 362261 w 480645"/>
                  <a:gd name="connsiteY12" fmla="*/ 154926 h 448857"/>
                  <a:gd name="connsiteX13" fmla="*/ 318636 w 480645"/>
                  <a:gd name="connsiteY13" fmla="*/ 63353 h 448857"/>
                  <a:gd name="connsiteX14" fmla="*/ 394488 w 480645"/>
                  <a:gd name="connsiteY14" fmla="*/ 78 h 448857"/>
                  <a:gd name="connsiteX15" fmla="*/ 476628 w 480645"/>
                  <a:gd name="connsiteY15" fmla="*/ 57065 h 448857"/>
                  <a:gd name="connsiteX16" fmla="*/ 433790 w 480645"/>
                  <a:gd name="connsiteY16" fmla="*/ 155712 h 448857"/>
                  <a:gd name="connsiteX17" fmla="*/ 418855 w 480645"/>
                  <a:gd name="connsiteY17" fmla="*/ 178900 h 448857"/>
                  <a:gd name="connsiteX18" fmla="*/ 419641 w 480645"/>
                  <a:gd name="connsiteY18" fmla="*/ 269293 h 448857"/>
                  <a:gd name="connsiteX19" fmla="*/ 394095 w 480645"/>
                  <a:gd name="connsiteY19" fmla="*/ 317634 h 448857"/>
                  <a:gd name="connsiteX20" fmla="*/ 323352 w 480645"/>
                  <a:gd name="connsiteY20" fmla="*/ 367154 h 448857"/>
                  <a:gd name="connsiteX21" fmla="*/ 262042 w 480645"/>
                  <a:gd name="connsiteY21" fmla="*/ 386412 h 448857"/>
                  <a:gd name="connsiteX22" fmla="*/ 229029 w 480645"/>
                  <a:gd name="connsiteY22" fmla="*/ 385626 h 448857"/>
                  <a:gd name="connsiteX23" fmla="*/ 82041 w 480645"/>
                  <a:gd name="connsiteY23" fmla="*/ 408421 h 448857"/>
                  <a:gd name="connsiteX24" fmla="*/ 125273 w 480645"/>
                  <a:gd name="connsiteY24" fmla="*/ 367154 h 448857"/>
                  <a:gd name="connsiteX25" fmla="*/ 83220 w 480645"/>
                  <a:gd name="connsiteY25" fmla="*/ 324709 h 448857"/>
                  <a:gd name="connsiteX26" fmla="*/ 39988 w 480645"/>
                  <a:gd name="connsiteY26" fmla="*/ 365975 h 448857"/>
                  <a:gd name="connsiteX27" fmla="*/ 82041 w 480645"/>
                  <a:gd name="connsiteY27" fmla="*/ 408421 h 448857"/>
                  <a:gd name="connsiteX28" fmla="*/ 440471 w 480645"/>
                  <a:gd name="connsiteY28" fmla="*/ 81039 h 448857"/>
                  <a:gd name="connsiteX29" fmla="*/ 398025 w 480645"/>
                  <a:gd name="connsiteY29" fmla="*/ 39379 h 448857"/>
                  <a:gd name="connsiteX30" fmla="*/ 356759 w 480645"/>
                  <a:gd name="connsiteY30" fmla="*/ 82611 h 448857"/>
                  <a:gd name="connsiteX31" fmla="*/ 399204 w 480645"/>
                  <a:gd name="connsiteY31" fmla="*/ 124664 h 448857"/>
                  <a:gd name="connsiteX32" fmla="*/ 440471 w 480645"/>
                  <a:gd name="connsiteY32" fmla="*/ 81039 h 44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45" h="448857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42">
                <a:extLst>
                  <a:ext uri="{FF2B5EF4-FFF2-40B4-BE49-F238E27FC236}">
                    <a16:creationId xmlns:a16="http://schemas.microsoft.com/office/drawing/2014/main" id="{2C19EB31-2CB4-4AFD-A7FA-0CBD806C3017}"/>
                  </a:ext>
                </a:extLst>
              </p:cNvPr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avLst/>
                <a:gdLst>
                  <a:gd name="connsiteX0" fmla="*/ 613104 w 704067"/>
                  <a:gd name="connsiteY0" fmla="*/ 163584 h 166507"/>
                  <a:gd name="connsiteX1" fmla="*/ 547078 w 704067"/>
                  <a:gd name="connsiteY1" fmla="*/ 115636 h 166507"/>
                  <a:gd name="connsiteX2" fmla="*/ 527034 w 704067"/>
                  <a:gd name="connsiteY2" fmla="*/ 102274 h 166507"/>
                  <a:gd name="connsiteX3" fmla="*/ 177250 w 704067"/>
                  <a:gd name="connsiteY3" fmla="*/ 103846 h 166507"/>
                  <a:gd name="connsiteX4" fmla="*/ 155634 w 704067"/>
                  <a:gd name="connsiteY4" fmla="*/ 117995 h 166507"/>
                  <a:gd name="connsiteX5" fmla="*/ 65634 w 704067"/>
                  <a:gd name="connsiteY5" fmla="*/ 164763 h 166507"/>
                  <a:gd name="connsiteX6" fmla="*/ 0 w 704067"/>
                  <a:gd name="connsiteY6" fmla="*/ 83409 h 166507"/>
                  <a:gd name="connsiteX7" fmla="*/ 65241 w 704067"/>
                  <a:gd name="connsiteY7" fmla="*/ 4020 h 166507"/>
                  <a:gd name="connsiteX8" fmla="*/ 155634 w 704067"/>
                  <a:gd name="connsiteY8" fmla="*/ 50003 h 166507"/>
                  <a:gd name="connsiteX9" fmla="*/ 178822 w 704067"/>
                  <a:gd name="connsiteY9" fmla="*/ 64937 h 166507"/>
                  <a:gd name="connsiteX10" fmla="*/ 520746 w 704067"/>
                  <a:gd name="connsiteY10" fmla="*/ 63365 h 166507"/>
                  <a:gd name="connsiteX11" fmla="*/ 548257 w 704067"/>
                  <a:gd name="connsiteY11" fmla="*/ 46073 h 166507"/>
                  <a:gd name="connsiteX12" fmla="*/ 645725 w 704067"/>
                  <a:gd name="connsiteY12" fmla="*/ 3627 h 166507"/>
                  <a:gd name="connsiteX13" fmla="*/ 703105 w 704067"/>
                  <a:gd name="connsiteY13" fmla="*/ 93234 h 166507"/>
                  <a:gd name="connsiteX14" fmla="*/ 613104 w 704067"/>
                  <a:gd name="connsiteY14" fmla="*/ 163584 h 166507"/>
                  <a:gd name="connsiteX15" fmla="*/ 621751 w 704067"/>
                  <a:gd name="connsiteY15" fmla="*/ 123890 h 166507"/>
                  <a:gd name="connsiteX16" fmla="*/ 664589 w 704067"/>
                  <a:gd name="connsiteY16" fmla="*/ 82230 h 166507"/>
                  <a:gd name="connsiteX17" fmla="*/ 621751 w 704067"/>
                  <a:gd name="connsiteY17" fmla="*/ 40570 h 166507"/>
                  <a:gd name="connsiteX18" fmla="*/ 579305 w 704067"/>
                  <a:gd name="connsiteY18" fmla="*/ 82230 h 166507"/>
                  <a:gd name="connsiteX19" fmla="*/ 621751 w 704067"/>
                  <a:gd name="connsiteY19" fmla="*/ 123890 h 166507"/>
                  <a:gd name="connsiteX20" fmla="*/ 39695 w 704067"/>
                  <a:gd name="connsiteY20" fmla="*/ 84588 h 166507"/>
                  <a:gd name="connsiteX21" fmla="*/ 81747 w 704067"/>
                  <a:gd name="connsiteY21" fmla="*/ 127034 h 166507"/>
                  <a:gd name="connsiteX22" fmla="*/ 123407 w 704067"/>
                  <a:gd name="connsiteY22" fmla="*/ 84195 h 166507"/>
                  <a:gd name="connsiteX23" fmla="*/ 81354 w 704067"/>
                  <a:gd name="connsiteY23" fmla="*/ 41750 h 166507"/>
                  <a:gd name="connsiteX24" fmla="*/ 39695 w 704067"/>
                  <a:gd name="connsiteY24" fmla="*/ 84588 h 16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04067" h="16650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143">
                <a:extLst>
                  <a:ext uri="{FF2B5EF4-FFF2-40B4-BE49-F238E27FC236}">
                    <a16:creationId xmlns:a16="http://schemas.microsoft.com/office/drawing/2014/main" id="{03D9D8A0-C1F7-42D2-A072-E11A7C89794B}"/>
                  </a:ext>
                </a:extLst>
              </p:cNvPr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avLst/>
                <a:gdLst>
                  <a:gd name="connsiteX0" fmla="*/ 101567 w 374319"/>
                  <a:gd name="connsiteY0" fmla="*/ 102716 h 467799"/>
                  <a:gd name="connsiteX1" fmla="*/ 102353 w 374319"/>
                  <a:gd name="connsiteY1" fmla="*/ 296080 h 467799"/>
                  <a:gd name="connsiteX2" fmla="*/ 116108 w 374319"/>
                  <a:gd name="connsiteY2" fmla="*/ 310621 h 467799"/>
                  <a:gd name="connsiteX3" fmla="*/ 164056 w 374319"/>
                  <a:gd name="connsiteY3" fmla="*/ 391582 h 467799"/>
                  <a:gd name="connsiteX4" fmla="*/ 107069 w 374319"/>
                  <a:gd name="connsiteY4" fmla="*/ 463897 h 467799"/>
                  <a:gd name="connsiteX5" fmla="*/ 18641 w 374319"/>
                  <a:gd name="connsiteY5" fmla="*/ 437565 h 467799"/>
                  <a:gd name="connsiteX6" fmla="*/ 45758 w 374319"/>
                  <a:gd name="connsiteY6" fmla="*/ 312979 h 467799"/>
                  <a:gd name="connsiteX7" fmla="*/ 62658 w 374319"/>
                  <a:gd name="connsiteY7" fmla="*/ 285075 h 467799"/>
                  <a:gd name="connsiteX8" fmla="*/ 61872 w 374319"/>
                  <a:gd name="connsiteY8" fmla="*/ 92498 h 467799"/>
                  <a:gd name="connsiteX9" fmla="*/ 91741 w 374319"/>
                  <a:gd name="connsiteY9" fmla="*/ 62235 h 467799"/>
                  <a:gd name="connsiteX10" fmla="*/ 195890 w 374319"/>
                  <a:gd name="connsiteY10" fmla="*/ 62235 h 467799"/>
                  <a:gd name="connsiteX11" fmla="*/ 217899 w 374319"/>
                  <a:gd name="connsiteY11" fmla="*/ 48873 h 467799"/>
                  <a:gd name="connsiteX12" fmla="*/ 313402 w 374319"/>
                  <a:gd name="connsiteY12" fmla="*/ 2497 h 467799"/>
                  <a:gd name="connsiteX13" fmla="*/ 374320 w 374319"/>
                  <a:gd name="connsiteY13" fmla="*/ 81886 h 467799"/>
                  <a:gd name="connsiteX14" fmla="*/ 309865 w 374319"/>
                  <a:gd name="connsiteY14" fmla="*/ 162454 h 467799"/>
                  <a:gd name="connsiteX15" fmla="*/ 217899 w 374319"/>
                  <a:gd name="connsiteY15" fmla="*/ 115292 h 467799"/>
                  <a:gd name="connsiteX16" fmla="*/ 197856 w 374319"/>
                  <a:gd name="connsiteY16" fmla="*/ 101537 h 467799"/>
                  <a:gd name="connsiteX17" fmla="*/ 101567 w 374319"/>
                  <a:gd name="connsiteY17" fmla="*/ 102716 h 467799"/>
                  <a:gd name="connsiteX18" fmla="*/ 82702 w 374319"/>
                  <a:gd name="connsiteY18" fmla="*/ 428133 h 467799"/>
                  <a:gd name="connsiteX19" fmla="*/ 124755 w 374319"/>
                  <a:gd name="connsiteY19" fmla="*/ 385687 h 467799"/>
                  <a:gd name="connsiteX20" fmla="*/ 81523 w 374319"/>
                  <a:gd name="connsiteY20" fmla="*/ 344420 h 467799"/>
                  <a:gd name="connsiteX21" fmla="*/ 39470 w 374319"/>
                  <a:gd name="connsiteY21" fmla="*/ 386866 h 467799"/>
                  <a:gd name="connsiteX22" fmla="*/ 82702 w 374319"/>
                  <a:gd name="connsiteY22" fmla="*/ 428133 h 467799"/>
                  <a:gd name="connsiteX23" fmla="*/ 334232 w 374319"/>
                  <a:gd name="connsiteY23" fmla="*/ 82672 h 467799"/>
                  <a:gd name="connsiteX24" fmla="*/ 292572 w 374319"/>
                  <a:gd name="connsiteY24" fmla="*/ 40227 h 467799"/>
                  <a:gd name="connsiteX25" fmla="*/ 250520 w 374319"/>
                  <a:gd name="connsiteY25" fmla="*/ 82279 h 467799"/>
                  <a:gd name="connsiteX26" fmla="*/ 292179 w 374319"/>
                  <a:gd name="connsiteY26" fmla="*/ 124725 h 467799"/>
                  <a:gd name="connsiteX27" fmla="*/ 334232 w 374319"/>
                  <a:gd name="connsiteY27" fmla="*/ 82672 h 46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319" h="46779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44">
                <a:extLst>
                  <a:ext uri="{FF2B5EF4-FFF2-40B4-BE49-F238E27FC236}">
                    <a16:creationId xmlns:a16="http://schemas.microsoft.com/office/drawing/2014/main" id="{60233E6A-A680-46B6-9577-3C175F6AB4DD}"/>
                  </a:ext>
                </a:extLst>
              </p:cNvPr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avLst/>
                <a:gdLst>
                  <a:gd name="connsiteX0" fmla="*/ 102089 w 374059"/>
                  <a:gd name="connsiteY0" fmla="*/ 101375 h 467138"/>
                  <a:gd name="connsiteX1" fmla="*/ 102089 w 374059"/>
                  <a:gd name="connsiteY1" fmla="*/ 304564 h 467138"/>
                  <a:gd name="connsiteX2" fmla="*/ 162220 w 374059"/>
                  <a:gd name="connsiteY2" fmla="*/ 370983 h 467138"/>
                  <a:gd name="connsiteX3" fmla="*/ 105233 w 374059"/>
                  <a:gd name="connsiteY3" fmla="*/ 463735 h 467138"/>
                  <a:gd name="connsiteX4" fmla="*/ 6586 w 374059"/>
                  <a:gd name="connsiteY4" fmla="*/ 417359 h 467138"/>
                  <a:gd name="connsiteX5" fmla="*/ 43530 w 374059"/>
                  <a:gd name="connsiteY5" fmla="*/ 313603 h 467138"/>
                  <a:gd name="connsiteX6" fmla="*/ 62787 w 374059"/>
                  <a:gd name="connsiteY6" fmla="*/ 281376 h 467138"/>
                  <a:gd name="connsiteX7" fmla="*/ 61215 w 374059"/>
                  <a:gd name="connsiteY7" fmla="*/ 94693 h 467138"/>
                  <a:gd name="connsiteX8" fmla="*/ 92656 w 374059"/>
                  <a:gd name="connsiteY8" fmla="*/ 62466 h 467138"/>
                  <a:gd name="connsiteX9" fmla="*/ 196806 w 374059"/>
                  <a:gd name="connsiteY9" fmla="*/ 62466 h 467138"/>
                  <a:gd name="connsiteX10" fmla="*/ 217242 w 374059"/>
                  <a:gd name="connsiteY10" fmla="*/ 49496 h 467138"/>
                  <a:gd name="connsiteX11" fmla="*/ 308422 w 374059"/>
                  <a:gd name="connsiteY11" fmla="*/ 1942 h 467138"/>
                  <a:gd name="connsiteX12" fmla="*/ 374055 w 374059"/>
                  <a:gd name="connsiteY12" fmla="*/ 80938 h 467138"/>
                  <a:gd name="connsiteX13" fmla="*/ 308815 w 374059"/>
                  <a:gd name="connsiteY13" fmla="*/ 162685 h 467138"/>
                  <a:gd name="connsiteX14" fmla="*/ 216850 w 374059"/>
                  <a:gd name="connsiteY14" fmla="*/ 114737 h 467138"/>
                  <a:gd name="connsiteX15" fmla="*/ 203094 w 374059"/>
                  <a:gd name="connsiteY15" fmla="*/ 102554 h 467138"/>
                  <a:gd name="connsiteX16" fmla="*/ 102089 w 374059"/>
                  <a:gd name="connsiteY16" fmla="*/ 101375 h 467138"/>
                  <a:gd name="connsiteX17" fmla="*/ 82438 w 374059"/>
                  <a:gd name="connsiteY17" fmla="*/ 427184 h 467138"/>
                  <a:gd name="connsiteX18" fmla="*/ 124098 w 374059"/>
                  <a:gd name="connsiteY18" fmla="*/ 384346 h 467138"/>
                  <a:gd name="connsiteX19" fmla="*/ 80866 w 374059"/>
                  <a:gd name="connsiteY19" fmla="*/ 343079 h 467138"/>
                  <a:gd name="connsiteX20" fmla="*/ 39206 w 374059"/>
                  <a:gd name="connsiteY20" fmla="*/ 385525 h 467138"/>
                  <a:gd name="connsiteX21" fmla="*/ 82438 w 374059"/>
                  <a:gd name="connsiteY21" fmla="*/ 427184 h 467138"/>
                  <a:gd name="connsiteX22" fmla="*/ 250256 w 374059"/>
                  <a:gd name="connsiteY22" fmla="*/ 80938 h 467138"/>
                  <a:gd name="connsiteX23" fmla="*/ 291522 w 374059"/>
                  <a:gd name="connsiteY23" fmla="*/ 124170 h 467138"/>
                  <a:gd name="connsiteX24" fmla="*/ 334361 w 374059"/>
                  <a:gd name="connsiteY24" fmla="*/ 82510 h 467138"/>
                  <a:gd name="connsiteX25" fmla="*/ 293094 w 374059"/>
                  <a:gd name="connsiteY25" fmla="*/ 39278 h 467138"/>
                  <a:gd name="connsiteX26" fmla="*/ 250256 w 374059"/>
                  <a:gd name="connsiteY26" fmla="*/ 80938 h 46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4059" h="467138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45">
                <a:extLst>
                  <a:ext uri="{FF2B5EF4-FFF2-40B4-BE49-F238E27FC236}">
                    <a16:creationId xmlns:a16="http://schemas.microsoft.com/office/drawing/2014/main" id="{BF38115F-AEAB-47AC-A3B8-C9F0308201FD}"/>
                  </a:ext>
                </a:extLst>
              </p:cNvPr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avLst/>
                <a:gdLst>
                  <a:gd name="connsiteX0" fmla="*/ 163944 w 544796"/>
                  <a:gd name="connsiteY0" fmla="*/ 80116 h 414816"/>
                  <a:gd name="connsiteX1" fmla="*/ 161193 w 544796"/>
                  <a:gd name="connsiteY1" fmla="*/ 100946 h 414816"/>
                  <a:gd name="connsiteX2" fmla="*/ 172198 w 544796"/>
                  <a:gd name="connsiteY2" fmla="*/ 149680 h 414816"/>
                  <a:gd name="connsiteX3" fmla="*/ 298749 w 544796"/>
                  <a:gd name="connsiteY3" fmla="*/ 297060 h 414816"/>
                  <a:gd name="connsiteX4" fmla="*/ 333727 w 544796"/>
                  <a:gd name="connsiteY4" fmla="*/ 312781 h 414816"/>
                  <a:gd name="connsiteX5" fmla="*/ 353378 w 544796"/>
                  <a:gd name="connsiteY5" fmla="*/ 312781 h 414816"/>
                  <a:gd name="connsiteX6" fmla="*/ 393859 w 544796"/>
                  <a:gd name="connsiteY6" fmla="*/ 290379 h 414816"/>
                  <a:gd name="connsiteX7" fmla="*/ 488575 w 544796"/>
                  <a:gd name="connsiteY7" fmla="*/ 254222 h 414816"/>
                  <a:gd name="connsiteX8" fmla="*/ 544777 w 544796"/>
                  <a:gd name="connsiteY8" fmla="*/ 335183 h 414816"/>
                  <a:gd name="connsiteX9" fmla="*/ 481894 w 544796"/>
                  <a:gd name="connsiteY9" fmla="*/ 412607 h 414816"/>
                  <a:gd name="connsiteX10" fmla="*/ 391501 w 544796"/>
                  <a:gd name="connsiteY10" fmla="*/ 370554 h 414816"/>
                  <a:gd name="connsiteX11" fmla="*/ 362417 w 544796"/>
                  <a:gd name="connsiteY11" fmla="*/ 352869 h 414816"/>
                  <a:gd name="connsiteX12" fmla="*/ 250408 w 544796"/>
                  <a:gd name="connsiteY12" fmla="*/ 302170 h 414816"/>
                  <a:gd name="connsiteX13" fmla="*/ 136433 w 544796"/>
                  <a:gd name="connsiteY13" fmla="*/ 167365 h 414816"/>
                  <a:gd name="connsiteX14" fmla="*/ 104992 w 544796"/>
                  <a:gd name="connsiteY14" fmla="*/ 160291 h 414816"/>
                  <a:gd name="connsiteX15" fmla="*/ 3594 w 544796"/>
                  <a:gd name="connsiteY15" fmla="*/ 106448 h 414816"/>
                  <a:gd name="connsiteX16" fmla="*/ 58223 w 544796"/>
                  <a:gd name="connsiteY16" fmla="*/ 3478 h 414816"/>
                  <a:gd name="connsiteX17" fmla="*/ 160407 w 544796"/>
                  <a:gd name="connsiteY17" fmla="*/ 58893 h 414816"/>
                  <a:gd name="connsiteX18" fmla="*/ 163944 w 544796"/>
                  <a:gd name="connsiteY18" fmla="*/ 80116 h 414816"/>
                  <a:gd name="connsiteX19" fmla="*/ 123857 w 544796"/>
                  <a:gd name="connsiteY19" fmla="*/ 81295 h 414816"/>
                  <a:gd name="connsiteX20" fmla="*/ 81804 w 544796"/>
                  <a:gd name="connsiteY20" fmla="*/ 39635 h 414816"/>
                  <a:gd name="connsiteX21" fmla="*/ 39752 w 544796"/>
                  <a:gd name="connsiteY21" fmla="*/ 81295 h 414816"/>
                  <a:gd name="connsiteX22" fmla="*/ 81804 w 544796"/>
                  <a:gd name="connsiteY22" fmla="*/ 123348 h 414816"/>
                  <a:gd name="connsiteX23" fmla="*/ 123857 w 544796"/>
                  <a:gd name="connsiteY23" fmla="*/ 81295 h 414816"/>
                  <a:gd name="connsiteX24" fmla="*/ 505082 w 544796"/>
                  <a:gd name="connsiteY24" fmla="*/ 332432 h 414816"/>
                  <a:gd name="connsiteX25" fmla="*/ 463029 w 544796"/>
                  <a:gd name="connsiteY25" fmla="*/ 290772 h 414816"/>
                  <a:gd name="connsiteX26" fmla="*/ 421370 w 544796"/>
                  <a:gd name="connsiteY26" fmla="*/ 333218 h 414816"/>
                  <a:gd name="connsiteX27" fmla="*/ 463422 w 544796"/>
                  <a:gd name="connsiteY27" fmla="*/ 375271 h 414816"/>
                  <a:gd name="connsiteX28" fmla="*/ 505082 w 544796"/>
                  <a:gd name="connsiteY28" fmla="*/ 332432 h 41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796" h="41481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46">
                <a:extLst>
                  <a:ext uri="{FF2B5EF4-FFF2-40B4-BE49-F238E27FC236}">
                    <a16:creationId xmlns:a16="http://schemas.microsoft.com/office/drawing/2014/main" id="{62D43528-D099-408C-88CF-7F1AAD0C43D9}"/>
                  </a:ext>
                </a:extLst>
              </p:cNvPr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avLst/>
                <a:gdLst>
                  <a:gd name="connsiteX0" fmla="*/ 164714 w 567573"/>
                  <a:gd name="connsiteY0" fmla="*/ 68009 h 171537"/>
                  <a:gd name="connsiteX1" fmla="*/ 394628 w 567573"/>
                  <a:gd name="connsiteY1" fmla="*/ 67616 h 171537"/>
                  <a:gd name="connsiteX2" fmla="*/ 410742 w 567573"/>
                  <a:gd name="connsiteY2" fmla="*/ 56218 h 171537"/>
                  <a:gd name="connsiteX3" fmla="*/ 507031 w 567573"/>
                  <a:gd name="connsiteY3" fmla="*/ 9843 h 171537"/>
                  <a:gd name="connsiteX4" fmla="*/ 567555 w 567573"/>
                  <a:gd name="connsiteY4" fmla="*/ 91197 h 171537"/>
                  <a:gd name="connsiteX5" fmla="*/ 503494 w 567573"/>
                  <a:gd name="connsiteY5" fmla="*/ 169800 h 171537"/>
                  <a:gd name="connsiteX6" fmla="*/ 410742 w 567573"/>
                  <a:gd name="connsiteY6" fmla="*/ 121066 h 171537"/>
                  <a:gd name="connsiteX7" fmla="*/ 391091 w 567573"/>
                  <a:gd name="connsiteY7" fmla="*/ 107310 h 171537"/>
                  <a:gd name="connsiteX8" fmla="*/ 179256 w 567573"/>
                  <a:gd name="connsiteY8" fmla="*/ 103380 h 171537"/>
                  <a:gd name="connsiteX9" fmla="*/ 155282 w 567573"/>
                  <a:gd name="connsiteY9" fmla="*/ 117136 h 171537"/>
                  <a:gd name="connsiteX10" fmla="*/ 60565 w 567573"/>
                  <a:gd name="connsiteY10" fmla="*/ 161547 h 171537"/>
                  <a:gd name="connsiteX11" fmla="*/ 41 w 567573"/>
                  <a:gd name="connsiteY11" fmla="*/ 77834 h 171537"/>
                  <a:gd name="connsiteX12" fmla="*/ 64889 w 567573"/>
                  <a:gd name="connsiteY12" fmla="*/ 1589 h 171537"/>
                  <a:gd name="connsiteX13" fmla="*/ 157640 w 567573"/>
                  <a:gd name="connsiteY13" fmla="*/ 50716 h 171537"/>
                  <a:gd name="connsiteX14" fmla="*/ 164714 w 567573"/>
                  <a:gd name="connsiteY14" fmla="*/ 68009 h 171537"/>
                  <a:gd name="connsiteX15" fmla="*/ 485415 w 567573"/>
                  <a:gd name="connsiteY15" fmla="*/ 47572 h 171537"/>
                  <a:gd name="connsiteX16" fmla="*/ 444149 w 567573"/>
                  <a:gd name="connsiteY16" fmla="*/ 90018 h 171537"/>
                  <a:gd name="connsiteX17" fmla="*/ 486594 w 567573"/>
                  <a:gd name="connsiteY17" fmla="*/ 131284 h 171537"/>
                  <a:gd name="connsiteX18" fmla="*/ 527468 w 567573"/>
                  <a:gd name="connsiteY18" fmla="*/ 88839 h 171537"/>
                  <a:gd name="connsiteX19" fmla="*/ 485415 w 567573"/>
                  <a:gd name="connsiteY19" fmla="*/ 47572 h 171537"/>
                  <a:gd name="connsiteX20" fmla="*/ 81002 w 567573"/>
                  <a:gd name="connsiteY20" fmla="*/ 123817 h 171537"/>
                  <a:gd name="connsiteX21" fmla="*/ 123448 w 567573"/>
                  <a:gd name="connsiteY21" fmla="*/ 82550 h 171537"/>
                  <a:gd name="connsiteX22" fmla="*/ 82181 w 567573"/>
                  <a:gd name="connsiteY22" fmla="*/ 40105 h 171537"/>
                  <a:gd name="connsiteX23" fmla="*/ 39735 w 567573"/>
                  <a:gd name="connsiteY23" fmla="*/ 81371 h 171537"/>
                  <a:gd name="connsiteX24" fmla="*/ 81002 w 567573"/>
                  <a:gd name="connsiteY24" fmla="*/ 123817 h 17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7573" h="171537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47">
                <a:extLst>
                  <a:ext uri="{FF2B5EF4-FFF2-40B4-BE49-F238E27FC236}">
                    <a16:creationId xmlns:a16="http://schemas.microsoft.com/office/drawing/2014/main" id="{2AF748F3-83B3-40DC-B478-ACBAA58ADDEC}"/>
                  </a:ext>
                </a:extLst>
              </p:cNvPr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avLst/>
                <a:gdLst>
                  <a:gd name="connsiteX0" fmla="*/ 162890 w 482613"/>
                  <a:gd name="connsiteY0" fmla="*/ 62949 h 164088"/>
                  <a:gd name="connsiteX1" fmla="*/ 307520 w 482613"/>
                  <a:gd name="connsiteY1" fmla="*/ 62556 h 164088"/>
                  <a:gd name="connsiteX2" fmla="*/ 323634 w 482613"/>
                  <a:gd name="connsiteY2" fmla="*/ 51551 h 164088"/>
                  <a:gd name="connsiteX3" fmla="*/ 419922 w 482613"/>
                  <a:gd name="connsiteY3" fmla="*/ 2817 h 164088"/>
                  <a:gd name="connsiteX4" fmla="*/ 482412 w 482613"/>
                  <a:gd name="connsiteY4" fmla="*/ 86530 h 164088"/>
                  <a:gd name="connsiteX5" fmla="*/ 407346 w 482613"/>
                  <a:gd name="connsiteY5" fmla="*/ 163561 h 164088"/>
                  <a:gd name="connsiteX6" fmla="*/ 320490 w 482613"/>
                  <a:gd name="connsiteY6" fmla="*/ 102250 h 164088"/>
                  <a:gd name="connsiteX7" fmla="*/ 170358 w 482613"/>
                  <a:gd name="connsiteY7" fmla="*/ 102643 h 164088"/>
                  <a:gd name="connsiteX8" fmla="*/ 156995 w 482613"/>
                  <a:gd name="connsiteY8" fmla="*/ 115613 h 164088"/>
                  <a:gd name="connsiteX9" fmla="*/ 47737 w 482613"/>
                  <a:gd name="connsiteY9" fmla="*/ 156487 h 164088"/>
                  <a:gd name="connsiteX10" fmla="*/ 7649 w 482613"/>
                  <a:gd name="connsiteY10" fmla="*/ 47228 h 164088"/>
                  <a:gd name="connsiteX11" fmla="*/ 78785 w 482613"/>
                  <a:gd name="connsiteY11" fmla="*/ 66 h 164088"/>
                  <a:gd name="connsiteX12" fmla="*/ 154244 w 482613"/>
                  <a:gd name="connsiteY12" fmla="*/ 43298 h 164088"/>
                  <a:gd name="connsiteX13" fmla="*/ 162890 w 482613"/>
                  <a:gd name="connsiteY13" fmla="*/ 62949 h 164088"/>
                  <a:gd name="connsiteX14" fmla="*/ 442717 w 482613"/>
                  <a:gd name="connsiteY14" fmla="*/ 82600 h 164088"/>
                  <a:gd name="connsiteX15" fmla="*/ 401058 w 482613"/>
                  <a:gd name="connsiteY15" fmla="*/ 39761 h 164088"/>
                  <a:gd name="connsiteX16" fmla="*/ 358612 w 482613"/>
                  <a:gd name="connsiteY16" fmla="*/ 81814 h 164088"/>
                  <a:gd name="connsiteX17" fmla="*/ 400272 w 482613"/>
                  <a:gd name="connsiteY17" fmla="*/ 124652 h 164088"/>
                  <a:gd name="connsiteX18" fmla="*/ 442717 w 482613"/>
                  <a:gd name="connsiteY18" fmla="*/ 82600 h 164088"/>
                  <a:gd name="connsiteX19" fmla="*/ 123982 w 482613"/>
                  <a:gd name="connsiteY19" fmla="*/ 82993 h 164088"/>
                  <a:gd name="connsiteX20" fmla="*/ 82715 w 482613"/>
                  <a:gd name="connsiteY20" fmla="*/ 39761 h 164088"/>
                  <a:gd name="connsiteX21" fmla="*/ 39876 w 482613"/>
                  <a:gd name="connsiteY21" fmla="*/ 81421 h 164088"/>
                  <a:gd name="connsiteX22" fmla="*/ 81143 w 482613"/>
                  <a:gd name="connsiteY22" fmla="*/ 124652 h 164088"/>
                  <a:gd name="connsiteX23" fmla="*/ 123982 w 482613"/>
                  <a:gd name="connsiteY23" fmla="*/ 82993 h 16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2613" h="164088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48">
                <a:extLst>
                  <a:ext uri="{FF2B5EF4-FFF2-40B4-BE49-F238E27FC236}">
                    <a16:creationId xmlns:a16="http://schemas.microsoft.com/office/drawing/2014/main" id="{41615080-758D-43A6-A26E-77D9E8D19D76}"/>
                  </a:ext>
                </a:extLst>
              </p:cNvPr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avLst/>
                <a:gdLst>
                  <a:gd name="connsiteX0" fmla="*/ 164348 w 164347"/>
                  <a:gd name="connsiteY0" fmla="*/ 78252 h 444050"/>
                  <a:gd name="connsiteX1" fmla="*/ 116793 w 164347"/>
                  <a:gd name="connsiteY1" fmla="*/ 156069 h 444050"/>
                  <a:gd name="connsiteX2" fmla="*/ 102644 w 164347"/>
                  <a:gd name="connsiteY2" fmla="*/ 177685 h 444050"/>
                  <a:gd name="connsiteX3" fmla="*/ 101858 w 164347"/>
                  <a:gd name="connsiteY3" fmla="*/ 262184 h 444050"/>
                  <a:gd name="connsiteX4" fmla="*/ 117972 w 164347"/>
                  <a:gd name="connsiteY4" fmla="*/ 288516 h 444050"/>
                  <a:gd name="connsiteX5" fmla="*/ 162776 w 164347"/>
                  <a:gd name="connsiteY5" fmla="*/ 377730 h 444050"/>
                  <a:gd name="connsiteX6" fmla="*/ 89282 w 164347"/>
                  <a:gd name="connsiteY6" fmla="*/ 443757 h 444050"/>
                  <a:gd name="connsiteX7" fmla="*/ 5177 w 164347"/>
                  <a:gd name="connsiteY7" fmla="*/ 389521 h 444050"/>
                  <a:gd name="connsiteX8" fmla="*/ 48015 w 164347"/>
                  <a:gd name="connsiteY8" fmla="*/ 287730 h 444050"/>
                  <a:gd name="connsiteX9" fmla="*/ 62164 w 164347"/>
                  <a:gd name="connsiteY9" fmla="*/ 266114 h 444050"/>
                  <a:gd name="connsiteX10" fmla="*/ 62557 w 164347"/>
                  <a:gd name="connsiteY10" fmla="*/ 179650 h 444050"/>
                  <a:gd name="connsiteX11" fmla="*/ 46443 w 164347"/>
                  <a:gd name="connsiteY11" fmla="*/ 155283 h 444050"/>
                  <a:gd name="connsiteX12" fmla="*/ 2032 w 164347"/>
                  <a:gd name="connsiteY12" fmla="*/ 62139 h 444050"/>
                  <a:gd name="connsiteX13" fmla="*/ 78671 w 164347"/>
                  <a:gd name="connsiteY13" fmla="*/ 42 h 444050"/>
                  <a:gd name="connsiteX14" fmla="*/ 160811 w 164347"/>
                  <a:gd name="connsiteY14" fmla="*/ 59781 h 444050"/>
                  <a:gd name="connsiteX15" fmla="*/ 164348 w 164347"/>
                  <a:gd name="connsiteY15" fmla="*/ 78252 h 444050"/>
                  <a:gd name="connsiteX16" fmla="*/ 124653 w 164347"/>
                  <a:gd name="connsiteY16" fmla="*/ 80217 h 444050"/>
                  <a:gd name="connsiteX17" fmla="*/ 81815 w 164347"/>
                  <a:gd name="connsiteY17" fmla="*/ 39344 h 444050"/>
                  <a:gd name="connsiteX18" fmla="*/ 41334 w 164347"/>
                  <a:gd name="connsiteY18" fmla="*/ 82576 h 444050"/>
                  <a:gd name="connsiteX19" fmla="*/ 84173 w 164347"/>
                  <a:gd name="connsiteY19" fmla="*/ 123842 h 444050"/>
                  <a:gd name="connsiteX20" fmla="*/ 124653 w 164347"/>
                  <a:gd name="connsiteY20" fmla="*/ 80217 h 444050"/>
                  <a:gd name="connsiteX21" fmla="*/ 124653 w 164347"/>
                  <a:gd name="connsiteY21" fmla="*/ 361617 h 444050"/>
                  <a:gd name="connsiteX22" fmla="*/ 82601 w 164347"/>
                  <a:gd name="connsiteY22" fmla="*/ 319171 h 444050"/>
                  <a:gd name="connsiteX23" fmla="*/ 40941 w 164347"/>
                  <a:gd name="connsiteY23" fmla="*/ 361617 h 444050"/>
                  <a:gd name="connsiteX24" fmla="*/ 82994 w 164347"/>
                  <a:gd name="connsiteY24" fmla="*/ 404062 h 444050"/>
                  <a:gd name="connsiteX25" fmla="*/ 124653 w 164347"/>
                  <a:gd name="connsiteY25" fmla="*/ 361617 h 44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4347" h="444050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49">
                <a:extLst>
                  <a:ext uri="{FF2B5EF4-FFF2-40B4-BE49-F238E27FC236}">
                    <a16:creationId xmlns:a16="http://schemas.microsoft.com/office/drawing/2014/main" id="{1AAAA694-16A1-457D-978E-28114E606AF1}"/>
                  </a:ext>
                </a:extLst>
              </p:cNvPr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avLst/>
                <a:gdLst>
                  <a:gd name="connsiteX0" fmla="*/ 61924 w 164468"/>
                  <a:gd name="connsiteY0" fmla="*/ 280974 h 444155"/>
                  <a:gd name="connsiteX1" fmla="*/ 61139 w 164468"/>
                  <a:gd name="connsiteY1" fmla="*/ 171716 h 444155"/>
                  <a:gd name="connsiteX2" fmla="*/ 45811 w 164468"/>
                  <a:gd name="connsiteY2" fmla="*/ 156388 h 444155"/>
                  <a:gd name="connsiteX3" fmla="*/ 614 w 164468"/>
                  <a:gd name="connsiteY3" fmla="*/ 73855 h 444155"/>
                  <a:gd name="connsiteX4" fmla="*/ 69392 w 164468"/>
                  <a:gd name="connsiteY4" fmla="*/ 1147 h 444155"/>
                  <a:gd name="connsiteX5" fmla="*/ 153890 w 164468"/>
                  <a:gd name="connsiteY5" fmla="*/ 42414 h 444155"/>
                  <a:gd name="connsiteX6" fmla="*/ 116161 w 164468"/>
                  <a:gd name="connsiteY6" fmla="*/ 156781 h 444155"/>
                  <a:gd name="connsiteX7" fmla="*/ 101226 w 164468"/>
                  <a:gd name="connsiteY7" fmla="*/ 179969 h 444155"/>
                  <a:gd name="connsiteX8" fmla="*/ 101619 w 164468"/>
                  <a:gd name="connsiteY8" fmla="*/ 279795 h 444155"/>
                  <a:gd name="connsiteX9" fmla="*/ 159785 w 164468"/>
                  <a:gd name="connsiteY9" fmla="*/ 388660 h 444155"/>
                  <a:gd name="connsiteX10" fmla="*/ 76466 w 164468"/>
                  <a:gd name="connsiteY10" fmla="*/ 444075 h 444155"/>
                  <a:gd name="connsiteX11" fmla="*/ 2579 w 164468"/>
                  <a:gd name="connsiteY11" fmla="*/ 381979 h 444155"/>
                  <a:gd name="connsiteX12" fmla="*/ 61924 w 164468"/>
                  <a:gd name="connsiteY12" fmla="*/ 280974 h 444155"/>
                  <a:gd name="connsiteX13" fmla="*/ 124414 w 164468"/>
                  <a:gd name="connsiteY13" fmla="*/ 81715 h 444155"/>
                  <a:gd name="connsiteX14" fmla="*/ 81968 w 164468"/>
                  <a:gd name="connsiteY14" fmla="*/ 39662 h 444155"/>
                  <a:gd name="connsiteX15" fmla="*/ 39916 w 164468"/>
                  <a:gd name="connsiteY15" fmla="*/ 82108 h 444155"/>
                  <a:gd name="connsiteX16" fmla="*/ 83540 w 164468"/>
                  <a:gd name="connsiteY16" fmla="*/ 124947 h 444155"/>
                  <a:gd name="connsiteX17" fmla="*/ 124414 w 164468"/>
                  <a:gd name="connsiteY17" fmla="*/ 81715 h 444155"/>
                  <a:gd name="connsiteX18" fmla="*/ 81968 w 164468"/>
                  <a:gd name="connsiteY18" fmla="*/ 404774 h 444155"/>
                  <a:gd name="connsiteX19" fmla="*/ 124414 w 164468"/>
                  <a:gd name="connsiteY19" fmla="*/ 362721 h 444155"/>
                  <a:gd name="connsiteX20" fmla="*/ 81968 w 164468"/>
                  <a:gd name="connsiteY20" fmla="*/ 321062 h 444155"/>
                  <a:gd name="connsiteX21" fmla="*/ 39523 w 164468"/>
                  <a:gd name="connsiteY21" fmla="*/ 363114 h 444155"/>
                  <a:gd name="connsiteX22" fmla="*/ 81968 w 164468"/>
                  <a:gd name="connsiteY22" fmla="*/ 404774 h 44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468" h="444155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50">
                <a:extLst>
                  <a:ext uri="{FF2B5EF4-FFF2-40B4-BE49-F238E27FC236}">
                    <a16:creationId xmlns:a16="http://schemas.microsoft.com/office/drawing/2014/main" id="{429F4672-1509-4BCB-A60E-D350BF758F95}"/>
                  </a:ext>
                </a:extLst>
              </p:cNvPr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avLst/>
                <a:gdLst>
                  <a:gd name="connsiteX0" fmla="*/ 102109 w 164895"/>
                  <a:gd name="connsiteY0" fmla="*/ 163888 h 444430"/>
                  <a:gd name="connsiteX1" fmla="*/ 101716 w 164895"/>
                  <a:gd name="connsiteY1" fmla="*/ 262928 h 444430"/>
                  <a:gd name="connsiteX2" fmla="*/ 117829 w 164895"/>
                  <a:gd name="connsiteY2" fmla="*/ 288866 h 444430"/>
                  <a:gd name="connsiteX3" fmla="*/ 163812 w 164895"/>
                  <a:gd name="connsiteY3" fmla="*/ 372186 h 444430"/>
                  <a:gd name="connsiteX4" fmla="*/ 95428 w 164895"/>
                  <a:gd name="connsiteY4" fmla="*/ 443321 h 444430"/>
                  <a:gd name="connsiteX5" fmla="*/ 9750 w 164895"/>
                  <a:gd name="connsiteY5" fmla="*/ 400483 h 444430"/>
                  <a:gd name="connsiteX6" fmla="*/ 48266 w 164895"/>
                  <a:gd name="connsiteY6" fmla="*/ 288080 h 444430"/>
                  <a:gd name="connsiteX7" fmla="*/ 62807 w 164895"/>
                  <a:gd name="connsiteY7" fmla="*/ 264893 h 444430"/>
                  <a:gd name="connsiteX8" fmla="*/ 62414 w 164895"/>
                  <a:gd name="connsiteY8" fmla="*/ 163101 h 444430"/>
                  <a:gd name="connsiteX9" fmla="*/ 2676 w 164895"/>
                  <a:gd name="connsiteY9" fmla="*/ 63276 h 444430"/>
                  <a:gd name="connsiteX10" fmla="*/ 82065 w 164895"/>
                  <a:gd name="connsiteY10" fmla="*/ 0 h 444430"/>
                  <a:gd name="connsiteX11" fmla="*/ 162633 w 164895"/>
                  <a:gd name="connsiteY11" fmla="*/ 64455 h 444430"/>
                  <a:gd name="connsiteX12" fmla="*/ 102109 w 164895"/>
                  <a:gd name="connsiteY12" fmla="*/ 163888 h 444430"/>
                  <a:gd name="connsiteX13" fmla="*/ 82065 w 164895"/>
                  <a:gd name="connsiteY13" fmla="*/ 320308 h 444430"/>
                  <a:gd name="connsiteX14" fmla="*/ 39619 w 164895"/>
                  <a:gd name="connsiteY14" fmla="*/ 362360 h 444430"/>
                  <a:gd name="connsiteX15" fmla="*/ 83637 w 164895"/>
                  <a:gd name="connsiteY15" fmla="*/ 405199 h 444430"/>
                  <a:gd name="connsiteX16" fmla="*/ 124904 w 164895"/>
                  <a:gd name="connsiteY16" fmla="*/ 361967 h 444430"/>
                  <a:gd name="connsiteX17" fmla="*/ 82065 w 164895"/>
                  <a:gd name="connsiteY17" fmla="*/ 320308 h 444430"/>
                  <a:gd name="connsiteX18" fmla="*/ 81672 w 164895"/>
                  <a:gd name="connsiteY18" fmla="*/ 40481 h 444430"/>
                  <a:gd name="connsiteX19" fmla="*/ 39619 w 164895"/>
                  <a:gd name="connsiteY19" fmla="*/ 82926 h 444430"/>
                  <a:gd name="connsiteX20" fmla="*/ 82065 w 164895"/>
                  <a:gd name="connsiteY20" fmla="*/ 125372 h 444430"/>
                  <a:gd name="connsiteX21" fmla="*/ 124904 w 164895"/>
                  <a:gd name="connsiteY21" fmla="*/ 81747 h 444430"/>
                  <a:gd name="connsiteX22" fmla="*/ 81672 w 164895"/>
                  <a:gd name="connsiteY22" fmla="*/ 40481 h 4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895" h="444430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51">
                <a:extLst>
                  <a:ext uri="{FF2B5EF4-FFF2-40B4-BE49-F238E27FC236}">
                    <a16:creationId xmlns:a16="http://schemas.microsoft.com/office/drawing/2014/main" id="{472CE779-7607-4CFF-AE9C-5A8E203852A9}"/>
                  </a:ext>
                </a:extLst>
              </p:cNvPr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avLst/>
                <a:gdLst>
                  <a:gd name="connsiteX0" fmla="*/ 61493 w 164329"/>
                  <a:gd name="connsiteY0" fmla="*/ 281404 h 443736"/>
                  <a:gd name="connsiteX1" fmla="*/ 61493 w 164329"/>
                  <a:gd name="connsiteY1" fmla="*/ 162713 h 443736"/>
                  <a:gd name="connsiteX2" fmla="*/ 2540 w 164329"/>
                  <a:gd name="connsiteY2" fmla="*/ 62494 h 443736"/>
                  <a:gd name="connsiteX3" fmla="*/ 80358 w 164329"/>
                  <a:gd name="connsiteY3" fmla="*/ 5 h 443736"/>
                  <a:gd name="connsiteX4" fmla="*/ 161712 w 164329"/>
                  <a:gd name="connsiteY4" fmla="*/ 63280 h 443736"/>
                  <a:gd name="connsiteX5" fmla="*/ 101973 w 164329"/>
                  <a:gd name="connsiteY5" fmla="*/ 163106 h 443736"/>
                  <a:gd name="connsiteX6" fmla="*/ 101973 w 164329"/>
                  <a:gd name="connsiteY6" fmla="*/ 280225 h 443736"/>
                  <a:gd name="connsiteX7" fmla="*/ 161712 w 164329"/>
                  <a:gd name="connsiteY7" fmla="*/ 379658 h 443736"/>
                  <a:gd name="connsiteX8" fmla="*/ 80750 w 164329"/>
                  <a:gd name="connsiteY8" fmla="*/ 443719 h 443736"/>
                  <a:gd name="connsiteX9" fmla="*/ 2147 w 164329"/>
                  <a:gd name="connsiteY9" fmla="*/ 379265 h 443736"/>
                  <a:gd name="connsiteX10" fmla="*/ 61493 w 164329"/>
                  <a:gd name="connsiteY10" fmla="*/ 281404 h 443736"/>
                  <a:gd name="connsiteX11" fmla="*/ 83109 w 164329"/>
                  <a:gd name="connsiteY11" fmla="*/ 319526 h 443736"/>
                  <a:gd name="connsiteX12" fmla="*/ 39484 w 164329"/>
                  <a:gd name="connsiteY12" fmla="*/ 360793 h 443736"/>
                  <a:gd name="connsiteX13" fmla="*/ 81144 w 164329"/>
                  <a:gd name="connsiteY13" fmla="*/ 404418 h 443736"/>
                  <a:gd name="connsiteX14" fmla="*/ 124768 w 164329"/>
                  <a:gd name="connsiteY14" fmla="*/ 362758 h 443736"/>
                  <a:gd name="connsiteX15" fmla="*/ 83109 w 164329"/>
                  <a:gd name="connsiteY15" fmla="*/ 319526 h 443736"/>
                  <a:gd name="connsiteX16" fmla="*/ 81537 w 164329"/>
                  <a:gd name="connsiteY16" fmla="*/ 39699 h 443736"/>
                  <a:gd name="connsiteX17" fmla="*/ 39877 w 164329"/>
                  <a:gd name="connsiteY17" fmla="*/ 82538 h 443736"/>
                  <a:gd name="connsiteX18" fmla="*/ 83109 w 164329"/>
                  <a:gd name="connsiteY18" fmla="*/ 124198 h 443736"/>
                  <a:gd name="connsiteX19" fmla="*/ 124768 w 164329"/>
                  <a:gd name="connsiteY19" fmla="*/ 80966 h 443736"/>
                  <a:gd name="connsiteX20" fmla="*/ 81537 w 164329"/>
                  <a:gd name="connsiteY20" fmla="*/ 39699 h 44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329" h="443736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PosgreSQL</a:t>
            </a:r>
            <a:endParaRPr lang="en-US" dirty="0"/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43937" y="1931449"/>
            <a:ext cx="4002253" cy="4081145"/>
            <a:chOff x="3822479" y="1985601"/>
            <a:chExt cx="4522603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5018489" y="2025189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9E447D11-3AE3-4DE6-B1BB-545C59F4CE44}"/>
                </a:ext>
              </a:extLst>
            </p:cNvPr>
            <p:cNvSpPr/>
            <p:nvPr/>
          </p:nvSpPr>
          <p:spPr>
            <a:xfrm rot="18000000">
              <a:off x="7652420" y="2988650"/>
              <a:ext cx="732250" cy="653074"/>
            </a:xfrm>
            <a:prstGeom prst="hexagon">
              <a:avLst>
                <a:gd name="adj" fmla="val 29568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455B365A-53C8-4562-B862-76910EB39B94}"/>
                </a:ext>
              </a:extLst>
            </p:cNvPr>
            <p:cNvSpPr/>
            <p:nvPr/>
          </p:nvSpPr>
          <p:spPr>
            <a:xfrm rot="18000000">
              <a:off x="3782891" y="2988650"/>
              <a:ext cx="732250" cy="653074"/>
            </a:xfrm>
            <a:prstGeom prst="hexagon">
              <a:avLst>
                <a:gd name="adj" fmla="val 29503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433101" y="3204187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412E76F2-FCE3-4113-9209-4A1079C6C5AA}"/>
              </a:ext>
            </a:extLst>
          </p:cNvPr>
          <p:cNvSpPr>
            <a:spLocks/>
          </p:cNvSpPr>
          <p:nvPr/>
        </p:nvSpPr>
        <p:spPr>
          <a:xfrm>
            <a:off x="4560896" y="2102916"/>
            <a:ext cx="296262" cy="29626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7E9B1B8B-6420-4779-B1A1-226A36069C48}"/>
              </a:ext>
            </a:extLst>
          </p:cNvPr>
          <p:cNvSpPr>
            <a:spLocks noChangeAspect="1"/>
          </p:cNvSpPr>
          <p:nvPr/>
        </p:nvSpPr>
        <p:spPr>
          <a:xfrm rot="8580000">
            <a:off x="4560502" y="5536049"/>
            <a:ext cx="297051" cy="29626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28F474F1-D254-4642-9137-21DADCAC9C88}"/>
              </a:ext>
            </a:extLst>
          </p:cNvPr>
          <p:cNvSpPr/>
          <p:nvPr/>
        </p:nvSpPr>
        <p:spPr>
          <a:xfrm>
            <a:off x="6324600" y="1812798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4EBC3CCE-59F2-4FD3-B640-6FD07C4A4A8E}"/>
              </a:ext>
            </a:extLst>
          </p:cNvPr>
          <p:cNvSpPr/>
          <p:nvPr/>
        </p:nvSpPr>
        <p:spPr>
          <a:xfrm>
            <a:off x="7095577" y="2980709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7084676" y="41486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6">
            <a:extLst>
              <a:ext uri="{FF2B5EF4-FFF2-40B4-BE49-F238E27FC236}">
                <a16:creationId xmlns:a16="http://schemas.microsoft.com/office/drawing/2014/main" id="{8B32E764-8F2F-4B08-A345-6A395E3DF06F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60">
            <a:extLst>
              <a:ext uri="{FF2B5EF4-FFF2-40B4-BE49-F238E27FC236}">
                <a16:creationId xmlns:a16="http://schemas.microsoft.com/office/drawing/2014/main" id="{8009F225-4BE3-4F17-8CD1-10FD78B868C6}"/>
              </a:ext>
            </a:extLst>
          </p:cNvPr>
          <p:cNvGrpSpPr/>
          <p:nvPr/>
        </p:nvGrpSpPr>
        <p:grpSpPr>
          <a:xfrm>
            <a:off x="6520191" y="1884125"/>
            <a:ext cx="4849724" cy="1714472"/>
            <a:chOff x="6169673" y="917332"/>
            <a:chExt cx="2434017" cy="150932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ADF466-FF65-4DB2-A42B-22D12046F832}"/>
                </a:ext>
              </a:extLst>
            </p:cNvPr>
            <p:cNvSpPr txBox="1"/>
            <p:nvPr/>
          </p:nvSpPr>
          <p:spPr>
            <a:xfrm>
              <a:off x="6169673" y="917332"/>
              <a:ext cx="2178427" cy="406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Posgresql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Docker-Container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erstellen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und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neue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Datenbank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erstellen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6ABE63-EBB1-4ACC-A64A-DD154927FDEC}"/>
                </a:ext>
              </a:extLst>
            </p:cNvPr>
            <p:cNvSpPr txBox="1"/>
            <p:nvPr/>
          </p:nvSpPr>
          <p:spPr>
            <a:xfrm>
              <a:off x="6583305" y="2182802"/>
              <a:ext cx="2020385" cy="243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Tabellen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nach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dem QR-Model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Erstellen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997E3C9-25AE-497B-A1EA-D8180F8D39C0}"/>
              </a:ext>
            </a:extLst>
          </p:cNvPr>
          <p:cNvSpPr txBox="1"/>
          <p:nvPr/>
        </p:nvSpPr>
        <p:spPr>
          <a:xfrm>
            <a:off x="7203506" y="4212224"/>
            <a:ext cx="406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Admin-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Nutzer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Erstellen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Nutzer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Lese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Recht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auf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Tabellen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Nutzer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mit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Lese und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Schreib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Recht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auf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allen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Tabellen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7F478B-BD0E-4960-9CF3-A1D65F43FC62}"/>
              </a:ext>
            </a:extLst>
          </p:cNvPr>
          <p:cNvSpPr txBox="1"/>
          <p:nvPr/>
        </p:nvSpPr>
        <p:spPr>
          <a:xfrm>
            <a:off x="6520619" y="5605697"/>
            <a:ext cx="4060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Back-Up</a:t>
            </a:r>
          </a:p>
        </p:txBody>
      </p: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63925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49289315-2FAF-7491-F8FE-04C7B143BFDD}"/>
              </a:ext>
            </a:extLst>
          </p:cNvPr>
          <p:cNvGrpSpPr/>
          <p:nvPr/>
        </p:nvGrpSpPr>
        <p:grpSpPr>
          <a:xfrm>
            <a:off x="1284379" y="2132473"/>
            <a:ext cx="9951041" cy="1936313"/>
            <a:chOff x="1284379" y="2132473"/>
            <a:chExt cx="9951041" cy="1936313"/>
          </a:xfrm>
        </p:grpSpPr>
        <p:pic>
          <p:nvPicPr>
            <p:cNvPr id="3" name="Grafik 2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8F034C92-A1CC-69FD-5746-2744530E1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4379" y="2132473"/>
              <a:ext cx="9951041" cy="1936313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53EBDD8F-F021-F3F9-9EF1-0D42243C7244}"/>
                </a:ext>
              </a:extLst>
            </p:cNvPr>
            <p:cNvCxnSpPr/>
            <p:nvPr/>
          </p:nvCxnSpPr>
          <p:spPr>
            <a:xfrm flipH="1">
              <a:off x="9633527" y="2364509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CB901786-FFED-AB70-70FB-B648ACB84886}"/>
                </a:ext>
              </a:extLst>
            </p:cNvPr>
            <p:cNvCxnSpPr/>
            <p:nvPr/>
          </p:nvCxnSpPr>
          <p:spPr>
            <a:xfrm flipH="1">
              <a:off x="5205301" y="2827460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D3C7DDCB-0CAF-B644-6C57-A6D6AFAA994E}"/>
                </a:ext>
              </a:extLst>
            </p:cNvPr>
            <p:cNvCxnSpPr/>
            <p:nvPr/>
          </p:nvCxnSpPr>
          <p:spPr>
            <a:xfrm flipH="1">
              <a:off x="4236267" y="3100630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952AF62-4FAB-0B8D-6EC6-4377186BF7DE}"/>
                </a:ext>
              </a:extLst>
            </p:cNvPr>
            <p:cNvSpPr/>
            <p:nvPr/>
          </p:nvSpPr>
          <p:spPr>
            <a:xfrm rot="10800000" flipV="1">
              <a:off x="10347431" y="2132473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21B0DC5-53C3-82E3-9359-E1E1DF02C970}"/>
                </a:ext>
              </a:extLst>
            </p:cNvPr>
            <p:cNvSpPr/>
            <p:nvPr/>
          </p:nvSpPr>
          <p:spPr>
            <a:xfrm rot="10800000" flipV="1">
              <a:off x="5973781" y="2647180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398F7A1F-D592-45C5-84A0-9952BF00B0E5}"/>
                </a:ext>
              </a:extLst>
            </p:cNvPr>
            <p:cNvSpPr/>
            <p:nvPr/>
          </p:nvSpPr>
          <p:spPr>
            <a:xfrm rot="10800000" flipV="1">
              <a:off x="5011778" y="2922296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89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3D3BFDFF-CA8E-ABC0-F357-5C1C06F79B1B}"/>
              </a:ext>
            </a:extLst>
          </p:cNvPr>
          <p:cNvGrpSpPr/>
          <p:nvPr/>
        </p:nvGrpSpPr>
        <p:grpSpPr>
          <a:xfrm>
            <a:off x="764836" y="564631"/>
            <a:ext cx="10662327" cy="5649902"/>
            <a:chOff x="764836" y="564631"/>
            <a:chExt cx="10662327" cy="5649902"/>
          </a:xfrm>
        </p:grpSpPr>
        <p:pic>
          <p:nvPicPr>
            <p:cNvPr id="4" name="Grafik 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94AEA7E4-F4E3-824F-F54B-6CE57B2C0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836" y="643467"/>
              <a:ext cx="10662327" cy="5571066"/>
            </a:xfrm>
            <a:prstGeom prst="rect">
              <a:avLst/>
            </a:prstGeom>
          </p:spPr>
        </p:pic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650FF880-5B14-83ED-FB47-1D2680EAB425}"/>
                </a:ext>
              </a:extLst>
            </p:cNvPr>
            <p:cNvCxnSpPr/>
            <p:nvPr/>
          </p:nvCxnSpPr>
          <p:spPr>
            <a:xfrm flipH="1">
              <a:off x="3230223" y="735772"/>
              <a:ext cx="117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CA4E9238-332C-8881-BD39-8DE38D4DB24D}"/>
                </a:ext>
              </a:extLst>
            </p:cNvPr>
            <p:cNvCxnSpPr/>
            <p:nvPr/>
          </p:nvCxnSpPr>
          <p:spPr>
            <a:xfrm flipH="1">
              <a:off x="6096000" y="2233893"/>
              <a:ext cx="117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626424FF-96B7-FB6C-DA06-FF15F4A5BD8D}"/>
                </a:ext>
              </a:extLst>
            </p:cNvPr>
            <p:cNvCxnSpPr/>
            <p:nvPr/>
          </p:nvCxnSpPr>
          <p:spPr>
            <a:xfrm flipH="1">
              <a:off x="3608717" y="2463931"/>
              <a:ext cx="117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7C13518-70E5-BB3E-1C1B-61C332A50EAF}"/>
                </a:ext>
              </a:extLst>
            </p:cNvPr>
            <p:cNvCxnSpPr/>
            <p:nvPr/>
          </p:nvCxnSpPr>
          <p:spPr>
            <a:xfrm flipH="1">
              <a:off x="2675234" y="2711221"/>
              <a:ext cx="11730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67B564F8-7AA8-1E0D-D8A7-5AD23FBF80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02216" y="5951878"/>
              <a:ext cx="345057" cy="176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3E6F2D5-BECA-3634-4B2C-512DD7EBA8C4}"/>
                </a:ext>
              </a:extLst>
            </p:cNvPr>
            <p:cNvSpPr/>
            <p:nvPr/>
          </p:nvSpPr>
          <p:spPr>
            <a:xfrm rot="10800000" flipV="1">
              <a:off x="4442187" y="564631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2294720-01D2-5BC4-5C85-FD8EF24462C3}"/>
                </a:ext>
              </a:extLst>
            </p:cNvPr>
            <p:cNvSpPr/>
            <p:nvPr/>
          </p:nvSpPr>
          <p:spPr>
            <a:xfrm rot="10800000" flipV="1">
              <a:off x="7316055" y="2026211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99A7DF5E-6BD2-0E50-F4FD-8ADF23DF4407}"/>
                </a:ext>
              </a:extLst>
            </p:cNvPr>
            <p:cNvSpPr/>
            <p:nvPr/>
          </p:nvSpPr>
          <p:spPr>
            <a:xfrm rot="10800000" flipV="1">
              <a:off x="4781735" y="2310042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481F669-110F-8E39-626F-5D8B32FDB11B}"/>
                </a:ext>
              </a:extLst>
            </p:cNvPr>
            <p:cNvSpPr/>
            <p:nvPr/>
          </p:nvSpPr>
          <p:spPr>
            <a:xfrm rot="10800000" flipV="1">
              <a:off x="3876826" y="2542444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DC5F9C65-1496-E7C8-30BB-BEB1353400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8930" y="1571047"/>
              <a:ext cx="144210" cy="4551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64B767F1-2A5D-F6E9-6B5D-C3ACAD1F6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55" y="773556"/>
            <a:ext cx="10882087" cy="5310888"/>
          </a:xfrm>
          <a:prstGeom prst="rect">
            <a:avLst/>
          </a:prstGeom>
        </p:spPr>
      </p:pic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86328C45-6B8F-5AE5-FAD4-ED299E0E1AEC}"/>
              </a:ext>
            </a:extLst>
          </p:cNvPr>
          <p:cNvGrpSpPr/>
          <p:nvPr/>
        </p:nvGrpSpPr>
        <p:grpSpPr>
          <a:xfrm>
            <a:off x="2472430" y="686596"/>
            <a:ext cx="8782019" cy="4545331"/>
            <a:chOff x="2472430" y="686596"/>
            <a:chExt cx="8782019" cy="4545331"/>
          </a:xfrm>
        </p:grpSpPr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C65352D9-EFA8-2E5A-8703-47342F81E9A5}"/>
                </a:ext>
              </a:extLst>
            </p:cNvPr>
            <p:cNvCxnSpPr/>
            <p:nvPr/>
          </p:nvCxnSpPr>
          <p:spPr>
            <a:xfrm flipH="1">
              <a:off x="6090946" y="864930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0D268FD-62EB-0746-CC64-4722A44A67E5}"/>
                </a:ext>
              </a:extLst>
            </p:cNvPr>
            <p:cNvSpPr/>
            <p:nvPr/>
          </p:nvSpPr>
          <p:spPr>
            <a:xfrm rot="10800000" flipV="1">
              <a:off x="6866457" y="686596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DE27818F-1618-A6F2-86E5-7A2652A7CC9B}"/>
                </a:ext>
              </a:extLst>
            </p:cNvPr>
            <p:cNvCxnSpPr/>
            <p:nvPr/>
          </p:nvCxnSpPr>
          <p:spPr>
            <a:xfrm flipH="1">
              <a:off x="8305059" y="1310629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C3504EF-D301-10E4-1DA2-08D99DD3FC77}"/>
                </a:ext>
              </a:extLst>
            </p:cNvPr>
            <p:cNvSpPr/>
            <p:nvPr/>
          </p:nvSpPr>
          <p:spPr>
            <a:xfrm rot="10800000" flipV="1">
              <a:off x="9080570" y="1132295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954A4F56-9480-EED3-F883-177050F2AEA6}"/>
                </a:ext>
              </a:extLst>
            </p:cNvPr>
            <p:cNvCxnSpPr/>
            <p:nvPr/>
          </p:nvCxnSpPr>
          <p:spPr>
            <a:xfrm flipH="1">
              <a:off x="10269006" y="1540719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BFAAE9E8-C4A7-314E-7796-9F5A23D81D94}"/>
                </a:ext>
              </a:extLst>
            </p:cNvPr>
            <p:cNvSpPr/>
            <p:nvPr/>
          </p:nvSpPr>
          <p:spPr>
            <a:xfrm rot="10800000" flipV="1">
              <a:off x="11044517" y="1362385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D2ADC50B-BD93-907C-25C4-BDEE70663831}"/>
                </a:ext>
              </a:extLst>
            </p:cNvPr>
            <p:cNvCxnSpPr/>
            <p:nvPr/>
          </p:nvCxnSpPr>
          <p:spPr>
            <a:xfrm flipH="1">
              <a:off x="8487913" y="1781815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41918F1-8A64-506C-6C28-90D9BA495526}"/>
                </a:ext>
              </a:extLst>
            </p:cNvPr>
            <p:cNvSpPr/>
            <p:nvPr/>
          </p:nvSpPr>
          <p:spPr>
            <a:xfrm rot="10800000" flipV="1">
              <a:off x="9263424" y="1603481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  <a:endParaRPr lang="de-DE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5A4D1409-ACDF-6B35-C65B-C2D51C23BCF6}"/>
                </a:ext>
              </a:extLst>
            </p:cNvPr>
            <p:cNvCxnSpPr/>
            <p:nvPr/>
          </p:nvCxnSpPr>
          <p:spPr>
            <a:xfrm flipH="1">
              <a:off x="2472430" y="1994653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0B14243-8EDE-8588-37DF-A2BC3CA96969}"/>
                </a:ext>
              </a:extLst>
            </p:cNvPr>
            <p:cNvSpPr/>
            <p:nvPr/>
          </p:nvSpPr>
          <p:spPr>
            <a:xfrm rot="10800000" flipV="1">
              <a:off x="3247941" y="1816319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3A0C349E-917A-145C-2C6B-402542CE94D0}"/>
                </a:ext>
              </a:extLst>
            </p:cNvPr>
            <p:cNvCxnSpPr/>
            <p:nvPr/>
          </p:nvCxnSpPr>
          <p:spPr>
            <a:xfrm flipH="1">
              <a:off x="2926756" y="3316809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9A2EDB30-E059-3A4E-9616-F846B083C93F}"/>
                </a:ext>
              </a:extLst>
            </p:cNvPr>
            <p:cNvSpPr/>
            <p:nvPr/>
          </p:nvSpPr>
          <p:spPr>
            <a:xfrm rot="10800000" flipV="1">
              <a:off x="3702267" y="3138475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  <a:endParaRPr lang="de-DE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023AE4-33DE-7690-EE41-60E43CCC807B}"/>
                </a:ext>
              </a:extLst>
            </p:cNvPr>
            <p:cNvCxnSpPr/>
            <p:nvPr/>
          </p:nvCxnSpPr>
          <p:spPr>
            <a:xfrm flipH="1">
              <a:off x="3915918" y="4185201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9F1AAC9-AFDF-2177-46B1-1FB99B794796}"/>
                </a:ext>
              </a:extLst>
            </p:cNvPr>
            <p:cNvSpPr/>
            <p:nvPr/>
          </p:nvSpPr>
          <p:spPr>
            <a:xfrm rot="10800000" flipV="1">
              <a:off x="4691429" y="4006867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CE1BFA26-4CCB-43A7-4077-1E36F1CE4043}"/>
                </a:ext>
              </a:extLst>
            </p:cNvPr>
            <p:cNvCxnSpPr/>
            <p:nvPr/>
          </p:nvCxnSpPr>
          <p:spPr>
            <a:xfrm flipH="1">
              <a:off x="3386831" y="5102484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7363E2AE-F0D6-9E2A-9270-42B9C524BBFF}"/>
                </a:ext>
              </a:extLst>
            </p:cNvPr>
            <p:cNvSpPr/>
            <p:nvPr/>
          </p:nvSpPr>
          <p:spPr>
            <a:xfrm rot="10800000" flipV="1">
              <a:off x="4162342" y="4924150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565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D0B9EA8-5294-7759-DBEE-10180F4447C8}"/>
              </a:ext>
            </a:extLst>
          </p:cNvPr>
          <p:cNvGrpSpPr/>
          <p:nvPr/>
        </p:nvGrpSpPr>
        <p:grpSpPr>
          <a:xfrm>
            <a:off x="1028700" y="1133675"/>
            <a:ext cx="10134600" cy="4535233"/>
            <a:chOff x="1028700" y="1133675"/>
            <a:chExt cx="10134600" cy="4535233"/>
          </a:xfrm>
        </p:grpSpPr>
        <p:pic>
          <p:nvPicPr>
            <p:cNvPr id="4" name="Grafik 3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4015D463-1252-361C-1F5D-56EC17E01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8700" y="1133675"/>
              <a:ext cx="10134600" cy="4535233"/>
            </a:xfrm>
            <a:prstGeom prst="rect">
              <a:avLst/>
            </a:prstGeom>
          </p:spPr>
        </p:pic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EE702204-AC44-0537-5007-D2E14AD11B17}"/>
                </a:ext>
              </a:extLst>
            </p:cNvPr>
            <p:cNvCxnSpPr/>
            <p:nvPr/>
          </p:nvCxnSpPr>
          <p:spPr>
            <a:xfrm flipH="1">
              <a:off x="7799673" y="1585367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E6957C2-CB5F-D604-0087-2E917A5B2906}"/>
                </a:ext>
              </a:extLst>
            </p:cNvPr>
            <p:cNvSpPr/>
            <p:nvPr/>
          </p:nvSpPr>
          <p:spPr>
            <a:xfrm rot="10800000" flipV="1">
              <a:off x="8575184" y="1407033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1</a:t>
              </a: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57CA3C29-6FD0-2875-B4CC-E1DF9AC96C80}"/>
                </a:ext>
              </a:extLst>
            </p:cNvPr>
            <p:cNvCxnSpPr/>
            <p:nvPr/>
          </p:nvCxnSpPr>
          <p:spPr>
            <a:xfrm flipH="1">
              <a:off x="7764062" y="1995608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497BBE0-A24A-F357-A4C8-435537A96D70}"/>
                </a:ext>
              </a:extLst>
            </p:cNvPr>
            <p:cNvSpPr/>
            <p:nvPr/>
          </p:nvSpPr>
          <p:spPr>
            <a:xfrm rot="10800000" flipV="1">
              <a:off x="8539573" y="1817274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2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3867F81-A222-4FEF-DD39-AD34F4958593}"/>
                </a:ext>
              </a:extLst>
            </p:cNvPr>
            <p:cNvCxnSpPr/>
            <p:nvPr/>
          </p:nvCxnSpPr>
          <p:spPr>
            <a:xfrm flipH="1">
              <a:off x="6503298" y="2434335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30B1B134-4D12-0120-D906-4B00C15AF634}"/>
                </a:ext>
              </a:extLst>
            </p:cNvPr>
            <p:cNvSpPr/>
            <p:nvPr/>
          </p:nvSpPr>
          <p:spPr>
            <a:xfrm rot="10800000" flipV="1">
              <a:off x="7278809" y="2256001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3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A11705F6-AD52-A037-5ED5-0F0BBA12D925}"/>
                </a:ext>
              </a:extLst>
            </p:cNvPr>
            <p:cNvCxnSpPr/>
            <p:nvPr/>
          </p:nvCxnSpPr>
          <p:spPr>
            <a:xfrm flipH="1">
              <a:off x="7589741" y="3677128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F10BD0A6-A310-CC6F-27B1-365FBA6B5C98}"/>
                </a:ext>
              </a:extLst>
            </p:cNvPr>
            <p:cNvSpPr/>
            <p:nvPr/>
          </p:nvSpPr>
          <p:spPr>
            <a:xfrm rot="10800000" flipV="1">
              <a:off x="8365252" y="3498794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4</a:t>
              </a:r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ED0B5853-8C6D-5089-A420-AE855A766E2B}"/>
                </a:ext>
              </a:extLst>
            </p:cNvPr>
            <p:cNvCxnSpPr/>
            <p:nvPr/>
          </p:nvCxnSpPr>
          <p:spPr>
            <a:xfrm flipH="1">
              <a:off x="6988551" y="4111814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81CE3FB-7766-4B3A-5952-7C385FED8031}"/>
                </a:ext>
              </a:extLst>
            </p:cNvPr>
            <p:cNvSpPr/>
            <p:nvPr/>
          </p:nvSpPr>
          <p:spPr>
            <a:xfrm rot="10800000" flipV="1">
              <a:off x="7764062" y="3933480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5</a:t>
              </a:r>
            </a:p>
          </p:txBody>
        </p: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A8864A0B-FCAC-8CF4-E2BC-B799C80B5076}"/>
                </a:ext>
              </a:extLst>
            </p:cNvPr>
            <p:cNvCxnSpPr/>
            <p:nvPr/>
          </p:nvCxnSpPr>
          <p:spPr>
            <a:xfrm flipH="1">
              <a:off x="6380203" y="4546500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CB200288-DCE2-579A-8017-57562AE6A4DE}"/>
                </a:ext>
              </a:extLst>
            </p:cNvPr>
            <p:cNvSpPr/>
            <p:nvPr/>
          </p:nvSpPr>
          <p:spPr>
            <a:xfrm rot="10800000" flipV="1">
              <a:off x="7155714" y="4368166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6</a:t>
              </a:r>
            </a:p>
          </p:txBody>
        </p: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333FF2D-7582-9FB3-9D0C-05EE6008E847}"/>
                </a:ext>
              </a:extLst>
            </p:cNvPr>
            <p:cNvCxnSpPr/>
            <p:nvPr/>
          </p:nvCxnSpPr>
          <p:spPr>
            <a:xfrm flipH="1">
              <a:off x="7554130" y="4886837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DFF3124-39EC-B0B0-19EA-123C4C30D7BE}"/>
                </a:ext>
              </a:extLst>
            </p:cNvPr>
            <p:cNvSpPr/>
            <p:nvPr/>
          </p:nvSpPr>
          <p:spPr>
            <a:xfrm rot="10800000" flipV="1">
              <a:off x="8329641" y="4708503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7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609136FC-4C14-9B68-FE3F-0EA006789D78}"/>
                </a:ext>
              </a:extLst>
            </p:cNvPr>
            <p:cNvCxnSpPr/>
            <p:nvPr/>
          </p:nvCxnSpPr>
          <p:spPr>
            <a:xfrm flipH="1">
              <a:off x="6790359" y="5402975"/>
              <a:ext cx="7573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B6CC1D9D-C576-2A41-9F5E-5959A968AA03}"/>
                </a:ext>
              </a:extLst>
            </p:cNvPr>
            <p:cNvSpPr/>
            <p:nvPr/>
          </p:nvSpPr>
          <p:spPr>
            <a:xfrm rot="10800000" flipV="1">
              <a:off x="7565870" y="5224641"/>
              <a:ext cx="209932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95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F0504023-C0E6-6B85-2E72-4BDF165D51BA}"/>
              </a:ext>
            </a:extLst>
          </p:cNvPr>
          <p:cNvGrpSpPr/>
          <p:nvPr/>
        </p:nvGrpSpPr>
        <p:grpSpPr>
          <a:xfrm>
            <a:off x="701184" y="264975"/>
            <a:ext cx="10668861" cy="6328049"/>
            <a:chOff x="683931" y="136224"/>
            <a:chExt cx="10668861" cy="6328049"/>
          </a:xfrm>
        </p:grpSpPr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A6A02192-F875-F389-0AAB-E4EC8738C09F}"/>
                </a:ext>
              </a:extLst>
            </p:cNvPr>
            <p:cNvGrpSpPr/>
            <p:nvPr/>
          </p:nvGrpSpPr>
          <p:grpSpPr>
            <a:xfrm>
              <a:off x="683931" y="418084"/>
              <a:ext cx="10668861" cy="6046189"/>
              <a:chOff x="568045" y="418084"/>
              <a:chExt cx="10668861" cy="6046189"/>
            </a:xfrm>
          </p:grpSpPr>
          <p:pic>
            <p:nvPicPr>
              <p:cNvPr id="4" name="Grafik 3" descr="Ein Bild, das Text enthält.&#10;&#10;Automatisch generierte Beschreibung">
                <a:extLst>
                  <a:ext uri="{FF2B5EF4-FFF2-40B4-BE49-F238E27FC236}">
                    <a16:creationId xmlns:a16="http://schemas.microsoft.com/office/drawing/2014/main" id="{9B718D56-5EFE-866C-BF50-C4BF0F10B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045" y="4238310"/>
                <a:ext cx="10668861" cy="2225963"/>
              </a:xfrm>
              <a:prstGeom prst="rect">
                <a:avLst/>
              </a:prstGeom>
            </p:spPr>
          </p:pic>
          <p:cxnSp>
            <p:nvCxnSpPr>
              <p:cNvPr id="7" name="Gerade Verbindung mit Pfeil 6">
                <a:extLst>
                  <a:ext uri="{FF2B5EF4-FFF2-40B4-BE49-F238E27FC236}">
                    <a16:creationId xmlns:a16="http://schemas.microsoft.com/office/drawing/2014/main" id="{80C68C1D-BAA9-EA80-6D74-C3683DB688B2}"/>
                  </a:ext>
                </a:extLst>
              </p:cNvPr>
              <p:cNvCxnSpPr/>
              <p:nvPr/>
            </p:nvCxnSpPr>
            <p:spPr>
              <a:xfrm flipH="1">
                <a:off x="2433345" y="596418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53E4CD06-A94E-B895-2FC3-A7E3CF2FE264}"/>
                  </a:ext>
                </a:extLst>
              </p:cNvPr>
              <p:cNvSpPr/>
              <p:nvPr/>
            </p:nvSpPr>
            <p:spPr>
              <a:xfrm rot="10800000" flipV="1">
                <a:off x="3208856" y="418084"/>
                <a:ext cx="209932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de-DE" sz="1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</a:p>
            </p:txBody>
          </p:sp>
          <p:cxnSp>
            <p:nvCxnSpPr>
              <p:cNvPr id="9" name="Gerade Verbindung mit Pfeil 8">
                <a:extLst>
                  <a:ext uri="{FF2B5EF4-FFF2-40B4-BE49-F238E27FC236}">
                    <a16:creationId xmlns:a16="http://schemas.microsoft.com/office/drawing/2014/main" id="{8F7347F3-F423-AE90-E484-DCEE92937514}"/>
                  </a:ext>
                </a:extLst>
              </p:cNvPr>
              <p:cNvCxnSpPr/>
              <p:nvPr/>
            </p:nvCxnSpPr>
            <p:spPr>
              <a:xfrm flipH="1">
                <a:off x="7924364" y="1358418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D48C466B-D7AC-D310-1DC2-50B92CD3152E}"/>
                  </a:ext>
                </a:extLst>
              </p:cNvPr>
              <p:cNvCxnSpPr/>
              <p:nvPr/>
            </p:nvCxnSpPr>
            <p:spPr>
              <a:xfrm flipH="1">
                <a:off x="7924364" y="1907982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FE960B1D-8746-09DD-379B-B9E3E433D757}"/>
                  </a:ext>
                </a:extLst>
              </p:cNvPr>
              <p:cNvCxnSpPr/>
              <p:nvPr/>
            </p:nvCxnSpPr>
            <p:spPr>
              <a:xfrm flipH="1">
                <a:off x="7924364" y="2466782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>
                <a:extLst>
                  <a:ext uri="{FF2B5EF4-FFF2-40B4-BE49-F238E27FC236}">
                    <a16:creationId xmlns:a16="http://schemas.microsoft.com/office/drawing/2014/main" id="{A69B9ED2-EE9F-516B-A849-DE9BD7F71BFC}"/>
                  </a:ext>
                </a:extLst>
              </p:cNvPr>
              <p:cNvCxnSpPr/>
              <p:nvPr/>
            </p:nvCxnSpPr>
            <p:spPr>
              <a:xfrm flipH="1">
                <a:off x="7122975" y="4390343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EF47F87D-E169-37F3-7C3C-39F0EC608DD0}"/>
                  </a:ext>
                </a:extLst>
              </p:cNvPr>
              <p:cNvSpPr/>
              <p:nvPr/>
            </p:nvSpPr>
            <p:spPr>
              <a:xfrm rot="10800000" flipV="1">
                <a:off x="7898486" y="4212009"/>
                <a:ext cx="209932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de-DE" sz="1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</a:p>
            </p:txBody>
          </p:sp>
          <p:cxnSp>
            <p:nvCxnSpPr>
              <p:cNvPr id="14" name="Gerade Verbindung mit Pfeil 13">
                <a:extLst>
                  <a:ext uri="{FF2B5EF4-FFF2-40B4-BE49-F238E27FC236}">
                    <a16:creationId xmlns:a16="http://schemas.microsoft.com/office/drawing/2014/main" id="{F893B809-0D8B-B425-31A8-0FCE99C8729E}"/>
                  </a:ext>
                </a:extLst>
              </p:cNvPr>
              <p:cNvCxnSpPr/>
              <p:nvPr/>
            </p:nvCxnSpPr>
            <p:spPr>
              <a:xfrm flipH="1">
                <a:off x="2878418" y="5147511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7416BE9F-5AF4-10B2-A594-CC31A3BCA9F9}"/>
                  </a:ext>
                </a:extLst>
              </p:cNvPr>
              <p:cNvSpPr/>
              <p:nvPr/>
            </p:nvSpPr>
            <p:spPr>
              <a:xfrm rot="10800000" flipV="1">
                <a:off x="3653929" y="4969177"/>
                <a:ext cx="209932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de-DE" sz="14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2</a:t>
                </a:r>
              </a:p>
            </p:txBody>
          </p:sp>
          <p:cxnSp>
            <p:nvCxnSpPr>
              <p:cNvPr id="16" name="Gerade Verbindung mit Pfeil 15">
                <a:extLst>
                  <a:ext uri="{FF2B5EF4-FFF2-40B4-BE49-F238E27FC236}">
                    <a16:creationId xmlns:a16="http://schemas.microsoft.com/office/drawing/2014/main" id="{46D0B3ED-4FE3-4BE6-C694-AC69C91BB85F}"/>
                  </a:ext>
                </a:extLst>
              </p:cNvPr>
              <p:cNvCxnSpPr/>
              <p:nvPr/>
            </p:nvCxnSpPr>
            <p:spPr>
              <a:xfrm flipH="1">
                <a:off x="7018008" y="6086298"/>
                <a:ext cx="75738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597C3A0-D43B-FE74-4258-F61415A70FC9}"/>
                  </a:ext>
                </a:extLst>
              </p:cNvPr>
              <p:cNvSpPr/>
              <p:nvPr/>
            </p:nvSpPr>
            <p:spPr>
              <a:xfrm rot="10800000" flipV="1">
                <a:off x="7793519" y="5907964"/>
                <a:ext cx="209932" cy="30777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de-DE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3</a:t>
                </a:r>
                <a:endParaRPr lang="de-DE" sz="1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pic>
          <p:nvPicPr>
            <p:cNvPr id="20" name="Grafik 19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520A572-5696-5D92-A9BA-59FF9FF8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568" y="136224"/>
              <a:ext cx="10591223" cy="3590490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0EC88A70-6583-3307-C38D-2FA2F62298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4189" y="250166"/>
              <a:ext cx="860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DFDA700-2C12-E2FB-37A5-8E3847A03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6838" y="1398675"/>
              <a:ext cx="860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DD3212D5-B87D-3D5D-09CC-E21982C4A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6838" y="2103165"/>
              <a:ext cx="860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CDED503A-E70B-1949-5146-3A23904BC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6838" y="2850788"/>
              <a:ext cx="860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58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EB960E1-3920-428A-85D0-EFEB350700EC}"/>
              </a:ext>
            </a:extLst>
          </p:cNvPr>
          <p:cNvSpPr/>
          <p:nvPr/>
        </p:nvSpPr>
        <p:spPr>
          <a:xfrm>
            <a:off x="0" y="2081719"/>
            <a:ext cx="12192000" cy="3677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84782" y="2884302"/>
            <a:ext cx="4633284" cy="724247"/>
          </a:xfrm>
        </p:spPr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8999890-8A77-4049-B948-509B148B9F06}"/>
              </a:ext>
            </a:extLst>
          </p:cNvPr>
          <p:cNvGrpSpPr/>
          <p:nvPr/>
        </p:nvGrpSpPr>
        <p:grpSpPr>
          <a:xfrm>
            <a:off x="647920" y="1740590"/>
            <a:ext cx="5211741" cy="4550145"/>
            <a:chOff x="647920" y="1808684"/>
            <a:chExt cx="5211741" cy="4550145"/>
          </a:xfrm>
        </p:grpSpPr>
        <p:sp>
          <p:nvSpPr>
            <p:cNvPr id="4" name="Freeform: Shape 192">
              <a:extLst>
                <a:ext uri="{FF2B5EF4-FFF2-40B4-BE49-F238E27FC236}">
                  <a16:creationId xmlns:a16="http://schemas.microsoft.com/office/drawing/2014/main" id="{43ABF9D9-6668-4BF4-ABF2-F44D223AB642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71BFD19D-6F1C-49D1-9045-450BD052EBA3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0A22CB9-8523-4C8C-8A13-31AA9E0FF3EE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Breitbild</PresentationFormat>
  <Paragraphs>153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Wingdings</vt:lpstr>
      <vt:lpstr>Contents Slide Master</vt:lpstr>
      <vt:lpstr>Section Break Slide Master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Abdullah Atash</cp:lastModifiedBy>
  <cp:revision>80</cp:revision>
  <dcterms:created xsi:type="dcterms:W3CDTF">2020-01-20T05:08:25Z</dcterms:created>
  <dcterms:modified xsi:type="dcterms:W3CDTF">2022-11-18T10:44:58Z</dcterms:modified>
</cp:coreProperties>
</file>