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5D74BD-22E9-4EB7-9BCC-470415975F75}" type="datetimeFigureOut">
              <a:rPr lang="en-IN" smtClean="0"/>
              <a:t>08-11-2023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4E1F0-7D8A-4C07-BE1F-5F699C5F0ED2}" type="slidenum">
              <a:rPr lang="en-IN" smtClean="0"/>
              <a:t>‹#›</a:t>
            </a:fld>
            <a:endParaRPr lang="en-IN"/>
          </a:p>
        </p:txBody>
      </p:sp>
    </p:spTree>
    <p:extLst>
      <p:ext uri="{BB962C8B-B14F-4D97-AF65-F5344CB8AC3E}">
        <p14:creationId xmlns:p14="http://schemas.microsoft.com/office/powerpoint/2010/main" val="60420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644E1F0-7D8A-4C07-BE1F-5F699C5F0ED2}" type="slidenum">
              <a:rPr lang="en-IN" smtClean="0"/>
              <a:t>1</a:t>
            </a:fld>
            <a:endParaRPr lang="en-IN"/>
          </a:p>
        </p:txBody>
      </p:sp>
    </p:spTree>
    <p:extLst>
      <p:ext uri="{BB962C8B-B14F-4D97-AF65-F5344CB8AC3E}">
        <p14:creationId xmlns:p14="http://schemas.microsoft.com/office/powerpoint/2010/main" val="388389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11/8/2023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153400" cy="609600"/>
          </a:xfrm>
        </p:spPr>
        <p:txBody>
          <a:bodyPr>
            <a:normAutofit fontScale="90000"/>
          </a:bodyPr>
          <a:lstStyle/>
          <a:p>
            <a:r>
              <a:rPr lang="en-US" dirty="0" smtClean="0"/>
              <a:t>Power bi report</a:t>
            </a:r>
            <a:endParaRPr lang="en-IN" dirty="0"/>
          </a:p>
        </p:txBody>
      </p:sp>
      <p:sp>
        <p:nvSpPr>
          <p:cNvPr id="3" name="Subtitle 2"/>
          <p:cNvSpPr>
            <a:spLocks noGrp="1"/>
          </p:cNvSpPr>
          <p:nvPr>
            <p:ph type="subTitle" idx="1"/>
          </p:nvPr>
        </p:nvSpPr>
        <p:spPr>
          <a:xfrm>
            <a:off x="1295400" y="4648200"/>
            <a:ext cx="6400800" cy="1752600"/>
          </a:xfrm>
        </p:spPr>
        <p:txBody>
          <a:bodyPr>
            <a:normAutofit fontScale="77500" lnSpcReduction="20000"/>
          </a:bodyPr>
          <a:lstStyle/>
          <a:p>
            <a:r>
              <a:rPr lang="en-US" sz="3100" b="1" u="sng" dirty="0"/>
              <a:t>Booking Trends Over Years</a:t>
            </a:r>
            <a:r>
              <a:rPr lang="en-US" dirty="0"/>
              <a:t>: There are visualizations showing the count of booking IDs, cancellations, and average lead times by year. This suggests a comparison of booking activities and customer behavior over different years.</a:t>
            </a:r>
            <a:endParaRPr lang="en-IN"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14400"/>
            <a:ext cx="502920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88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a:effectLst/>
              </a:rPr>
              <a:t>Repeated Guest Analysis</a:t>
            </a:r>
            <a:r>
              <a:rPr lang="en-US" b="0" dirty="0">
                <a:effectLst/>
              </a:rPr>
              <a:t>: A chart illustrates the sum of repeated guests by hotel type, which could be important for customer loyalty programs.</a:t>
            </a:r>
            <a:endParaRPr lang="en-IN" dirty="0"/>
          </a:p>
        </p:txBody>
      </p:sp>
      <p:pic>
        <p:nvPicPr>
          <p:cNvPr id="102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7543800" cy="277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847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Room Type Preferences</a:t>
            </a:r>
            <a:r>
              <a:rPr lang="en-US" b="0" dirty="0">
                <a:effectLst/>
              </a:rPr>
              <a:t>: Visualizations compare the count of assigned room types and reserved room types, as well as their distribution by customer type.</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020" y="1915828"/>
            <a:ext cx="7401959" cy="407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18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Booking Changes and Cancellations</a:t>
            </a:r>
            <a:r>
              <a:rPr lang="en-US" b="0" dirty="0">
                <a:effectLst/>
              </a:rPr>
              <a:t>: There are visuals that seem to explore the correlation between booking changes and cancellation likelihood.</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8261" y="2306407"/>
            <a:ext cx="3067478" cy="329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80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smtClean="0">
                <a:effectLst/>
              </a:rPr>
              <a:t>Reservation Status Analysis</a:t>
            </a:r>
            <a:r>
              <a:rPr lang="en-US" b="0" smtClean="0">
                <a:effectLst/>
              </a:rPr>
              <a:t>: Several charts provide an overview of reservation statuses (canceled, checked-out, no-show) over time and by year, as well as by customer type and month.</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352801"/>
            <a:ext cx="8686800" cy="347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63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flipV="1">
            <a:off x="422030" y="-838200"/>
            <a:ext cx="8229600" cy="152400"/>
          </a:xfrm>
        </p:spPr>
        <p:txBody>
          <a:bodyPr>
            <a:normAutofit fontScale="90000"/>
          </a:bodyPr>
          <a:lstStyle/>
          <a:p>
            <a:endParaRPr lang="en-IN" dirty="0"/>
          </a:p>
        </p:txBody>
      </p:sp>
      <p:sp>
        <p:nvSpPr>
          <p:cNvPr id="8" name="Subtitle 7"/>
          <p:cNvSpPr>
            <a:spLocks noGrp="1"/>
          </p:cNvSpPr>
          <p:nvPr>
            <p:ph type="subTitle" idx="1"/>
          </p:nvPr>
        </p:nvSpPr>
        <p:spPr>
          <a:xfrm>
            <a:off x="1447800" y="4343400"/>
            <a:ext cx="6400800" cy="1752600"/>
          </a:xfrm>
        </p:spPr>
        <p:txBody>
          <a:bodyPr/>
          <a:lstStyle/>
          <a:p>
            <a:endParaRPr lang="en-IN" dirty="0"/>
          </a:p>
        </p:txBody>
      </p:sp>
      <p:sp>
        <p:nvSpPr>
          <p:cNvPr id="9" name="Rectangle 8"/>
          <p:cNvSpPr/>
          <p:nvPr/>
        </p:nvSpPr>
        <p:spPr>
          <a:xfrm>
            <a:off x="1752600" y="228600"/>
            <a:ext cx="4572000" cy="1846659"/>
          </a:xfrm>
          <a:prstGeom prst="rect">
            <a:avLst/>
          </a:prstGeom>
        </p:spPr>
        <p:txBody>
          <a:bodyPr>
            <a:spAutoFit/>
          </a:bodyPr>
          <a:lstStyle/>
          <a:p>
            <a:r>
              <a:rPr lang="en-US" sz="2400" b="1" u="sng" dirty="0"/>
              <a:t>Stay Durations</a:t>
            </a:r>
            <a:r>
              <a:rPr lang="en-US" dirty="0"/>
              <a:t>: Charts compare the count of stays in weekend nights versus weekday nights by hotel type (Resort and City Hotel), indicating customer preferences for the duration of stay based on hotel type.</a:t>
            </a:r>
            <a:endParaRPr lang="en-IN" dirty="0"/>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0"/>
            <a:ext cx="6705600"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69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858962"/>
          </a:xfrm>
        </p:spPr>
        <p:txBody>
          <a:bodyPr>
            <a:normAutofit fontScale="90000"/>
          </a:bodyPr>
          <a:lstStyle/>
          <a:p>
            <a:r>
              <a:rPr lang="en-US" dirty="0">
                <a:effectLst/>
              </a:rPr>
              <a:t>Monthly Booking Patterns</a:t>
            </a:r>
            <a:r>
              <a:rPr lang="en-US" b="0" dirty="0">
                <a:effectLst/>
              </a:rPr>
              <a:t>: A visualization shows the count of booking IDs by arrival date month, which can be used to identify peak booking periods throughout the year.</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3682861"/>
            <a:ext cx="6019799" cy="287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dirty="0">
                <a:effectLst/>
              </a:rPr>
              <a:t>Guest Distribution</a:t>
            </a:r>
            <a:r>
              <a:rPr lang="en-US" b="0" dirty="0">
                <a:effectLst/>
              </a:rPr>
              <a:t>: A chart illustrates the sum of adults, children, and babies involved in bookings, giving insight into the guest composition.</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594359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17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a:effectLst/>
              </a:rPr>
              <a:t>ADR and Special Requests</a:t>
            </a:r>
            <a:r>
              <a:rPr lang="en-US" b="0" dirty="0">
                <a:effectLst/>
              </a:rPr>
              <a:t>: There's a connection between the average daily rates (ADR) and the total number of special requests made by guests. This could indicate how additional services impact pricing.</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3733800"/>
            <a:ext cx="5562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38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dirty="0">
                <a:effectLst/>
              </a:rPr>
              <a:t>Car Parking Needs</a:t>
            </a:r>
            <a:r>
              <a:rPr lang="en-US" b="0" dirty="0">
                <a:effectLst/>
              </a:rPr>
              <a:t>: A bar chart shows the average required car parking spaces by hotel, which can be useful for facilities planning.</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6096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17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a:effectLst/>
              </a:rPr>
              <a:t>Special Requests Analysis</a:t>
            </a:r>
            <a:r>
              <a:rPr lang="en-US" b="0" dirty="0">
                <a:effectLst/>
              </a:rPr>
              <a:t>: This seems to be analyzed by hotel and customer type, which would help in understanding customer needs and preferences</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6019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90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effectLst/>
              </a:rPr>
              <a:t>Meal Plan Analysis</a:t>
            </a:r>
            <a:r>
              <a:rPr lang="en-US" b="0" dirty="0">
                <a:effectLst/>
              </a:rPr>
              <a:t>: There are visuals related to meal plans, such as the count of total stay duration by meal and average ADR by meal, as well as the distribution of meal plans across different booking channels.</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429000"/>
            <a:ext cx="3981878"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429000"/>
            <a:ext cx="3505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9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normAutofit fontScale="90000"/>
          </a:bodyPr>
          <a:lstStyle/>
          <a:p>
            <a:r>
              <a:rPr lang="en-US" dirty="0">
                <a:effectLst/>
              </a:rPr>
              <a:t>Market Segment Analysis</a:t>
            </a:r>
            <a:r>
              <a:rPr lang="en-US" b="0" dirty="0">
                <a:effectLst/>
              </a:rPr>
              <a:t>: There's a chart showing the count of booking IDs by market segment, which would help in market analysis and strategy development.</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1" y="2960687"/>
            <a:ext cx="3276600"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599296"/>
            <a:ext cx="5304430" cy="210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799" y="2933699"/>
            <a:ext cx="4556717" cy="155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3080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50</TotalTime>
  <Words>394</Words>
  <Application>Microsoft Office PowerPoint</Application>
  <PresentationFormat>On-screen Show (4:3)</PresentationFormat>
  <Paragraphs>15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Power bi report</vt:lpstr>
      <vt:lpstr>PowerPoint Presentation</vt:lpstr>
      <vt:lpstr>Monthly Booking Patterns: A visualization shows the count of booking IDs by arrival date month, which can be used to identify peak booking periods throughout the year.</vt:lpstr>
      <vt:lpstr>Guest Distribution: A chart illustrates the sum of adults, children, and babies involved in bookings, giving insight into the guest composition.</vt:lpstr>
      <vt:lpstr>ADR and Special Requests: There's a connection between the average daily rates (ADR) and the total number of special requests made by guests. This could indicate how additional services impact pricing.</vt:lpstr>
      <vt:lpstr>Car Parking Needs: A bar chart shows the average required car parking spaces by hotel, which can be useful for facilities planning.</vt:lpstr>
      <vt:lpstr>Special Requests Analysis: This seems to be analyzed by hotel and customer type, which would help in understanding customer needs and preferences</vt:lpstr>
      <vt:lpstr>Meal Plan Analysis: There are visuals related to meal plans, such as the count of total stay duration by meal and average ADR by meal, as well as the distribution of meal plans across different booking channels.</vt:lpstr>
      <vt:lpstr>Market Segment Analysis: There's a chart showing the count of booking IDs by market segment, which would help in market analysis and strategy development.</vt:lpstr>
      <vt:lpstr>Repeated Guest Analysis: A chart illustrates the sum of repeated guests by hotel type, which could be important for customer loyalty programs.</vt:lpstr>
      <vt:lpstr>Room Type Preferences: Visualizations compare the count of assigned room types and reserved room types, as well as their distribution by customer type.</vt:lpstr>
      <vt:lpstr>Booking Changes and Cancellations: There are visuals that seem to explore the correlation between booking changes and cancellation likelihood.</vt:lpstr>
      <vt:lpstr>Reservation Status Analysis: Several charts provide an overview of reservation statuses (canceled, checked-out, no-show) over time and by year, as well as by customer type and month.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report</dc:title>
  <dc:creator>Tajuddin Khan</dc:creator>
  <cp:lastModifiedBy>Tajuddin Khan</cp:lastModifiedBy>
  <cp:revision>6</cp:revision>
  <dcterms:created xsi:type="dcterms:W3CDTF">2006-08-16T00:00:00Z</dcterms:created>
  <dcterms:modified xsi:type="dcterms:W3CDTF">2023-11-08T18:12:19Z</dcterms:modified>
</cp:coreProperties>
</file>