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109" d="100"/>
          <a:sy n="109" d="100"/>
        </p:scale>
        <p:origin x="11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26.07.2025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11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26.07.2025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044040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26.07.2025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2143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26.07.2025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61164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26.07.2025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46663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26.07.2025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15090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26.07.2025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717260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26.07.2025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57487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26.07.2025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6920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26.07.2025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07627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26.07.2025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4639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E4130FF-60BC-4C0C-AEE3-7285F2A694C4}" type="datetimeFigureOut">
              <a:rPr lang="nb-NO" smtClean="0"/>
              <a:t>26.07.2025</a:t>
            </a:fld>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1955205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ShopEasy.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ShopEasy,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a:t>ShopEasy</a:t>
            </a: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TM03090434[[fn=Wood Type]]</Template>
  <TotalTime>451</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NooB StArK</cp:lastModifiedBy>
  <cp:revision>2</cp:revision>
  <dcterms:created xsi:type="dcterms:W3CDTF">2024-07-20T13:50:58Z</dcterms:created>
  <dcterms:modified xsi:type="dcterms:W3CDTF">2025-07-26T17:39:22Z</dcterms:modified>
</cp:coreProperties>
</file>