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4A761-711A-44AD-AF7E-689FAFC51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4379C-7952-4588-838A-687E395A3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020E6-B4AB-4FCD-8A7B-3A7025D1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7509C0-CA03-4FD8-814F-BEC9F937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449F1-C114-4F4B-BCE5-77725D47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8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3BA48-CD92-459C-B3A3-76E05F69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F3E656-23DC-4D53-B851-3C0D4EFB6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8FD40-E86A-411B-BAD2-5DC13FE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5BDF6-2EDA-4814-9B6E-C5A9B817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F880D-4C68-4E2E-B6DF-D1901462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05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4063EC-DD7C-429D-952D-A6078DBB8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93D0A6-E771-4567-AB2D-FBF9B5D5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89202-CAA8-4C2C-95BF-FCC0882C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6DB8C-5C4A-4B9B-820D-BBF54C03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4F4A6-C997-4426-BCF4-E0C22539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41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A73BF-AB4B-4F1F-AE2F-BB05F46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CEE6E-869E-4B1B-9582-FAD88F2C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C2792-F28F-45D5-946A-EA0A8C4C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A4059-CB37-446E-9A5C-7F2C10AC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AC777-CBE1-4BA8-9613-0DE2826D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7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16673-7802-423A-A2DD-AC53B241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D3600-0AA2-402C-B83C-4E286A06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D99F7-9424-49CE-8BE1-26E100F9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4B773-E774-48FD-8D35-3D642F1E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607C7-8F35-443A-8681-0842AD1F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16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72F85-80F2-483A-A050-22A32993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A5A1F-4FC2-4C21-BCDC-0A582F47E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49C163-6429-421E-B8F3-F0D9CE7D1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E125E-AD4C-4FBE-B718-D812888C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09EFE2-9D43-4620-8E2F-E4DC45A5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1750E9-91E4-4395-B1C8-F2673DBB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42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FA66E-4437-4AE8-92FC-D45440DD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92B2A-E9C2-46FD-B9C3-DDC6F343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BD7BE3-EF0D-4201-BF4F-8B0E0A407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6527C5-0179-4E32-8D5B-856ED2139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E00F48-EE5A-4B5D-B1D8-D3E139C80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1A9A3-7066-47C4-8F84-B2614521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D200EE-9450-4850-9A90-38E6FCF0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9D5220-9148-4764-85C0-31BAD443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03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D9F8-C39C-4A85-A8A5-FE4B047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7053D9-EC93-4CB5-84B8-2211E3D7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BE1A7A-3095-4643-8D95-194283A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8132C7-C4CF-41F7-8622-4F281EB7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31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9AA498-FE32-4B65-9264-10005D33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7F1B1C-A13C-410F-8A6C-21F2215A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1F2885-01BA-43BC-BE15-4C0084C5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4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4732D-DA79-4159-89FC-86DCFDB9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FDE43-1C77-4B8F-BC4A-210B8BC9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FE9894-EF44-44D4-8886-FCD268FF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4B676-625E-4109-B4D3-B0F12BC2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31A788-DA14-4931-BA2F-C8802405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A7DCBE-94A5-4203-BBCA-B2BEF0EB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77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1090B-2D3A-4B83-92CC-FE8A08F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96F37B-D6F0-4C06-AC8C-659F15C9C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801892-4137-4533-9DF3-1D311B1C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397B4-C401-43D3-8DC6-6019EB5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4FBA7F-DBB4-49DF-B7D3-6C17FBC2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E55C75-7F36-49E7-9589-ADE8F90B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4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A25E1E-9EF0-40C8-9861-3FD880A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4AB91-042F-4718-BB39-627F8C65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38F1-5B16-4D43-B0E9-7726D4BFF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8E13-4A2B-4430-9BD9-C881AA6D2061}" type="datetimeFigureOut">
              <a:rPr lang="es-CO" smtClean="0"/>
              <a:t>12/08/2024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34B7A-914E-4FAC-8750-9C973E488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E22E6-0796-432F-8E69-00E90BF89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904B-694C-4172-ADF1-72302C5C40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1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2177131-2634-452E-AB8B-B71BED3A4055}"/>
              </a:ext>
            </a:extLst>
          </p:cNvPr>
          <p:cNvSpPr/>
          <p:nvPr/>
        </p:nvSpPr>
        <p:spPr>
          <a:xfrm>
            <a:off x="0" y="0"/>
            <a:ext cx="2844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F4BBCB-8FDF-4B1A-B2B2-08953DF06F1F}"/>
              </a:ext>
            </a:extLst>
          </p:cNvPr>
          <p:cNvSpPr txBox="1"/>
          <p:nvPr/>
        </p:nvSpPr>
        <p:spPr>
          <a:xfrm>
            <a:off x="0" y="1076960"/>
            <a:ext cx="312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1600" dirty="0">
                <a:solidFill>
                  <a:schemeClr val="bg1"/>
                </a:solidFill>
              </a:rPr>
              <a:t>Presentación Personal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>
                <a:solidFill>
                  <a:schemeClr val="bg1"/>
                </a:solidFill>
              </a:rPr>
              <a:t>Perfil Profesional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>
                <a:solidFill>
                  <a:schemeClr val="bg1"/>
                </a:solidFill>
              </a:rPr>
              <a:t>Socialización Prueba Técnica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4AF7D88-05F5-46C3-8AC1-B9B3959EAA46}"/>
              </a:ext>
            </a:extLst>
          </p:cNvPr>
          <p:cNvSpPr/>
          <p:nvPr/>
        </p:nvSpPr>
        <p:spPr>
          <a:xfrm>
            <a:off x="7345680" y="0"/>
            <a:ext cx="4846320" cy="650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1. Presentación Personal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6DD0D5-1C46-4EEF-9B4F-87B3CC085670}"/>
              </a:ext>
            </a:extLst>
          </p:cNvPr>
          <p:cNvSpPr txBox="1"/>
          <p:nvPr/>
        </p:nvSpPr>
        <p:spPr>
          <a:xfrm>
            <a:off x="3535680" y="1727200"/>
            <a:ext cx="7528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Alvaro Tovar Casallas</a:t>
            </a:r>
          </a:p>
          <a:p>
            <a:r>
              <a:rPr lang="es-CO" dirty="0"/>
              <a:t>Nacionalidad: Colombiano</a:t>
            </a:r>
          </a:p>
          <a:p>
            <a:r>
              <a:rPr lang="es-CO" dirty="0"/>
              <a:t>Edad: 34 años</a:t>
            </a:r>
          </a:p>
          <a:p>
            <a:endParaRPr lang="es-CO" dirty="0"/>
          </a:p>
          <a:p>
            <a:r>
              <a:rPr lang="es-CO" dirty="0"/>
              <a:t>Perfil Profesional:</a:t>
            </a:r>
          </a:p>
          <a:p>
            <a:endParaRPr lang="es-CO" dirty="0"/>
          </a:p>
          <a:p>
            <a:pPr algn="l"/>
            <a:endParaRPr lang="es-C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Fortalezas: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Pulcritud en el desarrollo de las tareas y proyectos en los que me veo involucrado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Siempre dispuesto a aprender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Autodidacta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763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2177131-2634-452E-AB8B-B71BED3A4055}"/>
              </a:ext>
            </a:extLst>
          </p:cNvPr>
          <p:cNvSpPr/>
          <p:nvPr/>
        </p:nvSpPr>
        <p:spPr>
          <a:xfrm>
            <a:off x="0" y="0"/>
            <a:ext cx="2844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F4BBCB-8FDF-4B1A-B2B2-08953DF06F1F}"/>
              </a:ext>
            </a:extLst>
          </p:cNvPr>
          <p:cNvSpPr txBox="1"/>
          <p:nvPr/>
        </p:nvSpPr>
        <p:spPr>
          <a:xfrm>
            <a:off x="0" y="1076960"/>
            <a:ext cx="312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1600" dirty="0">
                <a:solidFill>
                  <a:schemeClr val="bg1"/>
                </a:solidFill>
              </a:rPr>
              <a:t>Presentación Personal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>
                <a:solidFill>
                  <a:schemeClr val="bg1"/>
                </a:solidFill>
              </a:rPr>
              <a:t>Perfil Profesional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>
                <a:solidFill>
                  <a:schemeClr val="bg1"/>
                </a:solidFill>
              </a:rPr>
              <a:t>Socialización Prueba Técnica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4AF7D88-05F5-46C3-8AC1-B9B3959EAA46}"/>
              </a:ext>
            </a:extLst>
          </p:cNvPr>
          <p:cNvSpPr/>
          <p:nvPr/>
        </p:nvSpPr>
        <p:spPr>
          <a:xfrm>
            <a:off x="7345680" y="0"/>
            <a:ext cx="4846320" cy="650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2. Perfil Profesional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6DD0D5-1C46-4EEF-9B4F-87B3CC085670}"/>
              </a:ext>
            </a:extLst>
          </p:cNvPr>
          <p:cNvSpPr txBox="1"/>
          <p:nvPr/>
        </p:nvSpPr>
        <p:spPr>
          <a:xfrm>
            <a:off x="3581400" y="1219200"/>
            <a:ext cx="7528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Ingeniero de Sistemas </a:t>
            </a:r>
            <a:br>
              <a:rPr lang="es-CO" dirty="0"/>
            </a:br>
            <a:r>
              <a:rPr lang="es-CO" dirty="0"/>
              <a:t>Institución: Universidad Libre</a:t>
            </a:r>
          </a:p>
          <a:p>
            <a:r>
              <a:rPr lang="es-CO" dirty="0"/>
              <a:t>Fecha de Graduación: 28/08/2015</a:t>
            </a:r>
          </a:p>
          <a:p>
            <a:endParaRPr lang="es-CO" dirty="0"/>
          </a:p>
          <a:p>
            <a:r>
              <a:rPr lang="es-CO" dirty="0"/>
              <a:t>Especialización en Ingeniería de Software</a:t>
            </a:r>
            <a:br>
              <a:rPr lang="es-CO" dirty="0"/>
            </a:br>
            <a:r>
              <a:rPr lang="es-CO" dirty="0"/>
              <a:t>Institución: Universidad Distrital Francisco José de Caldas</a:t>
            </a:r>
          </a:p>
          <a:p>
            <a:r>
              <a:rPr lang="es-CO" dirty="0"/>
              <a:t>Fecha de Graduación: 24/03/2017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37418B-1030-444A-9493-FC295CEFF85A}"/>
              </a:ext>
            </a:extLst>
          </p:cNvPr>
          <p:cNvSpPr txBox="1"/>
          <p:nvPr/>
        </p:nvSpPr>
        <p:spPr>
          <a:xfrm>
            <a:off x="3378200" y="3667760"/>
            <a:ext cx="8468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Como profesional en ingeniería de sistemas e ingeniería de software, estoy en la capacidad de diseñar e implementar la arquitectura de software orientada al funcionamiento de soluciones tecnológicas con el fin de optimizar los procesos al interior de una organización.</a:t>
            </a:r>
          </a:p>
          <a:p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Manejo de lenguajes de programación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Asp.Net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C#,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.net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Core, Angular </a:t>
            </a:r>
          </a:p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Manejo de Bases de datos: SQL Server, PL/SQL Server, Oracle</a:t>
            </a: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Experiencia en Desarrollo de Software: 6 años</a:t>
            </a:r>
          </a:p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Experiencia en Manejo de Bases de datos: 9 años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931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2177131-2634-452E-AB8B-B71BED3A4055}"/>
              </a:ext>
            </a:extLst>
          </p:cNvPr>
          <p:cNvSpPr/>
          <p:nvPr/>
        </p:nvSpPr>
        <p:spPr>
          <a:xfrm>
            <a:off x="0" y="0"/>
            <a:ext cx="2844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F4BBCB-8FDF-4B1A-B2B2-08953DF06F1F}"/>
              </a:ext>
            </a:extLst>
          </p:cNvPr>
          <p:cNvSpPr txBox="1"/>
          <p:nvPr/>
        </p:nvSpPr>
        <p:spPr>
          <a:xfrm>
            <a:off x="0" y="1076960"/>
            <a:ext cx="312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1600" dirty="0">
                <a:solidFill>
                  <a:schemeClr val="bg1"/>
                </a:solidFill>
              </a:rPr>
              <a:t>Presentación Personal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>
                <a:solidFill>
                  <a:schemeClr val="bg1"/>
                </a:solidFill>
              </a:rPr>
              <a:t>Perfil Profesional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>
                <a:solidFill>
                  <a:schemeClr val="bg1"/>
                </a:solidFill>
              </a:rPr>
              <a:t>Socialización Prueba Técnica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4AF7D88-05F5-46C3-8AC1-B9B3959EAA46}"/>
              </a:ext>
            </a:extLst>
          </p:cNvPr>
          <p:cNvSpPr/>
          <p:nvPr/>
        </p:nvSpPr>
        <p:spPr>
          <a:xfrm>
            <a:off x="7345680" y="0"/>
            <a:ext cx="4846320" cy="650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2. Socialización Prueba Técnica</a:t>
            </a:r>
          </a:p>
        </p:txBody>
      </p:sp>
      <p:pic>
        <p:nvPicPr>
          <p:cNvPr id="3" name="Gráfico 2" descr="Base de datos con relleno sólido">
            <a:extLst>
              <a:ext uri="{FF2B5EF4-FFF2-40B4-BE49-F238E27FC236}">
                <a16:creationId xmlns:a16="http://schemas.microsoft.com/office/drawing/2014/main" id="{B27196FB-3141-4C3E-A6D4-12425D73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4040" y="4587240"/>
            <a:ext cx="914400" cy="914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6329BE8-3394-4154-A1F6-AA8546FF6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20" y="2025101"/>
            <a:ext cx="1097280" cy="8277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9E3D22E-71FB-49C4-A1FE-CC293BDD0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358" y="5631663"/>
            <a:ext cx="1239522" cy="959154"/>
          </a:xfrm>
          <a:prstGeom prst="rect">
            <a:avLst/>
          </a:prstGeom>
        </p:spPr>
      </p:pic>
      <p:pic>
        <p:nvPicPr>
          <p:cNvPr id="1026" name="Picture 2" descr="Servidor - Iconos gratis de tecnología">
            <a:extLst>
              <a:ext uri="{FF2B5EF4-FFF2-40B4-BE49-F238E27FC236}">
                <a16:creationId xmlns:a16="http://schemas.microsoft.com/office/drawing/2014/main" id="{F462A273-138B-4550-BE61-8D93E329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80" y="2508686"/>
            <a:ext cx="1255594" cy="12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4F8259-EA01-42B1-8C35-893A9948B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130" y="2784405"/>
            <a:ext cx="1682762" cy="1152326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2E69401D-DC27-4B2B-8A65-EFB74CA76E2A}"/>
              </a:ext>
            </a:extLst>
          </p:cNvPr>
          <p:cNvGrpSpPr/>
          <p:nvPr/>
        </p:nvGrpSpPr>
        <p:grpSpPr>
          <a:xfrm>
            <a:off x="10073640" y="2514600"/>
            <a:ext cx="1691640" cy="2072640"/>
            <a:chOff x="10073640" y="2514600"/>
            <a:chExt cx="1691640" cy="2072640"/>
          </a:xfrm>
        </p:grpSpPr>
        <p:pic>
          <p:nvPicPr>
            <p:cNvPr id="18" name="Gráfico 17" descr="Ordenador con relleno sólido">
              <a:extLst>
                <a:ext uri="{FF2B5EF4-FFF2-40B4-BE49-F238E27FC236}">
                  <a16:creationId xmlns:a16="http://schemas.microsoft.com/office/drawing/2014/main" id="{AF537A2D-904E-4DED-8C49-D58AB84D9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73640" y="3136483"/>
              <a:ext cx="914400" cy="914400"/>
            </a:xfrm>
            <a:prstGeom prst="rect">
              <a:avLst/>
            </a:prstGeom>
          </p:spPr>
        </p:pic>
        <p:pic>
          <p:nvPicPr>
            <p:cNvPr id="20" name="Gráfico 19" descr="Hombre con relleno sólido">
              <a:extLst>
                <a:ext uri="{FF2B5EF4-FFF2-40B4-BE49-F238E27FC236}">
                  <a16:creationId xmlns:a16="http://schemas.microsoft.com/office/drawing/2014/main" id="{00BD79E2-D43D-46A9-9FA9-CD1B74D0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50880" y="2514600"/>
              <a:ext cx="914400" cy="914400"/>
            </a:xfrm>
            <a:prstGeom prst="rect">
              <a:avLst/>
            </a:prstGeom>
          </p:spPr>
        </p:pic>
        <p:pic>
          <p:nvPicPr>
            <p:cNvPr id="22" name="Gráfico 21" descr="Mujer con relleno sólido">
              <a:extLst>
                <a:ext uri="{FF2B5EF4-FFF2-40B4-BE49-F238E27FC236}">
                  <a16:creationId xmlns:a16="http://schemas.microsoft.com/office/drawing/2014/main" id="{F98B9799-643D-4971-8564-2F27DB110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50880" y="367284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01468E5-7F64-4251-9707-357849FE40FB}"/>
              </a:ext>
            </a:extLst>
          </p:cNvPr>
          <p:cNvGrpSpPr/>
          <p:nvPr/>
        </p:nvGrpSpPr>
        <p:grpSpPr>
          <a:xfrm rot="5400000">
            <a:off x="4607808" y="3965032"/>
            <a:ext cx="478057" cy="421455"/>
            <a:chOff x="6806976" y="5770880"/>
            <a:chExt cx="1360830" cy="330200"/>
          </a:xfrm>
        </p:grpSpPr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286AB018-E69B-423F-950E-F87F950D1CC0}"/>
                </a:ext>
              </a:extLst>
            </p:cNvPr>
            <p:cNvCxnSpPr/>
            <p:nvPr/>
          </p:nvCxnSpPr>
          <p:spPr>
            <a:xfrm>
              <a:off x="6806976" y="5770880"/>
              <a:ext cx="13608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280F5722-36AC-4B17-ADBB-E6477DD38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6976" y="6101080"/>
              <a:ext cx="13608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31DBE5E-051F-4B8D-AE97-D8BD3032AC8A}"/>
              </a:ext>
            </a:extLst>
          </p:cNvPr>
          <p:cNvGrpSpPr/>
          <p:nvPr/>
        </p:nvGrpSpPr>
        <p:grpSpPr>
          <a:xfrm>
            <a:off x="6213745" y="3136483"/>
            <a:ext cx="478057" cy="421455"/>
            <a:chOff x="6806976" y="5770880"/>
            <a:chExt cx="1360830" cy="330200"/>
          </a:xfrm>
        </p:grpSpPr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3AD04378-2295-4767-9CE7-9812F5C7BA45}"/>
                </a:ext>
              </a:extLst>
            </p:cNvPr>
            <p:cNvCxnSpPr/>
            <p:nvPr/>
          </p:nvCxnSpPr>
          <p:spPr>
            <a:xfrm>
              <a:off x="6806976" y="5770880"/>
              <a:ext cx="136083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D7FEECF2-7E9C-4173-BACD-23D947A6E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6976" y="6101080"/>
              <a:ext cx="136083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7EF48E9-FA54-4B2C-AF26-2F90DCDD1A79}"/>
              </a:ext>
            </a:extLst>
          </p:cNvPr>
          <p:cNvGrpSpPr/>
          <p:nvPr/>
        </p:nvGrpSpPr>
        <p:grpSpPr>
          <a:xfrm>
            <a:off x="9123143" y="3218272"/>
            <a:ext cx="478057" cy="421455"/>
            <a:chOff x="6806976" y="5770880"/>
            <a:chExt cx="1360830" cy="330200"/>
          </a:xfrm>
        </p:grpSpPr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A301E94F-2AEA-463A-BD7D-9AC59EEC81F1}"/>
                </a:ext>
              </a:extLst>
            </p:cNvPr>
            <p:cNvCxnSpPr/>
            <p:nvPr/>
          </p:nvCxnSpPr>
          <p:spPr>
            <a:xfrm>
              <a:off x="6806976" y="5770880"/>
              <a:ext cx="136083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AA899846-A7ED-429C-9903-8B679F2CC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6976" y="6101080"/>
              <a:ext cx="136083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632D31-0E29-4E69-9887-2157A01643DB}"/>
              </a:ext>
            </a:extLst>
          </p:cNvPr>
          <p:cNvSpPr txBox="1"/>
          <p:nvPr/>
        </p:nvSpPr>
        <p:spPr>
          <a:xfrm>
            <a:off x="3581400" y="1219200"/>
            <a:ext cx="37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Arquitectura del Sistema Desarrollado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751697BD-A3A8-4C51-A4C2-F8CEF3B3C9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88550" y="4050883"/>
            <a:ext cx="644964" cy="6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2177131-2634-452E-AB8B-B71BED3A4055}"/>
              </a:ext>
            </a:extLst>
          </p:cNvPr>
          <p:cNvSpPr/>
          <p:nvPr/>
        </p:nvSpPr>
        <p:spPr>
          <a:xfrm>
            <a:off x="0" y="0"/>
            <a:ext cx="2844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4DE298B-5D6C-4E6B-8100-E1523F99E790}"/>
              </a:ext>
            </a:extLst>
          </p:cNvPr>
          <p:cNvSpPr txBox="1"/>
          <p:nvPr/>
        </p:nvSpPr>
        <p:spPr>
          <a:xfrm>
            <a:off x="4838700" y="2921168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932421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197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Tovar Casallas</dc:creator>
  <cp:lastModifiedBy>Alvaro Tovar Casallas</cp:lastModifiedBy>
  <cp:revision>5</cp:revision>
  <dcterms:created xsi:type="dcterms:W3CDTF">2024-08-12T23:42:00Z</dcterms:created>
  <dcterms:modified xsi:type="dcterms:W3CDTF">2024-08-13T00:23:21Z</dcterms:modified>
</cp:coreProperties>
</file>