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Nunito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y0NTdr3wpOaD5ziyozg8wGC2x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CC4BEF-8D7B-4694-A67D-2893611C6669}">
  <a:tblStyle styleId="{4ACC4BEF-8D7B-4694-A67D-2893611C66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rgbClr val="5B9BD5">
              <a:alpha val="20000"/>
            </a:srgbClr>
          </a:solidFill>
        </a:fill>
      </a:tcStyle>
    </a:band1H>
    <a:band2H>
      <a:tcTxStyle/>
    </a:band2H>
    <a:band1V>
      <a:tcTxStyle/>
      <a:tcStyle>
        <a:fill>
          <a:solidFill>
            <a:srgbClr val="5B9BD5">
              <a:alpha val="20000"/>
            </a:srgb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NunitoExtraBold-bold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Nunito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94418d2c0_0_9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ge94418d2c0_0_9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94418d2c0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e94418d2c0_0_42"/>
          <p:cNvPicPr preferRelativeResize="0"/>
          <p:nvPr/>
        </p:nvPicPr>
        <p:blipFill rotWithShape="1">
          <a:blip r:embed="rId2">
            <a:alphaModFix/>
          </a:blip>
          <a:srcRect b="19152" l="42816" r="37297" t="18359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94418d2c0_0_4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e94418d2c0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</a:t>
            </a:r>
            <a:r>
              <a:rPr lang="en" sz="33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!</a:t>
            </a:r>
            <a:endParaRPr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94418d2c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94418d2c0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19" name="Google Shape;19;ge94418d2c0_0_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e94418d2c0_0_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ge94418d2c0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" name="Google Shape;23;ge94418d2c0_0_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94418d2c0_0_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ge94418d2c0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{4ACC4BEF-8D7B-4694-A67D-2893611C6669}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</a:t>
                      </a:r>
                      <a:r>
                        <a:rPr lang="en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for Marketing Team</a:t>
                      </a:r>
                      <a:endParaRPr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</a:t>
                      </a: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 Online – Set up priority calling in lines – Upsell and Cross sell premium products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ge94418d2c0_0_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94418d2c0_0_2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ge94418d2c0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94418d2c0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94418d2c0_0_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94418d2c0_0_2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ge94418d2c0_0_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94418d2c0_0_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e94418d2c0_0_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94418d2c0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e94418d2c0_0_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e94418d2c0_0_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e94418d2c0_0_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ge94418d2c0_0_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94418d2c0_0_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94418d2c0_0_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sz="22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ge94418d2c0_0_0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e94418d2c0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sz="7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94418d2c0_0_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94418d2c0_0_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94418d2c0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94418d2c0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e94418d2c0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1158150" y="1859100"/>
            <a:ext cx="70467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Business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Core business idea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Problem to tackle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Financial implications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Overview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Brief description of data provided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Brief description of significant manipulations made to raw data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Exploratory Data Analysis (EDA)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Graphs showing the factors most heavily impacting the target attribute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Insights from the graphs showing the factors most heavily impacting the target attribute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Insights and Recommendations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Actionable</a:t>
            </a:r>
            <a:r>
              <a:rPr lang="en" sz="1700">
                <a:solidFill>
                  <a:schemeClr val="dk1"/>
                </a:solidFill>
              </a:rPr>
              <a:t> insights </a:t>
            </a:r>
            <a:r>
              <a:rPr lang="en" sz="1700">
                <a:solidFill>
                  <a:schemeClr val="dk1"/>
                </a:solidFill>
              </a:rPr>
              <a:t>based on the results of the analysis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Recommendations to help the organization improve its business outcomes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