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altLang="en-IN" b="1" sz="2000" lang="en-US" smtClean="0">
                <a:solidFill>
                  <a:schemeClr val="accent1">
                    <a:lumMod val="75000"/>
                  </a:schemeClr>
                </a:solidFill>
                <a:latin typeface="Arial"/>
                <a:cs typeface="Arial"/>
              </a:rPr>
              <a:t>A</a:t>
            </a:r>
            <a:r>
              <a:rPr altLang="en-IN" b="1" sz="2000" lang="en-US" smtClean="0">
                <a:solidFill>
                  <a:schemeClr val="accent1">
                    <a:lumMod val="75000"/>
                  </a:schemeClr>
                </a:solidFill>
                <a:latin typeface="Arial"/>
                <a:cs typeface="Arial"/>
              </a:rPr>
              <a:t>t</a:t>
            </a:r>
            <a:r>
              <a:rPr altLang="en-IN" b="1" sz="2000" lang="en-US" smtClean="0">
                <a:solidFill>
                  <a:schemeClr val="accent1">
                    <a:lumMod val="75000"/>
                  </a:schemeClr>
                </a:solidFill>
                <a:latin typeface="Arial"/>
                <a:cs typeface="Arial"/>
              </a:rPr>
              <a:t>c</a:t>
            </a:r>
            <a:r>
              <a:rPr altLang="en-IN" b="1" sz="2000" lang="en-US" smtClean="0">
                <a:solidFill>
                  <a:schemeClr val="accent1">
                    <a:lumMod val="75000"/>
                  </a:schemeClr>
                </a:solidFill>
                <a:latin typeface="Arial"/>
                <a:cs typeface="Arial"/>
              </a:rPr>
              <a:t>h</a:t>
            </a:r>
            <a:r>
              <a:rPr altLang="en-IN" b="1" sz="2000" lang="en-US" smtClean="0">
                <a:solidFill>
                  <a:schemeClr val="accent1">
                    <a:lumMod val="75000"/>
                  </a:schemeClr>
                </a:solidFill>
                <a:latin typeface="Arial"/>
                <a:cs typeface="Arial"/>
              </a:rPr>
              <a:t>a</a:t>
            </a:r>
            <a:r>
              <a:rPr altLang="en-IN" b="1" sz="2000" lang="en-US" smtClean="0">
                <a:solidFill>
                  <a:schemeClr val="accent1">
                    <a:lumMod val="75000"/>
                  </a:schemeClr>
                </a:solidFill>
                <a:latin typeface="Arial"/>
                <a:cs typeface="Arial"/>
              </a:rPr>
              <a:t>y</a:t>
            </a:r>
            <a:r>
              <a:rPr altLang="en-IN" b="1" sz="2000" lang="en-US" smtClean="0">
                <a:solidFill>
                  <a:schemeClr val="accent1">
                    <a:lumMod val="75000"/>
                  </a:schemeClr>
                </a:solidFill>
                <a:latin typeface="Arial"/>
                <a:cs typeface="Arial"/>
              </a:rPr>
              <a:t>a</a:t>
            </a:r>
            <a:r>
              <a:rPr altLang="en-IN" b="1" sz="2000" lang="en-US" smtClean="0">
                <a:solidFill>
                  <a:schemeClr val="accent1">
                    <a:lumMod val="75000"/>
                  </a:schemeClr>
                </a:solidFill>
                <a:latin typeface="Arial"/>
                <a:cs typeface="Arial"/>
              </a:rPr>
              <a:t>s</a:t>
            </a:r>
            <a:r>
              <a:rPr altLang="en-IN" b="1" sz="2000" lang="en-US" smtClean="0">
                <a:solidFill>
                  <a:schemeClr val="accent1">
                    <a:lumMod val="75000"/>
                  </a:schemeClr>
                </a:solidFill>
                <a:latin typeface="Arial"/>
                <a:cs typeface="Arial"/>
              </a:rPr>
              <a:t>r</a:t>
            </a:r>
            <a:r>
              <a:rPr altLang="en-IN" b="1" sz="2000" lang="en-US" smtClean="0">
                <a:solidFill>
                  <a:schemeClr val="accent1">
                    <a:lumMod val="75000"/>
                  </a:schemeClr>
                </a:solidFill>
                <a:latin typeface="Arial"/>
                <a:cs typeface="Arial"/>
              </a:rPr>
              <a:t>i</a:t>
            </a:r>
            <a:r>
              <a:rPr altLang="en-IN" b="1" sz="2000" lang="en-US" smtClean="0">
                <a:solidFill>
                  <a:schemeClr val="accent1">
                    <a:lumMod val="75000"/>
                  </a:schemeClr>
                </a:solidFill>
                <a:latin typeface="Arial"/>
                <a:cs typeface="Arial"/>
              </a:rPr>
              <a:t> </a:t>
            </a:r>
            <a:r>
              <a:rPr altLang="en-IN" b="1" sz="2000" lang="en-US" smtClean="0">
                <a:solidFill>
                  <a:schemeClr val="accent1">
                    <a:lumMod val="75000"/>
                  </a:schemeClr>
                </a:solidFill>
                <a:latin typeface="Arial"/>
                <a:cs typeface="Arial"/>
              </a:rPr>
              <a:t> </a:t>
            </a:r>
            <a:r>
              <a:rPr altLang="en-IN" b="1" sz="2000" lang="en-US" smtClean="0">
                <a:solidFill>
                  <a:schemeClr val="accent1">
                    <a:lumMod val="75000"/>
                  </a:schemeClr>
                </a:solidFill>
                <a:latin typeface="Arial"/>
                <a:cs typeface="Arial"/>
              </a:rPr>
              <a:t>S</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sz="2000" lang="en-US">
                <a:latin typeface="Arial"/>
                <a:ea typeface="+mn-lt"/>
                <a:cs typeface="+mn-lt"/>
              </a:rPr>
              <a:t>Development </a:t>
            </a:r>
            <a:r>
              <a:rPr b="1" sz="2000" lang="en-US" smtClean="0">
                <a:latin typeface="Arial"/>
                <a:ea typeface="+mn-lt"/>
                <a:cs typeface="+mn-lt"/>
              </a:rPr>
              <a:t>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Student</cp:lastModifiedBy>
  <dcterms:created xsi:type="dcterms:W3CDTF">2021-05-26T05:50:10Z</dcterms:created>
  <dcterms:modified xsi:type="dcterms:W3CDTF">2024-04-05T15:09:14Z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9fdc23cdf4544fdf916818f04445623d</vt:lpwstr>
  </property>
</Properties>
</file>