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02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6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244D26F8-2AEA-47D2-B75F-C271B781CEFC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66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6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21BC2316-3BEE-4374-921E-25ED2370D122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21BC2316-3BEE-4374-921E-25ED2370D12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ight Triangle 9"/>
          <p:cNvSpPr/>
          <p:nvPr/>
        </p:nvSpPr>
        <p:spPr>
          <a:xfrm>
            <a:off x="-2" y="4664147"/>
            <a:ext cx="9151089" cy="0"/>
          </a:xfrm>
          <a:prstGeom prst="rtTriangle"/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defRPr b="1" sz="4800">
                <a:solidFill>
                  <a:schemeClr val="tx2"/>
                </a:solidFill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algn="r" indent="0" marL="0" marR="64008">
              <a:buNone/>
              <a:defRPr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5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104858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9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 cstate="print">
                <a:alphaModFix amt="50000"/>
              </a:blip>
              <a:tile algn="t" flip="none" sx="50000" sy="50000" tx="0" ty="0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 bIns="45720" compatLnSpc="1" lIns="91440" rIns="91440" tIns="45720" vert="horz" wrap="square"/>
            <a:p>
              <a:pPr algn="ctr" eaLnBrk="1" hangingPunct="1" latinLnBrk="0"/>
              <a:endParaRPr kumimoji="0" lang="en-US"/>
            </a:p>
          </p:txBody>
        </p:sp>
        <p:cxnSp>
          <p:nvCxnSpPr>
            <p:cNvPr id="3145729" name="Straight Connector 11"/>
            <p:cNvCxnSpPr>
              <a:cxnSpLocks/>
            </p:cNvCxnSpPr>
            <p:nvPr/>
          </p:nvCxnSpPr>
          <p:spPr>
            <a:xfrm>
              <a:off x="-3765" y="4880373"/>
              <a:ext cx="9147765" cy="839943"/>
            </a:xfrm>
            <a:prstGeom prst="line"/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9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59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9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  <p:sp>
        <p:nvSpPr>
          <p:cNvPr id="1048599" name="Title 6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buNone/>
              <a:defRPr baseline="0" b="1" cap="none" sz="4800"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anchor="t" lIns="91440" rIns="91440"/>
          <a:lstStyle>
            <a:lvl1pPr algn="l" indent="0" mar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  <p:sp>
        <p:nvSpPr>
          <p:cNvPr id="1048635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636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bg>
      <p:bgRef idx="1002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  <p:sp>
        <p:nvSpPr>
          <p:cNvPr id="1048642" name="Title 7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bg>
      <p:bgRef idx="1003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6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7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64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bg>
      <p:bgRef idx="1002">
        <a:schemeClr val="bg1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6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  <p:sp>
        <p:nvSpPr>
          <p:cNvPr id="1048608" name="Title 5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65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3">
        <a:schemeClr val="bg1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 vert="horz">
            <a:noAutofit/>
            <a:sp3d prstMaterial="softEdge">
              <a:bevelT w="0" h="0"/>
            </a:sp3d>
          </a:bodyPr>
          <a:lstStyle>
            <a:lvl1pPr algn="r">
              <a:buNone/>
              <a:defRPr b="0" sz="250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algn="r" indent="0" marL="0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7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6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bg>
      <p:bgRef idx="1002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anchor="t" lIns="91440" rIns="91440" tIns="0"/>
          <a:lstStyle>
            <a:lvl1pPr algn="r" indent="0" marL="0" marR="18288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/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6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6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algn="r" marR="0">
              <a:buNone/>
              <a:defRPr b="0" sz="3000">
                <a:solidFill>
                  <a:schemeClr val="accent1"/>
                </a:solidFill>
                <a:effectLst>
                  <a:outerShdw algn="t" blurRad="50800" dir="5400000" dist="25000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0" name="Freeform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21" name="Freeform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22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" cstate="print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30" name="Straight Connector 10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23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624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12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7" name="Freeform 11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8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2" cstate="print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7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1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/>
        </p:spPr>
        <p:txBody>
          <a:bodyPr anchor="b" vert="horz"/>
          <a:lstStyle>
            <a:lvl1pPr algn="l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fld id="{D0498BBB-A5CC-4879-9832-0320F9E91221}" type="datetimeFigureOut">
              <a:rPr lang="en-US" smtClean="0"/>
              <a:t>10-Oct-23</a:t>
            </a:fld>
            <a:endParaRPr lang="en-US"/>
          </a:p>
        </p:txBody>
      </p:sp>
      <p:sp>
        <p:nvSpPr>
          <p:cNvPr id="104858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/>
        </p:spPr>
        <p:txBody>
          <a:bodyPr anchor="b" vert="horz"/>
          <a:lstStyle>
            <a:lvl1pPr algn="r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58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/>
        </p:spPr>
        <p:txBody>
          <a:bodyPr anchor="b" vert="horz"/>
          <a:lstStyle>
            <a:lvl1pPr algn="r" eaLnBrk="1" hangingPunct="1" latinLnBrk="0">
              <a:defRPr b="0" sz="1000" kumimoji="0">
                <a:solidFill>
                  <a:schemeClr val="tx1"/>
                </a:solidFill>
              </a:defRPr>
            </a:lvl1pPr>
          </a:lstStyle>
          <a:p>
            <a:fld id="{AB3226F8-41BD-48C2-B59C-92F02E30BFE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1" sz="4100" kern="1200" kumimoji="0">
          <a:solidFill>
            <a:schemeClr val="tx2"/>
          </a:solidFill>
          <a:effectLst>
            <a:outerShdw algn="tl" blurRad="31750" dir="5400000" dist="25400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256032" latinLnBrk="0" marL="365760" rtl="0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sz="27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28600" latinLnBrk="0" marL="621792" rtl="0">
        <a:spcBef>
          <a:spcPts val="324"/>
        </a:spcBef>
        <a:buClr>
          <a:schemeClr val="accent1"/>
        </a:buClr>
        <a:buFont typeface="Verdana"/>
        <a:buChar char="◦"/>
        <a:defRPr sz="23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859536" rtl="0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143000" rtl="0">
        <a:spcBef>
          <a:spcPts val="350"/>
        </a:spcBef>
        <a:buClr>
          <a:schemeClr val="accent2"/>
        </a:buClr>
        <a:buFont typeface="Wingdings 2"/>
        <a:buChar char=""/>
        <a:defRPr sz="19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ts val="350"/>
        </a:spcBef>
        <a:buClr>
          <a:schemeClr val="accent2"/>
        </a:buClr>
        <a:buFont typeface="Wingdings 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1600200" rtl="0">
        <a:spcBef>
          <a:spcPts val="350"/>
        </a:spcBef>
        <a:buClr>
          <a:schemeClr val="accent3"/>
        </a:buClr>
        <a:buFont typeface="Wingdings 2"/>
        <a:buChar char="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28600" latinLnBrk="0" marL="18288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228600" latinLnBrk="0" marL="20574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228600" latinLnBrk="0" marL="2286000" rtl="0">
        <a:spcBef>
          <a:spcPts val="350"/>
        </a:spcBef>
        <a:buClr>
          <a:schemeClr val="accent3"/>
        </a:buClr>
        <a:buFont typeface="Wingdings 2"/>
        <a:buChar char="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ubtitle 2"/>
          <p:cNvSpPr>
            <a:spLocks noGrp="1"/>
          </p:cNvSpPr>
          <p:nvPr>
            <p:ph type="subTitle" idx="1"/>
          </p:nvPr>
        </p:nvSpPr>
        <p:spPr>
          <a:xfrm>
            <a:off x="4648200" y="4724400"/>
            <a:ext cx="4267200" cy="1752600"/>
          </a:xfrm>
        </p:spPr>
        <p:txBody>
          <a:bodyPr>
            <a:normAutofit fontScale="66667" lnSpcReduction="20000"/>
          </a:bodyPr>
          <a:p>
            <a:r>
              <a:rPr b="1" dirty="0" lang="en-US" u="sng" smtClean="0"/>
              <a:t>Team Members:</a:t>
            </a:r>
          </a:p>
          <a:p>
            <a:r>
              <a:rPr b="1" dirty="0" lang="en-US" smtClean="0"/>
              <a:t>G.ATCHAYA-821021104012</a:t>
            </a:r>
          </a:p>
          <a:p>
            <a:r>
              <a:rPr b="1" dirty="0" lang="en-US" smtClean="0"/>
              <a:t>A.THOUMIYA-821021104050</a:t>
            </a:r>
          </a:p>
          <a:p>
            <a:r>
              <a:rPr b="1" dirty="0" lang="en-US" smtClean="0"/>
              <a:t>S.ROSHINI VINNARASI-821021104037</a:t>
            </a:r>
          </a:p>
          <a:p>
            <a:r>
              <a:rPr b="1" dirty="0" lang="en-US" smtClean="0"/>
              <a:t>A.JOY RAMILA-821021104025</a:t>
            </a:r>
          </a:p>
          <a:p>
            <a:r>
              <a:rPr b="1" dirty="0" lang="en-US" smtClean="0"/>
              <a:t>D.AARTHI-821021104002.</a:t>
            </a:r>
          </a:p>
        </p:txBody>
      </p:sp>
      <p:sp>
        <p:nvSpPr>
          <p:cNvPr id="1048594" name=""/>
          <p:cNvSpPr txBox="1"/>
          <p:nvPr/>
        </p:nvSpPr>
        <p:spPr>
          <a:xfrm>
            <a:off x="2572000" y="3219450"/>
            <a:ext cx="4000000" cy="11074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  <a:latin typeface="Lucida Sans Unicode"/>
                <a:ea typeface="Lucida Sans Unicode"/>
              </a:rPr>
              <a:t>S</a:t>
            </a:r>
            <a:r>
              <a:rPr sz="3200" lang="en-US">
                <a:solidFill>
                  <a:srgbClr val="000000"/>
                </a:solidFill>
                <a:latin typeface="Lucida Sans Unicode"/>
                <a:ea typeface="Lucida Sans Unicode"/>
              </a:rPr>
              <a:t>m</a:t>
            </a:r>
            <a:r>
              <a:rPr sz="3200" lang="en-US">
                <a:solidFill>
                  <a:srgbClr val="000000"/>
                </a:solidFill>
                <a:latin typeface="Lucida Sans Unicode"/>
                <a:ea typeface="Lucida Sans Unicode"/>
              </a:rPr>
              <a:t>a</a:t>
            </a:r>
            <a:r>
              <a:rPr sz="3200" lang="en-US">
                <a:solidFill>
                  <a:srgbClr val="000000"/>
                </a:solidFill>
                <a:latin typeface="Lucida Sans Unicode"/>
                <a:ea typeface="Lucida Sans Unicode"/>
              </a:rPr>
              <a:t>rt</a:t>
            </a:r>
            <a:r>
              <a:rPr sz="3200" lang="en-US">
                <a:solidFill>
                  <a:srgbClr val="000000"/>
                </a:solidFill>
                <a:latin typeface="Lucida Sans Unicode"/>
                <a:ea typeface="Lucida Sans Unicode"/>
              </a:rPr>
              <a:t> </a:t>
            </a:r>
            <a:r>
              <a:rPr sz="3200" lang="en-US">
                <a:solidFill>
                  <a:srgbClr val="000000"/>
                </a:solidFill>
                <a:latin typeface="Lucida Sans Unicode"/>
                <a:ea typeface="Lucida Sans Unicode"/>
              </a:rPr>
              <a:t>Parking</a:t>
            </a:r>
            <a:r>
              <a:rPr sz="3200" lang="en-US">
                <a:solidFill>
                  <a:srgbClr val="000000"/>
                </a:solidFill>
                <a:latin typeface="Lucida Sans Unicode"/>
                <a:ea typeface="Lucida Sans Unicode"/>
              </a:rPr>
              <a:t> </a:t>
            </a:r>
            <a:endParaRPr sz="3600" lang="en-IN">
              <a:solidFill>
                <a:srgbClr val="000000"/>
              </a:solidFill>
              <a:latin typeface="Lucida Sans Unicode"/>
              <a:ea typeface="Lucida Sans Unicode"/>
            </a:endParaRPr>
          </a:p>
          <a:p>
            <a:endParaRPr sz="3600" lang="en-IN">
              <a:solidFill>
                <a:srgbClr val="000000"/>
              </a:solidFill>
              <a:latin typeface="Lucida Sans Unicode"/>
              <a:ea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3" descr="C:\Users\welcome\Downloads\WhatsApp Image 2023-10-10 at 7.02.54 PM (1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/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2" descr="C:\Users\welcome\Downloads\WhatsApp Image 2023-10-10 at 7.02.55 PM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/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2" descr="C:\Users\welcome\Downloads\WhatsApp Image 2023-10-10 at 7.02.55 PM (1)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/>
          <a:noFill/>
        </p:spPr>
      </p:pic>
    </p:spTree>
  </p:cSld>
  <p:clrMapOvr>
    <a:masterClrMapping/>
  </p:clrMapOvr>
  <p:transition spd="slow">
    <p:spli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extBox 3"/>
          <p:cNvSpPr txBox="1"/>
          <p:nvPr/>
        </p:nvSpPr>
        <p:spPr>
          <a:xfrm rot="20111692">
            <a:off x="517778" y="1065633"/>
            <a:ext cx="7841000" cy="1691638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5400" lang="en-US" u="sng" smtClean="0">
                <a:solidFill>
                  <a:srgbClr val="00B0F0"/>
                </a:solidFill>
                <a:latin typeface="Bauhaus 93" pitchFamily="82" charset="0"/>
              </a:rPr>
              <a:t>SMART PARKING SYSTEM</a:t>
            </a:r>
            <a:endParaRPr b="1" dirty="0" sz="5400" lang="en-US" u="sng">
              <a:solidFill>
                <a:srgbClr val="00B0F0"/>
              </a:solidFill>
              <a:latin typeface="Bauhaus 93" pitchFamily="82" charset="0"/>
            </a:endParaRPr>
          </a:p>
        </p:txBody>
      </p:sp>
      <p:sp>
        <p:nvSpPr>
          <p:cNvPr id="1048604" name="TextBox 5"/>
          <p:cNvSpPr txBox="1"/>
          <p:nvPr/>
        </p:nvSpPr>
        <p:spPr>
          <a:xfrm>
            <a:off x="7086600" y="3200400"/>
            <a:ext cx="2075180" cy="3581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lang="en-US" smtClean="0"/>
              <a:t>Thank You All…</a:t>
            </a:r>
            <a:endParaRPr b="1" dirty="0" lang="en-US"/>
          </a:p>
        </p:txBody>
      </p:sp>
      <p:pic>
        <p:nvPicPr>
          <p:cNvPr id="2097163" name="Picture 2" descr="C:\Users\welcome\Downloads\WhatsApp Image 2023-10-10 at 7.55.17 PM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4038600"/>
            <a:ext cx="9144000" cy="2819400"/>
          </a:xfrm>
          <a:prstGeom prst="rect"/>
          <a:noFill/>
        </p:spPr>
      </p:pic>
    </p:spTree>
  </p:cSld>
  <p:clrMapOvr>
    <a:masterClrMapping/>
  </p:clrMapOvr>
  <p:transition spd="slow" advTm="3000">
    <p:wheel spokes="2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C:\Users\welcome\Downloads\WhatsApp Image 2023-10-10 at 7.00.21 PM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381000" y="609600"/>
            <a:ext cx="8534400" cy="5791200"/>
          </a:xfrm>
          <a:prstGeom prst="rect"/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 descr="C:\Users\welcome\Downloads\WhatsApp Image 2023-10-10 at 7.00.42 PM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/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" descr="C:\Users\welcome\Downloads\WhatsApp Image 2023-10-10 at 7.00.56 PM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/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2" descr="C:\Users\welcome\Downloads\WhatsApp Image 2023-10-10 at 7.01.32 PM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/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2" descr="C:\Users\welcome\Downloads\WhatsApp Image 2023-10-10 at 7.01.48 PM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/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2" descr="C:\Users\welcome\Downloads\WhatsApp Image 2023-10-10 at 7.02.07 PM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/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 descr="C:\Users\welcome\Downloads\WhatsApp Image 2023-10-10 at 7.02.53 PM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/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2" descr="C:\Users\welcome\Downloads\WhatsApp Image 2023-10-10 at 7.02.54 PM.jpe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/>
          <a:noFill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lastClr="000000" val="windowText"/>
      </a:dk1>
      <a:lt1>
        <a:sysClr lastClr="FFFFFF" val="window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t" rig="glow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algn="tl" flip="none" sx="5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Smart parking</dc:title>
  <dc:creator>welcome</dc:creator>
  <cp:lastModifiedBy>welcome</cp:lastModifiedBy>
  <dcterms:created xsi:type="dcterms:W3CDTF">2023-10-09T04:35:07Z</dcterms:created>
  <dcterms:modified xsi:type="dcterms:W3CDTF">2023-11-01T08:15:26Z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f026720ccce44bfca60c2955b6ecd444</vt:lpwstr>
  </property>
</Properties>
</file>