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hiudhaya143@gmail.com" initials="a" lastIdx="2" clrIdx="0">
    <p:extLst>
      <p:ext uri="{19B8F6BF-5375-455C-9EA6-DF929625EA0E}">
        <p15:presenceInfo xmlns:p15="http://schemas.microsoft.com/office/powerpoint/2012/main" userId="b1242caacfe74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5D8-4146-7AEA-1B00-7E934CF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A30-3554-B7B2-AA83-804ED11A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7E9-749A-3589-50DE-E7E463A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505-51FC-AAB5-A5CE-B50ED20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134D-D0C7-264D-D094-88D6784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7B1-9CEB-D5E0-FE18-A2798E8D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6B1-99D3-2F51-8241-372231FD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D77-088E-97BD-2EC9-CF1589C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C344-4778-3062-E563-7C46C605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61DA-0370-1626-735D-C3C132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87B7-E924-B306-C4CA-5DC0E0E9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6EE9-7A74-9F24-654E-02DD6B1C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3BD9-1DCC-98DE-3318-A8B8939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1D0-B62C-5E5F-9549-627DECD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D79-0BA4-6B50-2AD5-BC1DC0B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89E-756D-4A38-58BA-5DA28F7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588B-8A54-C631-B822-0DF9EFB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BDC-55F5-5E11-0282-D4EA070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6714-6F17-6533-0B2D-55BE39DF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2C3-35E4-2547-A805-E458321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247-251E-203C-511F-397DD95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7BD9-A663-48D9-2623-DA8502DD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0C02-351C-7B87-032A-BA431229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AC95-0D31-0CA1-0C6F-B405EC54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6DB-6E0E-6496-65F3-1520EDF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6EC-DBFA-7B91-FC02-89E2FD6A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BE4-0DFF-3D28-3FED-761FB4B9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F58A-BBD4-731F-A0D5-E9C70062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A57-ACC1-BE0C-836D-1997C79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521F-CAB6-D08A-1C71-14FA0F1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234E-3537-BFBA-CD8F-057D547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9C5-F5EA-39C7-0DFC-1D28ECC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9265-60A9-1C3F-C913-E24AE8B8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D964-4644-6A2B-EBE8-D4D958F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C9BD-126F-FD07-5A27-A3932AD9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08AD-D129-8D86-5975-898EDB5D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F4ADC-C114-28F3-BFA9-AEE431C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512-372B-4593-7F07-7A0906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853F-D0B2-B6D1-8640-19EEE2E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A5B-F3A3-CE34-8F7C-87FAFFD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1DAC-EE7E-A858-EC64-4EC9A32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D2FA-1023-B3FC-8896-0E09F39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B02-7E1B-8A56-2D04-CF0E08C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DC68-4C29-4E10-F55E-302DD04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56E3-DB5D-657B-D32E-183AFC0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3890-0F1B-DA3D-3E53-B49AD9E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7D0-B756-DFEB-9496-59FBDDE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D3F-0D4F-A371-BC25-F17F56C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233-22A7-F5CE-5F1A-5976C2B6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15F3-FDB6-998B-9A5D-46FCBBF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A5B0-C677-F434-C00A-8F711E3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D943-8159-27B9-F9CA-15AAAB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2A6-2A30-F2FE-7FE3-9B163C9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D7BF-7FAF-CB22-2D46-B16542CA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F99B-2048-7FC5-F993-4FEE6110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EE75-08E7-EA93-074E-7341AEF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6AAE-A788-891D-5A48-D70F46C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B716-B062-8591-969C-B969851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E2E8-8488-71DC-627B-1ACC576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442-AC71-86AE-495F-761B52D8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A6D9-52E5-8035-BF3D-8C003E27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422-98B0-135F-B0C5-7F569165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CA7-8393-FFAC-2D12-0837F5A2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119CD6-F86E-85F0-D271-9AFA523E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36204"/>
              </p:ext>
            </p:extLst>
          </p:nvPr>
        </p:nvGraphicFramePr>
        <p:xfrm>
          <a:off x="2464591" y="1981727"/>
          <a:ext cx="6917534" cy="361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767">
                  <a:extLst>
                    <a:ext uri="{9D8B030D-6E8A-4147-A177-3AD203B41FA5}">
                      <a16:colId xmlns:a16="http://schemas.microsoft.com/office/drawing/2014/main" val="2191677339"/>
                    </a:ext>
                  </a:extLst>
                </a:gridCol>
                <a:gridCol w="3458767">
                  <a:extLst>
                    <a:ext uri="{9D8B030D-6E8A-4147-A177-3AD203B41FA5}">
                      <a16:colId xmlns:a16="http://schemas.microsoft.com/office/drawing/2014/main" val="276656198"/>
                    </a:ext>
                  </a:extLst>
                </a:gridCol>
              </a:tblGrid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 Name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GB"/>
                        <a:t>          </a:t>
                      </a:r>
                      <a:r>
                        <a:rPr lang="en-US" altLang="zh-CN"/>
                        <a:t>USHA RANI. R</a:t>
                      </a:r>
                      <a:endParaRPr lang="en-IN" sz="2400" b="1" dirty="0"/>
                    </a:p>
                    <a:p>
                      <a:r>
                        <a:rPr lang="en-IN" dirty="0"/>
                        <a:t>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8851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11618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GKM COLLAGE OF ENGINEERING  AND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894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C4BFA-20B5-52FC-098F-293845B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163186"/>
            <a:ext cx="10001250" cy="1173820"/>
          </a:xfrm>
        </p:spPr>
        <p:txBody>
          <a:bodyPr/>
          <a:lstStyle/>
          <a:p>
            <a:r>
              <a:rPr lang="en-IN" b="1" dirty="0"/>
              <a:t>Assignment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2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8E-1D19-F66C-5F07-7801017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460375"/>
            <a:ext cx="10515600" cy="1325563"/>
          </a:xfrm>
        </p:spPr>
        <p:txBody>
          <a:bodyPr/>
          <a:lstStyle/>
          <a:p>
            <a:r>
              <a:rPr lang="en-IN" dirty="0"/>
              <a:t> 1.   </a:t>
            </a:r>
            <a:r>
              <a:rPr lang="en-IN" b="1" dirty="0"/>
              <a:t>GO TO THE CHROME ATFORM OPEN REMIX PLATFORM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680EA9-8BC9-0346-2573-FCF539D4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09" y="1785938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A51-C190-8E52-92A8-84205EC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38907"/>
            <a:ext cx="10515600" cy="1325563"/>
          </a:xfrm>
        </p:spPr>
        <p:txBody>
          <a:bodyPr/>
          <a:lstStyle/>
          <a:p>
            <a:r>
              <a:rPr lang="en-IN" b="1" dirty="0"/>
              <a:t>2.  OPEN THE REMIX PAGE AND CREATE A NEW FILE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E95F2-3454-B705-D9F5-E4BE077C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49" y="1751333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D29-9AF8-656D-19E8-AC00B8D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57969"/>
            <a:ext cx="10515600" cy="2087562"/>
          </a:xfrm>
        </p:spPr>
        <p:txBody>
          <a:bodyPr>
            <a:normAutofit/>
          </a:bodyPr>
          <a:lstStyle/>
          <a:p>
            <a:r>
              <a:rPr lang="en-IN" b="1" dirty="0"/>
              <a:t>3.  IN THE NEWLY CREATED FILE,CREATE A PROGRAM TO RETURN YOUR STRING ,”ZONE NAME”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010188-64EA-EBB6-3A11-3BBAE53A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167922"/>
            <a:ext cx="8128000" cy="25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FD7CE08-6F17-7732-1BBA-6B081AF9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EAAB-CB07-5C78-B203-9BFEC76E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19" y="-41644"/>
            <a:ext cx="11739562" cy="16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4.  SAVE THE PROGRAM AND COMPILE IT TO GET THE ABI AND BYTECODE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D782F-42C1-AC0A-4580-F5ED6659DAE1}"/>
              </a:ext>
            </a:extLst>
          </p:cNvPr>
          <p:cNvSpPr txBox="1"/>
          <p:nvPr/>
        </p:nvSpPr>
        <p:spPr>
          <a:xfrm>
            <a:off x="350044" y="17919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ABI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16D0-AF05-0F52-231F-BD41CE4A077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992C-1834-F2B6-322F-D4BF5BA33C59}"/>
              </a:ext>
            </a:extLst>
          </p:cNvPr>
          <p:cNvSpPr txBox="1"/>
          <p:nvPr/>
        </p:nvSpPr>
        <p:spPr>
          <a:xfrm>
            <a:off x="5235178" y="2502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54A3A7-B59E-A975-023F-8ABADD89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2214563"/>
            <a:ext cx="4886325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8362-9621-3EC6-82FE-5A07B1F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BYTECODE 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169F434-C519-C22C-8B5C-4197EC5CF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139156"/>
            <a:ext cx="8477250" cy="3724275"/>
          </a:xfrm>
        </p:spPr>
      </p:pic>
    </p:spTree>
    <p:extLst>
      <p:ext uri="{BB962C8B-B14F-4D97-AF65-F5344CB8AC3E}">
        <p14:creationId xmlns:p14="http://schemas.microsoft.com/office/powerpoint/2010/main" val="29163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107-5501-6E6D-9628-DB2DE9E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FINALLY  DEPLOY  IT TO  DISPLAY THE OUTPUT 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9494AD-7913-2234-991B-A2875908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8197EC-B82C-D4E2-DFBE-371270D87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</vt:lpstr>
      <vt:lpstr> 1.   GO TO THE CHROME ATFORM OPEN REMIX PLATFORM </vt:lpstr>
      <vt:lpstr>2.  OPEN THE REMIX PAGE AND CREATE A NEW FILE</vt:lpstr>
      <vt:lpstr>3.  IN THE NEWLY CREATED FILE,CREATE A PROGRAM TO RETURN YOUR STRING ,”ZONE NAME”</vt:lpstr>
      <vt:lpstr>PowerPoint Presentation</vt:lpstr>
      <vt:lpstr> 4.  SAVE THE PROGRAM AND COMPILE IT TO GET THE ABI AND BYTECODE</vt:lpstr>
      <vt:lpstr>BYTECODE </vt:lpstr>
      <vt:lpstr>5. FINALLY  DEPLOY  IT TO  DISPLAY THE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aarthiudhaya143@gmail.com</dc:creator>
  <cp:lastModifiedBy>prakashmani8156@gmail.com</cp:lastModifiedBy>
  <cp:revision>11</cp:revision>
  <dcterms:created xsi:type="dcterms:W3CDTF">2023-10-13T15:38:56Z</dcterms:created>
  <dcterms:modified xsi:type="dcterms:W3CDTF">2023-10-20T05:23:23Z</dcterms:modified>
</cp:coreProperties>
</file>