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Quiz Generator from Text Documents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5630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ATCHAYAKANMANI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dirty="0"/>
              <a:t>Manual quiz creation is a tedious process for teachers.</a:t>
            </a:r>
          </a:p>
          <a:p>
            <a:r>
              <a:rPr lang="en-US" dirty="0"/>
              <a:t>This project aims to build an AI-based system that automatically generates quiz questions from given text documents, helping educators and learners save time and effort.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Automatic Question Generation (AQG) is a Natural Language Processing (NLP) task that creates questions from text.</a:t>
            </a:r>
            <a:br>
              <a:rPr lang="en-IN" dirty="0"/>
            </a:br>
            <a:r>
              <a:rPr lang="en-IN" dirty="0"/>
              <a:t>Techniques include:</a:t>
            </a:r>
          </a:p>
          <a:p>
            <a:pPr lvl="1"/>
            <a:r>
              <a:rPr lang="en-IN" dirty="0"/>
              <a:t>Cloze Deletion (fill-in-the-blank)</a:t>
            </a:r>
          </a:p>
          <a:p>
            <a:pPr lvl="1"/>
            <a:r>
              <a:rPr lang="en-IN" dirty="0"/>
              <a:t>Named-Entity Recognition (NER)</a:t>
            </a:r>
          </a:p>
          <a:p>
            <a:pPr lvl="1"/>
            <a:r>
              <a:rPr lang="en-IN" dirty="0"/>
              <a:t>Transformer-based models (T5, BART)</a:t>
            </a:r>
            <a:br>
              <a:rPr lang="en-IN" dirty="0"/>
            </a:br>
            <a:r>
              <a:rPr lang="en-IN" dirty="0"/>
              <a:t>This project implements a heuristic-based AQG pipeline using Python.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6302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00547072-2A50-F2EA-FA0D-EFEE78F0F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57" y="1184114"/>
            <a:ext cx="7949243" cy="22448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2162D-2B41-F0AB-EF64-F5C5009AF154}"/>
              </a:ext>
            </a:extLst>
          </p:cNvPr>
          <p:cNvSpPr txBox="1"/>
          <p:nvPr/>
        </p:nvSpPr>
        <p:spPr>
          <a:xfrm>
            <a:off x="661357" y="5281824"/>
            <a:ext cx="9423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Results show that the tool successfully generates reasonable quiz questions from text content.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80D0-BBBF-2F30-CE85-A92D8290130F}"/>
              </a:ext>
            </a:extLst>
          </p:cNvPr>
          <p:cNvSpPr txBox="1"/>
          <p:nvPr/>
        </p:nvSpPr>
        <p:spPr>
          <a:xfrm>
            <a:off x="661357" y="3803374"/>
            <a:ext cx="9423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It automatically created a </a:t>
            </a:r>
            <a:r>
              <a:rPr lang="en-US" sz="2400" b="1" dirty="0"/>
              <a:t>fill-in-the-blank question</a:t>
            </a:r>
            <a:r>
              <a:rPr lang="en-US" sz="2400" dirty="0"/>
              <a:t> from your input text, asking the user to type the correct answer. This output shows the </a:t>
            </a:r>
            <a:r>
              <a:rPr lang="en-US" sz="2400" b="1" dirty="0"/>
              <a:t>interactive quiz mode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Future Enhancements:</a:t>
            </a:r>
            <a:endParaRPr lang="en-IN" sz="3200" dirty="0"/>
          </a:p>
          <a:p>
            <a:pPr lvl="1"/>
            <a:r>
              <a:rPr lang="en-IN" sz="2800" dirty="0"/>
              <a:t>Integrate transformer-based models (like T5 or BART) for more natural question phrasing.</a:t>
            </a:r>
          </a:p>
          <a:p>
            <a:pPr lvl="1"/>
            <a:r>
              <a:rPr lang="en-IN" sz="2800" dirty="0"/>
              <a:t>Improve distractor generation using semantic similarity (Word2Vec or BERT embeddings).</a:t>
            </a:r>
          </a:p>
          <a:p>
            <a:pPr lvl="1"/>
            <a:r>
              <a:rPr lang="en-IN" sz="2800" dirty="0"/>
              <a:t>Add a GUI or web interface for easy quiz creation and preview.</a:t>
            </a:r>
          </a:p>
          <a:p>
            <a:pPr lvl="1"/>
            <a:r>
              <a:rPr lang="en-IN" sz="2800" dirty="0"/>
              <a:t>Enable automatic evaluation and scoring for user responses.</a:t>
            </a:r>
          </a:p>
          <a:p>
            <a:pPr lvl="1"/>
            <a:r>
              <a:rPr lang="en-IN" sz="2800" dirty="0"/>
              <a:t>Support multiple question types such as True/False and Multiple-Choice.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117D1F-FEB8-5699-BA99-BDA0205DA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1292"/>
            <a:ext cx="971053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Heilman M., Smith N. A. (2010)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Question – Automatic Question Generation for Reading Comprehension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 X., Shao J.,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C. (2017)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to Ask: Neural Question Generation for Reading Comprehension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ACL.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Zhao Y., Wang Y. (2020)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Distractor Generation for Multiple Choice Questions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EMNLP.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Jurafsky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D., Martin J. H.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and Language 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 – Named Entity Recognition.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Intelligent Quiz Generator from Text Documents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Atchayakanmani kalaivanan</cp:lastModifiedBy>
  <cp:revision>6</cp:revision>
  <dcterms:created xsi:type="dcterms:W3CDTF">2025-10-18T08:57:34Z</dcterms:created>
  <dcterms:modified xsi:type="dcterms:W3CDTF">2025-10-29T04:40:40Z</dcterms:modified>
</cp:coreProperties>
</file>