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Design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Sales &amp; Financial Analysis using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Design an interactive dashboard for business stakeholders</a:t>
            </a:r>
          </a:p>
          <a:p>
            <a:r>
              <a:t>Tools: 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50-row Sales_Financial dataset with:</a:t>
            </a:r>
          </a:p>
          <a:p>
            <a:r>
              <a:t>• Date (weekly from Jan to Dec 2024)</a:t>
            </a:r>
          </a:p>
          <a:p>
            <a:r>
              <a:t>• Region (North, South, East, West)</a:t>
            </a:r>
          </a:p>
          <a:p>
            <a:r>
              <a:t>• Product (A, B, C, D)</a:t>
            </a:r>
          </a:p>
          <a:p>
            <a:r>
              <a:t>• Sales and Profit (random values)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Visuals Used:</a:t>
            </a:r>
          </a:p>
          <a:p>
            <a:r>
              <a:t>• KPI Cards: Total Sales, Profit, Average Profit</a:t>
            </a:r>
          </a:p>
          <a:p>
            <a:r>
              <a:t>• Line Chart: Sales/Profit over Time</a:t>
            </a:r>
          </a:p>
          <a:p>
            <a:r>
              <a:t>• Bar Chart: Sales by Region/Product</a:t>
            </a:r>
          </a:p>
          <a:p>
            <a:r>
              <a:t>• Slicers: Region, Product, 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Guidelines Followed:</a:t>
            </a:r>
          </a:p>
          <a:p>
            <a:r>
              <a:t>• Used slicers for interactivity</a:t>
            </a:r>
          </a:p>
          <a:p>
            <a:r>
              <a:t>• Included time-series analysis</a:t>
            </a:r>
          </a:p>
          <a:p>
            <a:r>
              <a:t>• Applied consistent color theme</a:t>
            </a:r>
          </a:p>
          <a:p>
            <a:r>
              <a:t>• Added navigation (optional)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Outcome:</a:t>
            </a:r>
          </a:p>
          <a:p>
            <a:r>
              <a:t>• Built an interactive, insightful dashboard</a:t>
            </a:r>
          </a:p>
          <a:p>
            <a:r>
              <a:t>• Informed business decisions through KPI trends</a:t>
            </a:r>
          </a:p>
          <a:p>
            <a:r>
              <a:t>• Practiced visualization and storytelling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