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A4D0-3459-D041-27AF-9219FD47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28E8-5B95-706F-5135-7517D011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62D6-3897-85FC-F820-F26689B3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2BA8-A8A0-410E-7C8E-E1EBCDA0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CAA5-0336-3284-5346-9520A80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F76C-ED12-89F8-A548-424C7BD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00D8F-0C86-62B1-3FAD-358ED44D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8560-A50B-25CD-043C-13A925C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DBD2-2F6D-66F4-203B-DDEDF73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9B3B-EB28-843B-B456-EA5EA11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CF9D3-4ADD-D2B3-ACB3-6C1389E44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033D4-8043-2F32-4C19-0135785C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05DB-8C49-6C83-802F-63F23EB3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B9FE-D8FF-E97D-B6F5-A32D7B04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30FC-1F9B-8A6B-4648-E3806D64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2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BF8F-52EB-9098-C0CE-586C768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B2D4-DA0C-F37A-D31E-44EAEF0C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EF2D-1BC8-7C83-CD34-B1AF266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E93D-AACB-78BB-82AF-995AC616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C1DD-7059-E063-415A-66C92EC2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5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D287-B76C-B7C0-77CC-EA7DD42B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24A3-71FE-1659-5EB3-B7CF5307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9F73-112A-E3EC-6679-2F183026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FEC9-3598-5EAE-F80A-DCDD2148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F5FF-2088-B5F9-A7DD-F985F8DA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73C-DEA0-F2F3-5F18-BD3E363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CEE7-8C34-BB7E-327B-2306A6980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FE2C4-67CB-EBB9-8E66-5C4D684D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3434-0C9A-A55F-F9D8-BDCC4FE5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17A9-42EC-7480-E767-C5CA13CC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CDA1-3A1D-8852-F7CD-342EC20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C875-0CD2-AED8-17A9-30B14130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98CE8-7D9F-90E1-D851-A390E97C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34A0-1B47-6BFE-4EDD-84DB0293C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BC947-4F81-4E65-5BBD-EF4CDED2C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6D1EF-815B-0643-F1D8-A1340B686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C136-6C5E-2331-5B1D-175B930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620B3-1C41-9600-C611-500B979A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E15AC-2881-F820-CE17-1AFDE0D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FD0-7E97-ADEF-F76C-2AF7B6AF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2071-A212-FDB0-0F79-C97224C1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7B32E-58F0-515B-5DA7-DB366CBC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A0AB-809A-3648-E2C9-0F04004F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74D9E-A6A9-F99A-B2B0-7C8A507C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3377F-9FC5-72DE-CDAD-DF7C3E0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1CA4-97CD-56E0-B1F9-9ED0446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4B7-0BBF-5B72-FF52-AB398DD5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C2B3-E75D-DAB4-7104-D1A81300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F0FA-37C6-AE64-1790-F5CD6AFD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D2C6-9258-86B2-6D10-E3B72AD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1453-3923-113D-BFF1-FE77AD72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6D74-9F72-4B27-DD1F-4DCD6A0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E9FE-550C-BF3D-66D9-8401864A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341BD-030B-304C-26AE-7CED5585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42EF-6C91-F10B-18A9-B4A435EF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B4F-B2A3-2257-39BE-7267A300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584A3-544A-68F8-3241-96804D73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ED686-09FB-48E4-7EF9-D2036D8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9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FCF1-2EC4-D30C-A940-75F2318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7358-E8BB-1F98-BBEB-97133F05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5E44-7251-8C52-4F9C-5D15F6E01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8D1B3-44B7-4082-90C4-F7EECFAB0345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520D7-BF09-CBD3-DA95-907C5625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629D-9EF0-B28F-3566-503386621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2EBC8-4DBE-47D3-9027-774ABEC9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BBE4-DF73-506F-8BB7-3230149D4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134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7716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7060-C128-21CD-B703-27D9FDF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CAD3-8D9B-4BE7-EAED-2E7C8948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7786"/>
            <a:ext cx="12192000" cy="5240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Summarized how well machine learning model performs, with a clean layout showing key metrics like: Accuracy,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Precision,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Recall,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F1-score, and </a:t>
            </a:r>
          </a:p>
          <a:p>
            <a:pPr marL="0" indent="0">
              <a:buNone/>
            </a:pPr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Confusion matrix.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4AF1-A43B-2A63-FF5D-791CABED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427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5" name="Content Placeholder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5E3E84FF-0836-708F-A06D-74824580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2958"/>
            <a:ext cx="12191999" cy="4165041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A79F80F-DDFB-1E68-DF17-6E786A92E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20" y="703561"/>
            <a:ext cx="120010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Positives (TP):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correctly predicted as leaving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Negatives (TN):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correctly predicted as staying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Positives (FP):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Predicted to leave but stayed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Negatives (FN):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Predicted to stay but left</a:t>
            </a:r>
          </a:p>
        </p:txBody>
      </p:sp>
    </p:spTree>
    <p:extLst>
      <p:ext uri="{BB962C8B-B14F-4D97-AF65-F5344CB8AC3E}">
        <p14:creationId xmlns:p14="http://schemas.microsoft.com/office/powerpoint/2010/main" val="27469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1609-8342-FBF7-F159-3D2E5780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6913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1A275-CCC5-D08A-2D29-31983F138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579071"/>
              </p:ext>
            </p:extLst>
          </p:nvPr>
        </p:nvGraphicFramePr>
        <p:xfrm>
          <a:off x="0" y="1436913"/>
          <a:ext cx="12192000" cy="5421084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360238141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483460826"/>
                    </a:ext>
                  </a:extLst>
                </a:gridCol>
              </a:tblGrid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79088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192542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310405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38304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689545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IN"/>
                        <a:t>ROC-AUC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95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2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6F0F-95FA-CAE9-03AB-A76A10CE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580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80BB3-3990-B5FD-2C5B-188E00A0D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6955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overall strong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means the model is effective in identifying attrition cases.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and recall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 low false positives and negatives.</a:t>
            </a:r>
          </a:p>
        </p:txBody>
      </p:sp>
    </p:spTree>
    <p:extLst>
      <p:ext uri="{BB962C8B-B14F-4D97-AF65-F5344CB8AC3E}">
        <p14:creationId xmlns:p14="http://schemas.microsoft.com/office/powerpoint/2010/main" val="346917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Arial Black</vt:lpstr>
      <vt:lpstr>Calibri</vt:lpstr>
      <vt:lpstr>Times New Roman</vt:lpstr>
      <vt:lpstr>Wingdings</vt:lpstr>
      <vt:lpstr>Office Theme</vt:lpstr>
      <vt:lpstr>MODEL EVALUATION METRICS</vt:lpstr>
      <vt:lpstr>OBJECTIVE</vt:lpstr>
      <vt:lpstr>CONFUSION MATRIX</vt:lpstr>
      <vt:lpstr>CLASSIFICATION METRICS TABLE</vt:lpstr>
      <vt:lpstr>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vishwanathan a</dc:creator>
  <cp:lastModifiedBy>vishwanathan a</cp:lastModifiedBy>
  <cp:revision>2</cp:revision>
  <dcterms:created xsi:type="dcterms:W3CDTF">2025-07-17T15:04:24Z</dcterms:created>
  <dcterms:modified xsi:type="dcterms:W3CDTF">2025-07-17T15:47:03Z</dcterms:modified>
</cp:coreProperties>
</file>