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9F81-FB4B-B528-4BDE-C6B3C2F80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17E9A-CF42-B43B-D665-F0054F68C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F247-F922-16DF-EA40-7EE3490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EEF6-D65C-D01C-17E1-D1E25654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E34B-681A-FB27-02C5-017EE3A3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DAAC-F56A-2C3C-4900-78DCFDDF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C151-6D2C-D2C1-1464-5A21F10A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28FF-0954-57F4-3AA2-0E632BEA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DDFE-FB79-CB3B-4D94-9E86820B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2B5C-1760-490A-B9F0-3790A230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BD815-EDB8-4428-79CB-F590494F3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91A3-693B-A709-010E-58327D18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5262-0186-1DFF-377A-4CAB5DE0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01BB-C2CE-632B-6A2E-C7F2E1B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2740-551E-2492-185B-6C16A9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1954-7604-E843-59B2-BE64B135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EBAA-C12B-A681-C816-1ABAD16E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7936-D96D-92DF-5E75-0602804E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DEF1-CA63-7E9E-3244-08948D1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984C-4551-E5FE-0256-8751342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0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677C-B831-3B1E-DECE-1E9E9470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EF94-EBF2-7EF1-7DC0-EF0A8550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644D-7435-88A9-0B6B-9D590836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1C4-9C06-0CE1-64E3-9EBBE274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50AF-B1DC-D3DF-1588-A5C30617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92C8-8839-A254-B324-71ADD14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E20A-939A-768A-C548-ADD71C796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7286-6A1B-B9F5-6AFB-030C6273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63EB7-54D9-EB21-2E65-7A93ECD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27DF4-19A0-BD67-9C22-C732B2F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AB4E-5A90-9FCE-FE1A-8230766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9DDE-5EAD-19B9-AAB8-2A72CAB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9CD7-F184-C988-9C8D-E17839FC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D4E8F-562E-57F9-5D7D-A34CBBF1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92914-841D-CBFB-133F-580CCD65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21827-7146-623C-73DA-AD421F294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38EBD-3598-9351-D299-A4A4EC6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95D7-B185-9CE4-D7EC-1107FE2B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D375D-0ED5-2139-5C83-E04803A5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4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2F3-03B4-4A4B-4DE6-BEC0293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8821D-CBDB-2EDE-0A66-CFFC65CD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2703E-FDD2-D99F-01A6-FC791AC5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AAAFE-7C65-D91D-4E30-D44C53C0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F2F51-05A5-C928-7069-011FD7FC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EEEA7-0142-2DF6-D847-4C40166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10078-FFE4-11CA-D950-27C669F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E5DA-B5AA-03EB-EA13-C63B6F4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EF5-0D21-D48E-EF1C-4DFE8A04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29A6-30E2-C7A0-6AF7-CA12388C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9B763-9B19-719E-F7E7-109D6AD3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B29C-45BF-F87F-368D-6973759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5887-22F6-4CFA-8EE3-D7773B26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5FC-79E0-7960-6F3F-179C4E9E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A420B-CF9F-8336-8E3A-E9EF523F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A692-3E88-D0D4-3254-5CC4D5119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61DB-AF9D-F5B9-0E5B-66804B89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5CFC5-68DC-73B4-9C0C-C10BB2BF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35E02-E8A7-C339-6992-1C0E931B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2F298-CA7C-0825-0235-AA4E4880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91FE3-7F01-2EB2-69B5-456CF313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3EAD-299B-51BD-B28C-FFD204092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84A30-30A4-4DEB-BAFE-B6AB9A34A10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3EED-FC4A-58BF-AAB2-37A595337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7E8C-8ECB-E919-0EA1-29F9C2C55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59326-C848-488B-8C1D-AF7286BD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F6F3-D010-91BA-ABE3-6AE3A7406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3882"/>
            <a:ext cx="9144000" cy="30861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HR ANALYTICS: EMPLOYEE ATTRITION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2201D-730D-6015-297F-F8D175226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0826"/>
            <a:ext cx="9144000" cy="1194811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Prepared by:</a:t>
            </a:r>
            <a:r>
              <a:rPr lang="en-IN" dirty="0">
                <a:latin typeface="Arial Black" panose="020B0A04020102020204" pitchFamily="34" charset="0"/>
              </a:rPr>
              <a:t> ATCHAYA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0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E404-32AB-0002-7F1D-ACF753F5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DB2A-E87C-4930-9AE8-0D2E973A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8607"/>
            <a:ext cx="12192000" cy="5069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attrition poses a significant challenge for HR teams, especially in competitive industries.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patterns and trends in employee attrition using data-driven methods to uncover the key factors that lead to employee turnover.</a:t>
            </a:r>
          </a:p>
          <a:p>
            <a:pPr marL="0" indent="0">
              <a:buNone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understanding these patterns, we can recommend effective strategies to reduce attrition and improve employee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6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EC71-A2BF-8595-4DA6-3BC8A4FD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945"/>
            <a:ext cx="12192000" cy="404541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9411FB-0CAD-9668-C5A7-C802E6F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3336"/>
            <a:ext cx="12192000" cy="61646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hr_analytics_attrition_dataset.xlsx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Records: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[Insert number of rows]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1378CA-FB56-C211-C611-B7400A66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43821"/>
              </p:ext>
            </p:extLst>
          </p:nvPr>
        </p:nvGraphicFramePr>
        <p:xfrm>
          <a:off x="0" y="2059912"/>
          <a:ext cx="12192000" cy="4798090"/>
        </p:xfrm>
        <a:graphic>
          <a:graphicData uri="http://schemas.openxmlformats.org/drawingml/2006/table">
            <a:tbl>
              <a:tblPr/>
              <a:tblGrid>
                <a:gridCol w="5739705">
                  <a:extLst>
                    <a:ext uri="{9D8B030D-6E8A-4147-A177-3AD203B41FA5}">
                      <a16:colId xmlns:a16="http://schemas.microsoft.com/office/drawing/2014/main" val="679926977"/>
                    </a:ext>
                  </a:extLst>
                </a:gridCol>
                <a:gridCol w="6452295">
                  <a:extLst>
                    <a:ext uri="{9D8B030D-6E8A-4147-A177-3AD203B41FA5}">
                      <a16:colId xmlns:a16="http://schemas.microsoft.com/office/drawing/2014/main" val="3905383771"/>
                    </a:ext>
                  </a:extLst>
                </a:gridCol>
              </a:tblGrid>
              <a:tr h="4361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432433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satisfaction_level</a:t>
                      </a:r>
                      <a:endParaRPr lang="en-IN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 satisfaction (0-1)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65677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last_evaluation</a:t>
                      </a:r>
                      <a:endParaRPr lang="en-IN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Performance evaluation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81153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number_project</a:t>
                      </a:r>
                      <a:endParaRPr lang="en-IN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projects handled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586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average_montly_hours</a:t>
                      </a:r>
                      <a:endParaRPr lang="en-IN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working hours per 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1571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time_spend_company</a:t>
                      </a:r>
                      <a:endParaRPr lang="en-IN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years at the company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92706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Work_accident</a:t>
                      </a:r>
                      <a:endParaRPr lang="en-IN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Whether the employee had a work accident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49579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promotion_last_5years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Received promotion in last 5 years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290459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Employee's department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82966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Salary level (low, medium, high)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51491"/>
                  </a:ext>
                </a:extLst>
              </a:tr>
              <a:tr h="4361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Target variable: 1 = Left, 0 = Stayed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96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153-DB17-617E-334C-6C280E35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7736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ANALYSIS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C81-D206-FD80-E4AD-1FE06DB8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110"/>
            <a:ext cx="12192000" cy="60038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satisfaction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highly correlated with employee attrition.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with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longer working hours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tend to leave more often, indicating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 in the last 5 years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significantly contributes to attrition.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salary bands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experience the highest turnover rates.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 such as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and technical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higher attrition compared to others.</a:t>
            </a:r>
          </a:p>
          <a:p>
            <a:pPr>
              <a:buNone/>
            </a:pPr>
            <a:r>
              <a:rPr lang="en-GB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USED: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chart: Attrition by department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plot: Satisfaction vs. Attrition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chart: Salary distribution of employees who </a:t>
            </a:r>
            <a:r>
              <a:rPr lang="en-GB" dirty="0"/>
              <a:t>left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3185-44BB-C054-B7A8-6206B888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PREVENTION STRATEGIES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2A53-6867-E04E-B198-C8145164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7495"/>
            <a:ext cx="12192000" cy="5300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employee satisfaction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feedback, wellness programs, and manager check-ins.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promotion policies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ensure growth opportunities are visible and accessible.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compensation structures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remain competitive in the market.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flexible working hours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work-from-home options to reduce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skill development initiatives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employees seeking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9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ABBD-1E39-9171-706C-B2311558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547"/>
            <a:ext cx="12192000" cy="348677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77607-0A4F-DC6E-82B4-A232892AC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2199122"/>
            <a:ext cx="12192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[e.g., Logistic Regression / Random Forest]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83%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Precision, Recall, F1-Score: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Available in classification_report.csv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Attached as PNG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successfully predicts employee attrition with 83% accuracy. It helps HR identify high-risk employees who are likely to leave, allowing proactive engagement.</a:t>
            </a:r>
          </a:p>
        </p:txBody>
      </p:sp>
    </p:spTree>
    <p:extLst>
      <p:ext uri="{BB962C8B-B14F-4D97-AF65-F5344CB8AC3E}">
        <p14:creationId xmlns:p14="http://schemas.microsoft.com/office/powerpoint/2010/main" val="184958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2C45-EF0A-3AAB-DAC2-D557BD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0D27-9376-BE00-E262-EDF9D8FA9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9"/>
            <a:ext cx="12191999" cy="5167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attrition can be effectively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data science methods.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report identifies critical factors contributing to attrition and recommends strategies to address them.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these suggestions can lead to better employee retention, higher morale, and organizational stability.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5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Arial Black</vt:lpstr>
      <vt:lpstr>Calibri</vt:lpstr>
      <vt:lpstr>Times New Roman</vt:lpstr>
      <vt:lpstr>Wingdings</vt:lpstr>
      <vt:lpstr>Office Theme</vt:lpstr>
      <vt:lpstr>HR ANALYTICS: EMPLOYEE ATTRITION ANALYSIS </vt:lpstr>
      <vt:lpstr>INTRODUCTION </vt:lpstr>
      <vt:lpstr>DATASET OVERVIEW </vt:lpstr>
      <vt:lpstr>KEY INSIGHTS FROM ANALYSIS </vt:lpstr>
      <vt:lpstr>ATTRITION PREVENTION STRATEGIES </vt:lpstr>
      <vt:lpstr>MODEL SUMMARY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vishwanathan a</dc:creator>
  <cp:lastModifiedBy>vishwanathan a</cp:lastModifiedBy>
  <cp:revision>1</cp:revision>
  <dcterms:created xsi:type="dcterms:W3CDTF">2025-07-17T12:46:08Z</dcterms:created>
  <dcterms:modified xsi:type="dcterms:W3CDTF">2025-07-17T13:44:12Z</dcterms:modified>
</cp:coreProperties>
</file>