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1" r:id="rId10"/>
    <p:sldId id="275" r:id="rId11"/>
    <p:sldId id="27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670"/>
  </p:normalViewPr>
  <p:slideViewPr>
    <p:cSldViewPr snapToGrid="0" snapToObjects="1">
      <p:cViewPr varScale="1">
        <p:scale>
          <a:sx n="103" d="100"/>
          <a:sy n="103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Chicago CTA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85000" lnSpcReduction="20000"/>
          </a:bodyPr>
          <a:lstStyle/>
          <a:p>
            <a:pPr lvl="0"/>
            <a:r>
              <a:rPr lang="en-US" sz="2000" dirty="0"/>
              <a:t>Purpose/Rational</a:t>
            </a:r>
          </a:p>
          <a:p>
            <a:pPr lvl="0"/>
            <a:r>
              <a:rPr lang="en-US" sz="2000" dirty="0"/>
              <a:t>Datasets: Training &amp; Testing Data</a:t>
            </a:r>
          </a:p>
          <a:p>
            <a:pPr lvl="0"/>
            <a:r>
              <a:rPr lang="en-US" sz="2000" dirty="0"/>
              <a:t>Data Cleaning Steps</a:t>
            </a:r>
          </a:p>
          <a:p>
            <a:pPr lvl="0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  <a:endParaRPr lang="en-US" sz="2100" dirty="0"/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000" dirty="0"/>
              <a:t>Tweets per Day</a:t>
            </a:r>
          </a:p>
          <a:p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205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Best Fit Model –  SVM on CTA Tweets </vt:lpstr>
      <vt:lpstr>Number of Tweets per day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5</cp:revision>
  <dcterms:created xsi:type="dcterms:W3CDTF">2019-10-26T17:17:04Z</dcterms:created>
  <dcterms:modified xsi:type="dcterms:W3CDTF">2019-10-26T21:14:52Z</dcterms:modified>
</cp:coreProperties>
</file>