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75" y="2057400"/>
            <a:ext cx="7772400" cy="2209800"/>
          </a:xfrm>
        </p:spPr>
        <p:txBody>
          <a:bodyPr/>
          <a:lstStyle/>
          <a:p>
            <a:r>
              <a:rPr lang="pt-PT" sz="4800" b="1" dirty="0" smtClean="0"/>
              <a:t>Auction System Based On Blockchain</a:t>
            </a:r>
            <a:endParaRPr lang="en-US" sz="2500" dirty="0"/>
          </a:p>
        </p:txBody>
      </p:sp>
      <p:sp>
        <p:nvSpPr>
          <p:cNvPr id="6" name="AutoShape 5" descr="Text 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Text 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Text Bo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/>
            </a:r>
            <a:br>
              <a:rPr lang="en-IN" dirty="0"/>
            </a:br>
            <a:r>
              <a:rPr lang="en-IN" dirty="0"/>
              <a:t>High Level Architecture</a:t>
            </a:r>
            <a:endParaRPr lang="en-US" b="1" dirty="0"/>
          </a:p>
        </p:txBody>
      </p:sp>
      <p:pic>
        <p:nvPicPr>
          <p:cNvPr id="1026" name="Picture 2" descr="C:\Users\filip\Google Drive\UA\3A1S\SIO\P\Projeto\Report\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864225" cy="44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ilip\Google Drive\UA\3A1S\SIO\P\Projeto\Report\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228600"/>
            <a:ext cx="5444076" cy="594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r"/>
            <a:r>
              <a:rPr lang="pt-PT" b="1" dirty="0"/>
              <a:t>Messages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smtClean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Messages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inherit</vt:lpstr>
      <vt:lpstr>Office Theme</vt:lpstr>
      <vt:lpstr>Auction System Based On Blockchain</vt:lpstr>
      <vt:lpstr> High Level Architecture</vt:lpstr>
      <vt:lpstr>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OPENDOORS Shift your store to the next level</dc:title>
  <dc:creator>Filipe Pires</dc:creator>
  <cp:lastModifiedBy>atchudhan .s</cp:lastModifiedBy>
  <cp:revision>20</cp:revision>
  <dcterms:created xsi:type="dcterms:W3CDTF">2006-08-16T00:00:00Z</dcterms:created>
  <dcterms:modified xsi:type="dcterms:W3CDTF">2022-08-31T03:35:32Z</dcterms:modified>
</cp:coreProperties>
</file>