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8" r:id="rId7"/>
    <p:sldId id="271" r:id="rId8"/>
    <p:sldId id="27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0741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91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d93c2f7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d93c2f78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34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cd93c2f78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cd93c2f78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67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cd93c2f78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cd93c2f78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71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d93c2f78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d93c2f78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814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cd93c2f78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cd93c2f78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818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cd93c2f78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cd93c2f78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5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d93c2f78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cd93c2f78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16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94371" y="2024744"/>
            <a:ext cx="7215300" cy="15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30937"/>
              <a:buNone/>
            </a:pPr>
            <a:r>
              <a:rPr lang="pt-PT" sz="2600" dirty="0"/>
              <a:t>Sistema de Leitura de Contadores de Consumos de Água por Dispositivo Móvel - Water Watcher</a:t>
            </a:r>
            <a:endParaRPr sz="2600"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248" y="427276"/>
            <a:ext cx="2312107" cy="159746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533771" y="3561344"/>
            <a:ext cx="61365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Lucas Silva, n.º 44862, e-mail: a44862@alunos.isel.pt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Orientadores</a:t>
            </a:r>
            <a:r>
              <a:rPr lang="pt-PT" dirty="0"/>
              <a:t>: Carlos Gonçalves, e-mail: </a:t>
            </a:r>
            <a:r>
              <a:rPr lang="pt-PT" dirty="0" smtClean="0">
                <a:solidFill>
                  <a:schemeClr val="tx1"/>
                </a:solidFill>
                <a:uFill>
                  <a:noFill/>
                </a:uFill>
              </a:rPr>
              <a:t>carlos.goncalves@isel.pt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                             Luís Osório, e-mail: lo@isel.ipl.pt </a:t>
            </a:r>
            <a:endParaRPr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</a:t>
            </a:fld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1284783" y="4398576"/>
            <a:ext cx="663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Projeto realizado </a:t>
            </a:r>
            <a:r>
              <a:rPr lang="pt-PT" sz="1200" dirty="0"/>
              <a:t>no â</a:t>
            </a:r>
            <a:r>
              <a:rPr lang="pt-PT" sz="1200" dirty="0" smtClean="0"/>
              <a:t>mbito </a:t>
            </a:r>
            <a:r>
              <a:rPr lang="pt-PT" sz="1200" dirty="0"/>
              <a:t>de </a:t>
            </a:r>
            <a:r>
              <a:rPr lang="pt-PT" sz="1200" dirty="0" smtClean="0"/>
              <a:t>Projeto </a:t>
            </a:r>
            <a:r>
              <a:rPr lang="pt-PT" sz="1200" dirty="0"/>
              <a:t>e </a:t>
            </a:r>
            <a:r>
              <a:rPr lang="pt-PT" sz="1200" dirty="0" smtClean="0"/>
              <a:t>Seminário da Licenciatura </a:t>
            </a:r>
            <a:r>
              <a:rPr lang="pt-PT" sz="1200" dirty="0"/>
              <a:t>em Engenharia </a:t>
            </a:r>
            <a:r>
              <a:rPr lang="pt-PT" sz="1200" dirty="0" smtClean="0"/>
              <a:t>Informática </a:t>
            </a:r>
            <a:r>
              <a:rPr lang="pt-PT" sz="1200" dirty="0"/>
              <a:t>e de </a:t>
            </a:r>
            <a:r>
              <a:rPr lang="pt-PT" sz="1200" dirty="0" smtClean="0"/>
              <a:t>Computadores</a:t>
            </a:r>
          </a:p>
          <a:p>
            <a:pPr algn="ctr"/>
            <a:r>
              <a:rPr lang="pt-PT" sz="1200" dirty="0" smtClean="0"/>
              <a:t>Junho de 2021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Resumo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/>
              <a:t>O processo de envio de leituras de consumo de água é um processo tecnologicamente desatualizado.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 dirty="0" smtClean="0"/>
              <a:t>Este </a:t>
            </a:r>
            <a:r>
              <a:rPr lang="pt-PT" dirty="0"/>
              <a:t>projeto pretende a implementação de um sistema informático que permite ao cliente indicar facilmente à empresa o valor que realmente consumiu, não sendo assim necessários acertos de pagamento e permitindo ao cliente e à empresa ter um controlo do valor real de água consumida. </a:t>
            </a: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>
                <a:solidFill>
                  <a:schemeClr val="accent5"/>
                </a:solidFill>
              </a:rPr>
              <a:t>Objetivo do Projeto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Desenvolvimento de um sistema informático composto por três partes: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Interface para os utilizadores.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Elemento servidor.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Elemento que armazena os dados.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463" y="2678725"/>
            <a:ext cx="5965076" cy="23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Tecnologias Aplicadas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Progressive Web App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Base de código comum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Outsystems Service Studio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Plataforma Low-Code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1873800" y="445025"/>
            <a:ext cx="5396400" cy="1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900">
                <a:solidFill>
                  <a:schemeClr val="accent5"/>
                </a:solidFill>
              </a:rPr>
              <a:t>Casos de Uso do Sistema</a:t>
            </a:r>
            <a:endParaRPr sz="1690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252" y="2501475"/>
            <a:ext cx="5610475" cy="19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Modelo de Dados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975" y="1152463"/>
            <a:ext cx="421005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Conclusões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3767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123" dirty="0"/>
              <a:t>Podemos afirmar que o projeto está a decorrer conforme o espectado. </a:t>
            </a:r>
            <a:endParaRPr sz="3123" dirty="0"/>
          </a:p>
          <a:p>
            <a:pPr marL="457200" lvl="0" indent="-33767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123" dirty="0"/>
              <a:t>Foram planeados e analisados os vários elementos do sistema, a forma como eles devem ser construídos e quais as suas funções. </a:t>
            </a:r>
            <a:endParaRPr sz="3123" dirty="0"/>
          </a:p>
          <a:p>
            <a:pPr marL="457200" lvl="0" indent="-33767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123" dirty="0"/>
              <a:t>Debatemos as várias tecnologias e conceitos que vamos utilizar na implementação desta solução. </a:t>
            </a:r>
            <a:endParaRPr sz="312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23" dirty="0"/>
          </a:p>
          <a:p>
            <a:pPr marL="457200" lvl="0" indent="-33767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123" dirty="0"/>
              <a:t>Já começámos a utilizar a ferramenta escolhida para o desenvolvimento da componente de software do projeto e já </a:t>
            </a:r>
            <a:r>
              <a:rPr lang="pt-PT" sz="3123" dirty="0" smtClean="0"/>
              <a:t>implementámos o </a:t>
            </a:r>
            <a:r>
              <a:rPr lang="pt-PT" sz="3123" dirty="0"/>
              <a:t>modelo de dados e a autenticação dos utilizadores.</a:t>
            </a:r>
            <a:endParaRPr sz="3123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1873800" y="1948200"/>
            <a:ext cx="5396400" cy="12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900">
                <a:solidFill>
                  <a:schemeClr val="accent5"/>
                </a:solidFill>
              </a:rPr>
              <a:t>Dúvidas e Sugestões</a:t>
            </a:r>
            <a:endParaRPr sz="1690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47" y="72150"/>
            <a:ext cx="820100" cy="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261</Words>
  <Application>Microsoft Office PowerPoint</Application>
  <PresentationFormat>Apresentação no Ecrã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Sistema de Leitura de Contadores de Consumos de Água por Dispositivo Móvel - Water Watcher</vt:lpstr>
      <vt:lpstr>Resumo</vt:lpstr>
      <vt:lpstr>Objetivo do Projeto </vt:lpstr>
      <vt:lpstr>Tecnologias Aplicadas </vt:lpstr>
      <vt:lpstr> </vt:lpstr>
      <vt:lpstr>Modelo de Dados </vt:lpstr>
      <vt:lpstr>Conclusões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Leitura de Contadores de Consumos de Água por Dispositivo Móvel - Water Watcher</dc:title>
  <dc:creator>Lucas</dc:creator>
  <cp:lastModifiedBy>Lucas Silva</cp:lastModifiedBy>
  <cp:revision>7</cp:revision>
  <dcterms:modified xsi:type="dcterms:W3CDTF">2021-06-24T19:44:51Z</dcterms:modified>
</cp:coreProperties>
</file>