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4" r:id="rId6"/>
    <p:sldId id="268" r:id="rId7"/>
    <p:sldId id="271" r:id="rId8"/>
    <p:sldId id="272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624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3074180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99169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dcd93c2f78_0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dcd93c2f78_0_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63438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dcd93c2f78_0_7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dcd93c2f78_0_7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76786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dcd93c2f78_0_7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dcd93c2f78_0_7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07123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dcd93c2f78_0_7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dcd93c2f78_0_7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28148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dcd93c2f78_0_8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dcd93c2f78_0_8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38183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dcd93c2f78_0_8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dcd93c2f78_0_8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78589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dcd93c2f78_0_8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dcd93c2f78_0_8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0161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994371" y="2024744"/>
            <a:ext cx="7215300" cy="153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ct val="30937"/>
              <a:buNone/>
            </a:pPr>
            <a:r>
              <a:rPr lang="pt-PT" sz="2600" dirty="0"/>
              <a:t>Sistema de Leitura de Contadores de Consumos de Água por Dispositivo Móvel - Water Watcher</a:t>
            </a:r>
            <a:endParaRPr sz="2600" dirty="0"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1248" y="427276"/>
            <a:ext cx="2312107" cy="1597468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1533771" y="3561344"/>
            <a:ext cx="6136500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Lucas Silva, n.º 44862, e-mail: a44862@alunos.isel.pt 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 smtClean="0"/>
              <a:t>Orientadores</a:t>
            </a:r>
            <a:r>
              <a:rPr lang="pt-PT" dirty="0"/>
              <a:t>: Carlos Gonçalves, e-mail: </a:t>
            </a:r>
            <a:r>
              <a:rPr lang="pt-PT" dirty="0" smtClean="0">
                <a:solidFill>
                  <a:schemeClr val="tx1"/>
                </a:solidFill>
                <a:uFill>
                  <a:noFill/>
                </a:uFill>
              </a:rPr>
              <a:t>carlos.goncalves@isel.pt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                               Luís Osório, e-mail: lo@isel.ipl.pt </a:t>
            </a:r>
            <a:endParaRPr dirty="0"/>
          </a:p>
        </p:txBody>
      </p:sp>
      <p:sp>
        <p:nvSpPr>
          <p:cNvPr id="2" name="Marcador de Posição do Número do Diapositivo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mtClean="0"/>
              <a:t>1</a:t>
            </a:fld>
            <a:endParaRPr lang="pt-PT"/>
          </a:p>
        </p:txBody>
      </p:sp>
      <p:sp>
        <p:nvSpPr>
          <p:cNvPr id="3" name="CaixaDeTexto 2"/>
          <p:cNvSpPr txBox="1"/>
          <p:nvPr/>
        </p:nvSpPr>
        <p:spPr>
          <a:xfrm>
            <a:off x="1284783" y="4398576"/>
            <a:ext cx="6634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dirty="0" smtClean="0"/>
              <a:t>Projeto realizado </a:t>
            </a:r>
            <a:r>
              <a:rPr lang="pt-PT" sz="1200" dirty="0"/>
              <a:t>no â</a:t>
            </a:r>
            <a:r>
              <a:rPr lang="pt-PT" sz="1200" dirty="0" smtClean="0"/>
              <a:t>mbito </a:t>
            </a:r>
            <a:r>
              <a:rPr lang="pt-PT" sz="1200" dirty="0"/>
              <a:t>de </a:t>
            </a:r>
            <a:r>
              <a:rPr lang="pt-PT" sz="1200" dirty="0" smtClean="0"/>
              <a:t>Projeto </a:t>
            </a:r>
            <a:r>
              <a:rPr lang="pt-PT" sz="1200" dirty="0"/>
              <a:t>e </a:t>
            </a:r>
            <a:r>
              <a:rPr lang="pt-PT" sz="1200" dirty="0" smtClean="0"/>
              <a:t>Seminário da Licenciatura </a:t>
            </a:r>
            <a:r>
              <a:rPr lang="pt-PT" sz="1200" dirty="0"/>
              <a:t>em Engenharia </a:t>
            </a:r>
            <a:r>
              <a:rPr lang="pt-PT" sz="1200" dirty="0" smtClean="0"/>
              <a:t>Informática </a:t>
            </a:r>
            <a:r>
              <a:rPr lang="pt-PT" sz="1200" dirty="0"/>
              <a:t>e de </a:t>
            </a:r>
            <a:r>
              <a:rPr lang="pt-PT" sz="1200" dirty="0" smtClean="0"/>
              <a:t>Computadores</a:t>
            </a:r>
          </a:p>
          <a:p>
            <a:pPr algn="ctr"/>
            <a:r>
              <a:rPr lang="pt-PT" sz="1200" dirty="0" smtClean="0"/>
              <a:t>Junho de 2021</a:t>
            </a:r>
            <a:endParaRPr lang="pt-PT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accent5"/>
                </a:solidFill>
              </a:rPr>
              <a:t>Resumo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 dirty="0"/>
              <a:t>O processo de envio de leituras de consumo de água é um processo tecnologicamente desatualizado.</a:t>
            </a: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PT" dirty="0" smtClean="0"/>
              <a:t>Este </a:t>
            </a:r>
            <a:r>
              <a:rPr lang="pt-PT" dirty="0"/>
              <a:t>projeto pretende a implementação de um sistema informático que permite ao cliente indicar facilmente à empresa o valor que realmente consumiu, não sendo assim necessários acertos de pagamento e permitindo ao cliente e à empresa ter um controlo do valor real de água consumida. </a:t>
            </a:r>
            <a:endParaRPr dirty="0"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3147" y="72150"/>
            <a:ext cx="820100" cy="8366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Marcador de Posição do Número do Diapositivo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mtClean="0"/>
              <a:t>2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PT">
                <a:solidFill>
                  <a:schemeClr val="accent5"/>
                </a:solidFill>
              </a:rPr>
              <a:t>Objetivo do Projeto</a:t>
            </a:r>
            <a:endParaRPr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Desenvolvimento de um sistema informático composto por três partes: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Interface para os utilizadores.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Elemento servidor.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Elemento que armazena os dados.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3147" y="72150"/>
            <a:ext cx="820100" cy="83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89463" y="2678725"/>
            <a:ext cx="5965076" cy="23057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Marcador de Posição do Número do Diapositivo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mtClean="0"/>
              <a:t>3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accent5"/>
                </a:solidFill>
              </a:rPr>
              <a:t>Tecnologias Aplicadas</a:t>
            </a:r>
            <a:endParaRPr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Progressive Web App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PT"/>
              <a:t>Base de código comum</a:t>
            </a:r>
            <a:endParaRPr/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Outsystems Service Studio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PT"/>
              <a:t>Plataforma Low-Code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3147" y="72150"/>
            <a:ext cx="820100" cy="8366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Marcador de Posição do Número do Diapositivo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mtClean="0"/>
              <a:t>4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1"/>
          <p:cNvSpPr txBox="1">
            <a:spLocks noGrp="1"/>
          </p:cNvSpPr>
          <p:nvPr>
            <p:ph type="body" idx="1"/>
          </p:nvPr>
        </p:nvSpPr>
        <p:spPr>
          <a:xfrm>
            <a:off x="1873800" y="445025"/>
            <a:ext cx="5396400" cy="124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900">
                <a:solidFill>
                  <a:schemeClr val="accent5"/>
                </a:solidFill>
              </a:rPr>
              <a:t>Casos de Uso do Sistema</a:t>
            </a:r>
            <a:endParaRPr sz="16900">
              <a:solidFill>
                <a:schemeClr val="accent5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3147" y="72150"/>
            <a:ext cx="820100" cy="83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03252" y="2501475"/>
            <a:ext cx="5610475" cy="19462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Marcador de Posição do Número do Diapositivo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mtClean="0"/>
              <a:t>5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accent5"/>
                </a:solidFill>
              </a:rPr>
              <a:t>Modelo de Dados</a:t>
            </a:r>
            <a:endParaRPr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45" name="Google Shape;14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3147" y="72150"/>
            <a:ext cx="820100" cy="83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6975" y="1152463"/>
            <a:ext cx="4210050" cy="38004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Marcador de Posição do Número do Diapositivo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mtClean="0"/>
              <a:t>6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accent5"/>
                </a:solidFill>
              </a:rPr>
              <a:t>Conclusões</a:t>
            </a:r>
            <a:endParaRPr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457200" lvl="0" indent="-337679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PT" sz="2600" dirty="0"/>
              <a:t>Podemos afirmar que o projeto está a decorrer conforme o espectado. </a:t>
            </a:r>
            <a:endParaRPr sz="2600" dirty="0"/>
          </a:p>
          <a:p>
            <a:pPr marL="457200" lvl="0" indent="-337679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PT" sz="2600" dirty="0"/>
              <a:t>Foram planeados e analisados os vários elementos do sistema, a forma como eles devem ser </a:t>
            </a:r>
            <a:r>
              <a:rPr lang="pt-PT" sz="2600" dirty="0" smtClean="0"/>
              <a:t>construídos, quais </a:t>
            </a:r>
            <a:r>
              <a:rPr lang="pt-PT" sz="2600" dirty="0"/>
              <a:t>as suas </a:t>
            </a:r>
            <a:r>
              <a:rPr lang="pt-PT" sz="2600" dirty="0" smtClean="0"/>
              <a:t>funções e as tecnologias e conceitos utilizados na sua implementação. </a:t>
            </a:r>
            <a:endParaRPr sz="2600" dirty="0"/>
          </a:p>
          <a:p>
            <a:pPr marL="457200" lvl="0" indent="-337679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PT" sz="2600" dirty="0" smtClean="0"/>
              <a:t>O desenvolvimento dos elementos do sistema já se encontra perto da sua conclusão, restando apenas finalizar os testes, finalizar alguns ecrãs da aplicação móvel e melhorar o OCR</a:t>
            </a:r>
            <a:r>
              <a:rPr lang="pt-PT" sz="3123" dirty="0" smtClean="0"/>
              <a:t>.</a:t>
            </a:r>
            <a:endParaRPr sz="3123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172" name="Google Shape;17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3147" y="72150"/>
            <a:ext cx="820100" cy="8366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Marcador de Posição do Número do Diapositivo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mtClean="0"/>
              <a:t>7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9"/>
          <p:cNvSpPr txBox="1">
            <a:spLocks noGrp="1"/>
          </p:cNvSpPr>
          <p:nvPr>
            <p:ph type="body" idx="1"/>
          </p:nvPr>
        </p:nvSpPr>
        <p:spPr>
          <a:xfrm>
            <a:off x="1873800" y="1948200"/>
            <a:ext cx="5396400" cy="124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900">
                <a:solidFill>
                  <a:schemeClr val="accent5"/>
                </a:solidFill>
              </a:rPr>
              <a:t>Dúvidas e Sugestões</a:t>
            </a:r>
            <a:endParaRPr sz="16900">
              <a:solidFill>
                <a:schemeClr val="accent5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79" name="Google Shape;17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3147" y="72150"/>
            <a:ext cx="820100" cy="8366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Marcador de Posição do Número do Diapositivo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mtClean="0"/>
              <a:t>8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258</Words>
  <Application>Microsoft Office PowerPoint</Application>
  <PresentationFormat>Apresentação no Ecrã (16:9)</PresentationFormat>
  <Paragraphs>42</Paragraphs>
  <Slides>8</Slides>
  <Notes>8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10" baseType="lpstr">
      <vt:lpstr>Arial</vt:lpstr>
      <vt:lpstr>Simple Light</vt:lpstr>
      <vt:lpstr>Sistema de Leitura de Contadores de Consumos de Água por Dispositivo Móvel - Water Watcher</vt:lpstr>
      <vt:lpstr>Resumo</vt:lpstr>
      <vt:lpstr>Objetivo do Projeto </vt:lpstr>
      <vt:lpstr>Tecnologias Aplicadas </vt:lpstr>
      <vt:lpstr> </vt:lpstr>
      <vt:lpstr>Modelo de Dados </vt:lpstr>
      <vt:lpstr>Conclusões </vt:lpstr>
      <vt:lpstr>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Leitura de Contadores de Consumos de Água por Dispositivo Móvel - Water Watcher</dc:title>
  <dc:creator>Lucas</dc:creator>
  <cp:lastModifiedBy>Lucas Silva</cp:lastModifiedBy>
  <cp:revision>9</cp:revision>
  <dcterms:modified xsi:type="dcterms:W3CDTF">2021-06-28T20:26:02Z</dcterms:modified>
</cp:coreProperties>
</file>