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5" r:id="rId1"/>
  </p:sldMasterIdLst>
  <p:sldIdLst>
    <p:sldId id="261" r:id="rId2"/>
    <p:sldId id="262" r:id="rId3"/>
    <p:sldId id="256" r:id="rId4"/>
    <p:sldId id="260" r:id="rId5"/>
    <p:sldId id="257" r:id="rId6"/>
    <p:sldId id="263" r:id="rId7"/>
    <p:sldId id="258" r:id="rId8"/>
    <p:sldId id="259" r:id="rId9"/>
    <p:sldId id="266" r:id="rId10"/>
  </p:sldIdLst>
  <p:sldSz cx="12649200" cy="7315200"/>
  <p:notesSz cx="12649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4660"/>
  </p:normalViewPr>
  <p:slideViewPr>
    <p:cSldViewPr>
      <p:cViewPr>
        <p:scale>
          <a:sx n="66" d="100"/>
          <a:sy n="66" d="100"/>
        </p:scale>
        <p:origin x="1046"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08446" y="855785"/>
            <a:ext cx="8960963" cy="2710860"/>
          </a:xfrm>
        </p:spPr>
        <p:txBody>
          <a:bodyPr bIns="0" anchor="b">
            <a:normAutofit/>
          </a:bodyPr>
          <a:lstStyle>
            <a:lvl1pPr algn="l">
              <a:defRPr sz="6847"/>
            </a:lvl1pPr>
          </a:lstStyle>
          <a:p>
            <a:r>
              <a:rPr lang="en-US"/>
              <a:t>Click to edit Master title style</a:t>
            </a:r>
            <a:endParaRPr lang="en-US" dirty="0"/>
          </a:p>
        </p:txBody>
      </p:sp>
      <p:sp>
        <p:nvSpPr>
          <p:cNvPr id="3" name="Subtitle 2"/>
          <p:cNvSpPr>
            <a:spLocks noGrp="1"/>
          </p:cNvSpPr>
          <p:nvPr>
            <p:ph type="subTitle" idx="1"/>
          </p:nvPr>
        </p:nvSpPr>
        <p:spPr>
          <a:xfrm>
            <a:off x="2508447" y="3766618"/>
            <a:ext cx="8960962" cy="1042796"/>
          </a:xfrm>
        </p:spPr>
        <p:txBody>
          <a:bodyPr tIns="91440" bIns="91440">
            <a:normAutofit/>
          </a:bodyPr>
          <a:lstStyle>
            <a:lvl1pPr marL="0" indent="0" algn="l">
              <a:buNone/>
              <a:defRPr sz="1868" b="0" cap="all" baseline="0">
                <a:solidFill>
                  <a:schemeClr val="tx1"/>
                </a:solidFill>
              </a:defRPr>
            </a:lvl1pPr>
            <a:lvl2pPr marL="474345" indent="0" algn="ctr">
              <a:buNone/>
              <a:defRPr sz="1868"/>
            </a:lvl2pPr>
            <a:lvl3pPr marL="948690" indent="0" algn="ctr">
              <a:buNone/>
              <a:defRPr sz="1868"/>
            </a:lvl3pPr>
            <a:lvl4pPr marL="1423035" indent="0" algn="ctr">
              <a:buNone/>
              <a:defRPr sz="1660"/>
            </a:lvl4pPr>
            <a:lvl5pPr marL="1897380" indent="0" algn="ctr">
              <a:buNone/>
              <a:defRPr sz="1660"/>
            </a:lvl5pPr>
            <a:lvl6pPr marL="2371725" indent="0" algn="ctr">
              <a:buNone/>
              <a:defRPr sz="1660"/>
            </a:lvl6pPr>
            <a:lvl7pPr marL="2846070" indent="0" algn="ctr">
              <a:buNone/>
              <a:defRPr sz="1660"/>
            </a:lvl7pPr>
            <a:lvl8pPr marL="3320415" indent="0" algn="ctr">
              <a:buNone/>
              <a:defRPr sz="1660"/>
            </a:lvl8pPr>
            <a:lvl9pPr marL="3794760" indent="0" algn="ctr">
              <a:buNone/>
              <a:defRPr sz="16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31-Mar-23</a:t>
            </a:fld>
            <a:endParaRPr lang="en-US"/>
          </a:p>
        </p:txBody>
      </p:sp>
      <p:sp>
        <p:nvSpPr>
          <p:cNvPr id="5" name="Footer Placeholder 4"/>
          <p:cNvSpPr>
            <a:spLocks noGrp="1"/>
          </p:cNvSpPr>
          <p:nvPr>
            <p:ph type="ftr" sz="quarter" idx="11"/>
          </p:nvPr>
        </p:nvSpPr>
        <p:spPr>
          <a:xfrm>
            <a:off x="2507119" y="351262"/>
            <a:ext cx="5160437" cy="329814"/>
          </a:xfrm>
        </p:spPr>
        <p:txBody>
          <a:bodyPr/>
          <a:lstStyle/>
          <a:p>
            <a:endParaRPr lang="en-US"/>
          </a:p>
        </p:txBody>
      </p:sp>
      <p:sp>
        <p:nvSpPr>
          <p:cNvPr id="6" name="Slide Number Placeholder 5"/>
          <p:cNvSpPr>
            <a:spLocks noGrp="1"/>
          </p:cNvSpPr>
          <p:nvPr>
            <p:ph type="sldNum" sz="quarter" idx="12"/>
          </p:nvPr>
        </p:nvSpPr>
        <p:spPr>
          <a:xfrm>
            <a:off x="1491577" y="852238"/>
            <a:ext cx="841432" cy="537150"/>
          </a:xfrm>
        </p:spPr>
        <p:txBody>
          <a:bodyPr/>
          <a:lstStyle/>
          <a:p>
            <a:fld id="{B6F15528-21DE-4FAA-801E-634DDDAF4B2B}" type="slidenum">
              <a:rPr lang="en-US" smtClean="0"/>
              <a:t>‹#›</a:t>
            </a:fld>
            <a:endParaRPr lang="en-US"/>
          </a:p>
        </p:txBody>
      </p:sp>
      <p:cxnSp>
        <p:nvCxnSpPr>
          <p:cNvPr id="15" name="Straight Connector 14"/>
          <p:cNvCxnSpPr/>
          <p:nvPr/>
        </p:nvCxnSpPr>
        <p:spPr>
          <a:xfrm>
            <a:off x="2508447" y="3763778"/>
            <a:ext cx="896096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189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26" name="Straight Connector 25"/>
          <p:cNvCxnSpPr/>
          <p:nvPr/>
        </p:nvCxnSpPr>
        <p:spPr>
          <a:xfrm>
            <a:off x="1508417" y="1970227"/>
            <a:ext cx="996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0133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93078" y="852239"/>
            <a:ext cx="1676332" cy="4970548"/>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98847" y="852239"/>
            <a:ext cx="8122411" cy="497054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9793078" y="852239"/>
            <a:ext cx="0" cy="4970548"/>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8785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48690" y="2267712"/>
            <a:ext cx="10751820" cy="153619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97380" y="4096512"/>
            <a:ext cx="885444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31-Mar-23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90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33" name="Straight Connector 32"/>
          <p:cNvCxnSpPr/>
          <p:nvPr/>
        </p:nvCxnSpPr>
        <p:spPr>
          <a:xfrm>
            <a:off x="1508417" y="1970227"/>
            <a:ext cx="996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970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08773" y="1873206"/>
            <a:ext cx="8967272" cy="2013813"/>
          </a:xfrm>
        </p:spPr>
        <p:txBody>
          <a:bodyPr anchor="b">
            <a:normAutofit/>
          </a:bodyPr>
          <a:lstStyle>
            <a:lvl1pPr algn="l">
              <a:defRPr sz="3735"/>
            </a:lvl1pPr>
          </a:lstStyle>
          <a:p>
            <a:r>
              <a:rPr lang="en-US"/>
              <a:t>Click to edit Master title style</a:t>
            </a:r>
            <a:endParaRPr lang="en-US" dirty="0"/>
          </a:p>
        </p:txBody>
      </p:sp>
      <p:sp>
        <p:nvSpPr>
          <p:cNvPr id="3" name="Text Placeholder 2"/>
          <p:cNvSpPr>
            <a:spLocks noGrp="1"/>
          </p:cNvSpPr>
          <p:nvPr>
            <p:ph type="body" idx="1"/>
          </p:nvPr>
        </p:nvSpPr>
        <p:spPr>
          <a:xfrm>
            <a:off x="1508773" y="4059942"/>
            <a:ext cx="8954088" cy="1080458"/>
          </a:xfrm>
        </p:spPr>
        <p:txBody>
          <a:bodyPr tIns="91440">
            <a:normAutofit/>
          </a:bodyPr>
          <a:lstStyle>
            <a:lvl1pPr marL="0" indent="0" algn="l">
              <a:buNone/>
              <a:defRPr sz="1868">
                <a:solidFill>
                  <a:schemeClr val="tx1"/>
                </a:solidFill>
              </a:defRPr>
            </a:lvl1pPr>
            <a:lvl2pPr marL="474345" indent="0">
              <a:buNone/>
              <a:defRPr sz="1868">
                <a:solidFill>
                  <a:schemeClr val="tx1">
                    <a:tint val="75000"/>
                  </a:schemeClr>
                </a:solidFill>
              </a:defRPr>
            </a:lvl2pPr>
            <a:lvl3pPr marL="948690" indent="0">
              <a:buNone/>
              <a:defRPr sz="1868">
                <a:solidFill>
                  <a:schemeClr val="tx1">
                    <a:tint val="75000"/>
                  </a:schemeClr>
                </a:solidFill>
              </a:defRPr>
            </a:lvl3pPr>
            <a:lvl4pPr marL="1423035" indent="0">
              <a:buNone/>
              <a:defRPr sz="1660">
                <a:solidFill>
                  <a:schemeClr val="tx1">
                    <a:tint val="75000"/>
                  </a:schemeClr>
                </a:solidFill>
              </a:defRPr>
            </a:lvl4pPr>
            <a:lvl5pPr marL="1897380" indent="0">
              <a:buNone/>
              <a:defRPr sz="1660">
                <a:solidFill>
                  <a:schemeClr val="tx1">
                    <a:tint val="75000"/>
                  </a:schemeClr>
                </a:solidFill>
              </a:defRPr>
            </a:lvl5pPr>
            <a:lvl6pPr marL="2371725" indent="0">
              <a:buNone/>
              <a:defRPr sz="1660">
                <a:solidFill>
                  <a:schemeClr val="tx1">
                    <a:tint val="75000"/>
                  </a:schemeClr>
                </a:solidFill>
              </a:defRPr>
            </a:lvl6pPr>
            <a:lvl7pPr marL="2846070" indent="0">
              <a:buNone/>
              <a:defRPr sz="1660">
                <a:solidFill>
                  <a:schemeClr val="tx1">
                    <a:tint val="75000"/>
                  </a:schemeClr>
                </a:solidFill>
              </a:defRPr>
            </a:lvl7pPr>
            <a:lvl8pPr marL="3320415" indent="0">
              <a:buNone/>
              <a:defRPr sz="1660">
                <a:solidFill>
                  <a:schemeClr val="tx1">
                    <a:tint val="75000"/>
                  </a:schemeClr>
                </a:solidFill>
              </a:defRPr>
            </a:lvl8pPr>
            <a:lvl9pPr marL="3794760" indent="0">
              <a:buNone/>
              <a:defRPr sz="16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1508773" y="4058651"/>
            <a:ext cx="895408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40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03563" y="858549"/>
            <a:ext cx="9965846" cy="112992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01606" y="2144937"/>
            <a:ext cx="4819345" cy="36785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54288" y="2151832"/>
            <a:ext cx="4819345" cy="36709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31-Mar-23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5" name="Straight Connector 34"/>
          <p:cNvCxnSpPr/>
          <p:nvPr/>
        </p:nvCxnSpPr>
        <p:spPr>
          <a:xfrm>
            <a:off x="1508417" y="1970227"/>
            <a:ext cx="996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936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1461" y="857775"/>
            <a:ext cx="9967948" cy="11267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01461" y="2154186"/>
            <a:ext cx="4819345" cy="855406"/>
          </a:xfrm>
        </p:spPr>
        <p:txBody>
          <a:bodyPr anchor="b">
            <a:normAutofit/>
          </a:bodyPr>
          <a:lstStyle>
            <a:lvl1pPr marL="0" indent="0">
              <a:lnSpc>
                <a:spcPct val="100000"/>
              </a:lnSpc>
              <a:buNone/>
              <a:defRPr sz="2283" b="0" cap="all" baseline="0">
                <a:solidFill>
                  <a:schemeClr val="accent1"/>
                </a:solidFill>
              </a:defRPr>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Edit Master text styles</a:t>
            </a:r>
          </a:p>
        </p:txBody>
      </p:sp>
      <p:sp>
        <p:nvSpPr>
          <p:cNvPr id="4" name="Content Placeholder 3"/>
          <p:cNvSpPr>
            <a:spLocks noGrp="1"/>
          </p:cNvSpPr>
          <p:nvPr>
            <p:ph sz="half" idx="2"/>
          </p:nvPr>
        </p:nvSpPr>
        <p:spPr>
          <a:xfrm>
            <a:off x="1501461" y="3012554"/>
            <a:ext cx="4819345" cy="28207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52826" y="2157871"/>
            <a:ext cx="4819345" cy="855719"/>
          </a:xfrm>
        </p:spPr>
        <p:txBody>
          <a:bodyPr anchor="b">
            <a:normAutofit/>
          </a:bodyPr>
          <a:lstStyle>
            <a:lvl1pPr marL="0" indent="0">
              <a:lnSpc>
                <a:spcPct val="100000"/>
              </a:lnSpc>
              <a:buNone/>
              <a:defRPr sz="2283" b="0" cap="all" baseline="0">
                <a:solidFill>
                  <a:schemeClr val="accent1"/>
                </a:solidFill>
              </a:defRPr>
            </a:lvl1pPr>
            <a:lvl2pPr marL="474345" indent="0">
              <a:buNone/>
              <a:defRPr sz="2075" b="1"/>
            </a:lvl2pPr>
            <a:lvl3pPr marL="948690" indent="0">
              <a:buNone/>
              <a:defRPr sz="1868" b="1"/>
            </a:lvl3pPr>
            <a:lvl4pPr marL="1423035" indent="0">
              <a:buNone/>
              <a:defRPr sz="1660" b="1"/>
            </a:lvl4pPr>
            <a:lvl5pPr marL="1897380" indent="0">
              <a:buNone/>
              <a:defRPr sz="1660" b="1"/>
            </a:lvl5pPr>
            <a:lvl6pPr marL="2371725" indent="0">
              <a:buNone/>
              <a:defRPr sz="1660" b="1"/>
            </a:lvl6pPr>
            <a:lvl7pPr marL="2846070" indent="0">
              <a:buNone/>
              <a:defRPr sz="1660" b="1"/>
            </a:lvl7pPr>
            <a:lvl8pPr marL="3320415" indent="0">
              <a:buNone/>
              <a:defRPr sz="1660" b="1"/>
            </a:lvl8pPr>
            <a:lvl9pPr marL="3794760" indent="0">
              <a:buNone/>
              <a:defRPr sz="1660" b="1"/>
            </a:lvl9pPr>
          </a:lstStyle>
          <a:p>
            <a:pPr lvl="0"/>
            <a:r>
              <a:rPr lang="en-US"/>
              <a:t>Edit Master text styles</a:t>
            </a:r>
          </a:p>
        </p:txBody>
      </p:sp>
      <p:sp>
        <p:nvSpPr>
          <p:cNvPr id="6" name="Content Placeholder 5"/>
          <p:cNvSpPr>
            <a:spLocks noGrp="1"/>
          </p:cNvSpPr>
          <p:nvPr>
            <p:ph sz="quarter" idx="4"/>
          </p:nvPr>
        </p:nvSpPr>
        <p:spPr>
          <a:xfrm>
            <a:off x="6652826" y="3009591"/>
            <a:ext cx="4819345" cy="2813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cxnSp>
        <p:nvCxnSpPr>
          <p:cNvPr id="29" name="Straight Connector 28"/>
          <p:cNvCxnSpPr/>
          <p:nvPr/>
        </p:nvCxnSpPr>
        <p:spPr>
          <a:xfrm>
            <a:off x="1508417" y="1970227"/>
            <a:ext cx="996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20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31-Mar-23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cxnSp>
        <p:nvCxnSpPr>
          <p:cNvPr id="25" name="Straight Connector 24"/>
          <p:cNvCxnSpPr/>
          <p:nvPr/>
        </p:nvCxnSpPr>
        <p:spPr>
          <a:xfrm>
            <a:off x="1508417" y="1970227"/>
            <a:ext cx="996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549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1943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8847" y="852238"/>
            <a:ext cx="3395840" cy="2396925"/>
          </a:xfrm>
        </p:spPr>
        <p:txBody>
          <a:bodyPr anchor="b">
            <a:normAutofit/>
          </a:bodyPr>
          <a:lstStyle>
            <a:lvl1pPr algn="l">
              <a:defRPr sz="2490"/>
            </a:lvl1pPr>
          </a:lstStyle>
          <a:p>
            <a:r>
              <a:rPr lang="en-US"/>
              <a:t>Click to edit Master title style</a:t>
            </a:r>
            <a:endParaRPr lang="en-US" dirty="0"/>
          </a:p>
        </p:txBody>
      </p:sp>
      <p:sp>
        <p:nvSpPr>
          <p:cNvPr id="3" name="Content Placeholder 2"/>
          <p:cNvSpPr>
            <a:spLocks noGrp="1"/>
          </p:cNvSpPr>
          <p:nvPr>
            <p:ph idx="1"/>
          </p:nvPr>
        </p:nvSpPr>
        <p:spPr>
          <a:xfrm>
            <a:off x="5232853" y="852239"/>
            <a:ext cx="6237938" cy="496941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98847" y="3419191"/>
            <a:ext cx="3397826" cy="2398060"/>
          </a:xfrm>
        </p:spPr>
        <p:txBody>
          <a:bodyPr/>
          <a:lstStyle>
            <a:lvl1pPr marL="0" indent="0" algn="l">
              <a:buNone/>
              <a:defRPr sz="1660"/>
            </a:lvl1pPr>
            <a:lvl2pPr marL="474345" indent="0">
              <a:buNone/>
              <a:defRPr sz="1453"/>
            </a:lvl2pPr>
            <a:lvl3pPr marL="948690" indent="0">
              <a:buNone/>
              <a:defRPr sz="1245"/>
            </a:lvl3pPr>
            <a:lvl4pPr marL="1423035" indent="0">
              <a:buNone/>
              <a:defRPr sz="1038"/>
            </a:lvl4pPr>
            <a:lvl5pPr marL="1897380" indent="0">
              <a:buNone/>
              <a:defRPr sz="1038"/>
            </a:lvl5pPr>
            <a:lvl6pPr marL="2371725" indent="0">
              <a:buNone/>
              <a:defRPr sz="1038"/>
            </a:lvl6pPr>
            <a:lvl7pPr marL="2846070" indent="0">
              <a:buNone/>
              <a:defRPr sz="1038"/>
            </a:lvl7pPr>
            <a:lvl8pPr marL="3320415" indent="0">
              <a:buNone/>
              <a:defRPr sz="1038"/>
            </a:lvl8pPr>
            <a:lvl9pPr marL="3794760" indent="0">
              <a:buNone/>
              <a:defRPr sz="1038"/>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17" name="Straight Connector 16"/>
          <p:cNvCxnSpPr/>
          <p:nvPr/>
        </p:nvCxnSpPr>
        <p:spPr>
          <a:xfrm>
            <a:off x="1502590" y="3419190"/>
            <a:ext cx="339209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4449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757790" y="514315"/>
            <a:ext cx="4227328" cy="5492374"/>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05626" y="1204814"/>
            <a:ext cx="5739790" cy="1952623"/>
          </a:xfrm>
        </p:spPr>
        <p:txBody>
          <a:bodyPr anchor="b">
            <a:normAutofit/>
          </a:bodyPr>
          <a:lstStyle>
            <a:lvl1pPr>
              <a:defRPr sz="3320"/>
            </a:lvl1pPr>
          </a:lstStyle>
          <a:p>
            <a:r>
              <a:rPr lang="en-US"/>
              <a:t>Click to edit Master title style</a:t>
            </a:r>
            <a:endParaRPr lang="en-US" dirty="0"/>
          </a:p>
        </p:txBody>
      </p:sp>
      <p:sp>
        <p:nvSpPr>
          <p:cNvPr id="3" name="Picture Placeholder 2"/>
          <p:cNvSpPr>
            <a:spLocks noGrp="1" noChangeAspect="1"/>
          </p:cNvSpPr>
          <p:nvPr>
            <p:ph type="pic" idx="1"/>
          </p:nvPr>
        </p:nvSpPr>
        <p:spPr>
          <a:xfrm>
            <a:off x="8429054" y="1197379"/>
            <a:ext cx="2895840" cy="4124082"/>
          </a:xfrm>
          <a:solidFill>
            <a:schemeClr val="bg1">
              <a:lumMod val="85000"/>
            </a:schemeClr>
          </a:solidFill>
          <a:ln w="9525" cap="sq">
            <a:noFill/>
            <a:miter lim="800000"/>
          </a:ln>
          <a:effectLst/>
        </p:spPr>
        <p:txBody>
          <a:bodyPr anchor="t"/>
          <a:lstStyle>
            <a:lvl1pPr marL="0" indent="0" algn="ctr">
              <a:buNone/>
              <a:defRPr sz="3320"/>
            </a:lvl1pPr>
            <a:lvl2pPr marL="474345" indent="0">
              <a:buNone/>
              <a:defRPr sz="2905"/>
            </a:lvl2pPr>
            <a:lvl3pPr marL="948690" indent="0">
              <a:buNone/>
              <a:defRPr sz="2490"/>
            </a:lvl3pPr>
            <a:lvl4pPr marL="1423035" indent="0">
              <a:buNone/>
              <a:defRPr sz="2075"/>
            </a:lvl4pPr>
            <a:lvl5pPr marL="1897380" indent="0">
              <a:buNone/>
              <a:defRPr sz="2075"/>
            </a:lvl5pPr>
            <a:lvl6pPr marL="2371725" indent="0">
              <a:buNone/>
              <a:defRPr sz="2075"/>
            </a:lvl6pPr>
            <a:lvl7pPr marL="2846070" indent="0">
              <a:buNone/>
              <a:defRPr sz="2075"/>
            </a:lvl7pPr>
            <a:lvl8pPr marL="3320415" indent="0">
              <a:buNone/>
              <a:defRPr sz="2075"/>
            </a:lvl8pPr>
            <a:lvl9pPr marL="3794760" indent="0">
              <a:buNone/>
              <a:defRPr sz="2075"/>
            </a:lvl9pPr>
          </a:lstStyle>
          <a:p>
            <a:r>
              <a:rPr lang="en-US"/>
              <a:t>Click icon to add picture</a:t>
            </a:r>
            <a:endParaRPr lang="en-US" dirty="0"/>
          </a:p>
        </p:txBody>
      </p:sp>
      <p:sp>
        <p:nvSpPr>
          <p:cNvPr id="4" name="Text Placeholder 3"/>
          <p:cNvSpPr>
            <a:spLocks noGrp="1"/>
          </p:cNvSpPr>
          <p:nvPr>
            <p:ph type="body" sz="half" idx="2"/>
          </p:nvPr>
        </p:nvSpPr>
        <p:spPr>
          <a:xfrm>
            <a:off x="1504716" y="3355725"/>
            <a:ext cx="5731569" cy="2137325"/>
          </a:xfrm>
        </p:spPr>
        <p:txBody>
          <a:bodyPr>
            <a:normAutofit/>
          </a:bodyPr>
          <a:lstStyle>
            <a:lvl1pPr marL="0" indent="0" algn="l">
              <a:buNone/>
              <a:defRPr sz="1868"/>
            </a:lvl1pPr>
            <a:lvl2pPr marL="474345" indent="0">
              <a:buNone/>
              <a:defRPr sz="1453"/>
            </a:lvl2pPr>
            <a:lvl3pPr marL="948690" indent="0">
              <a:buNone/>
              <a:defRPr sz="1245"/>
            </a:lvl3pPr>
            <a:lvl4pPr marL="1423035" indent="0">
              <a:buNone/>
              <a:defRPr sz="1038"/>
            </a:lvl4pPr>
            <a:lvl5pPr marL="1897380" indent="0">
              <a:buNone/>
              <a:defRPr sz="1038"/>
            </a:lvl5pPr>
            <a:lvl6pPr marL="2371725" indent="0">
              <a:buNone/>
              <a:defRPr sz="1038"/>
            </a:lvl6pPr>
            <a:lvl7pPr marL="2846070" indent="0">
              <a:buNone/>
              <a:defRPr sz="1038"/>
            </a:lvl7pPr>
            <a:lvl8pPr marL="3320415" indent="0">
              <a:buNone/>
              <a:defRPr sz="1038"/>
            </a:lvl8pPr>
            <a:lvl9pPr marL="3794760" indent="0">
              <a:buNone/>
              <a:defRPr sz="1038"/>
            </a:lvl9pPr>
          </a:lstStyle>
          <a:p>
            <a:pPr lvl="0"/>
            <a:r>
              <a:rPr lang="en-US"/>
              <a:t>Edit Master text styles</a:t>
            </a:r>
          </a:p>
        </p:txBody>
      </p:sp>
      <p:sp>
        <p:nvSpPr>
          <p:cNvPr id="5" name="Date Placeholder 4"/>
          <p:cNvSpPr>
            <a:spLocks noGrp="1"/>
          </p:cNvSpPr>
          <p:nvPr>
            <p:ph type="dt" sz="half" idx="10"/>
          </p:nvPr>
        </p:nvSpPr>
        <p:spPr>
          <a:xfrm>
            <a:off x="1501659" y="5834513"/>
            <a:ext cx="5734627" cy="341465"/>
          </a:xfrm>
        </p:spPr>
        <p:txBody>
          <a:bodyPr/>
          <a:lstStyle>
            <a:lvl1pPr algn="l">
              <a:defRPr/>
            </a:lvl1pPr>
          </a:lstStyle>
          <a:p>
            <a:fld id="{1D8BD707-D9CF-40AE-B4C6-C98DA3205C09}" type="datetimeFigureOut">
              <a:rPr lang="en-US" smtClean="0"/>
              <a:t>31-Mar-23</a:t>
            </a:fld>
            <a:endParaRPr lang="en-US"/>
          </a:p>
        </p:txBody>
      </p:sp>
      <p:sp>
        <p:nvSpPr>
          <p:cNvPr id="6" name="Footer Placeholder 5"/>
          <p:cNvSpPr>
            <a:spLocks noGrp="1"/>
          </p:cNvSpPr>
          <p:nvPr>
            <p:ph type="ftr" sz="quarter" idx="11"/>
          </p:nvPr>
        </p:nvSpPr>
        <p:spPr>
          <a:xfrm>
            <a:off x="1501659" y="339883"/>
            <a:ext cx="5748792" cy="342326"/>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1" name="Straight Connector 30"/>
          <p:cNvCxnSpPr/>
          <p:nvPr/>
        </p:nvCxnSpPr>
        <p:spPr>
          <a:xfrm>
            <a:off x="1501659" y="3353179"/>
            <a:ext cx="573462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497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154108"/>
            <a:ext cx="12649200" cy="437967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534912"/>
            <a:ext cx="12649200" cy="792480"/>
          </a:xfrm>
          <a:prstGeom prst="rect">
            <a:avLst/>
          </a:prstGeom>
        </p:spPr>
      </p:pic>
      <p:sp>
        <p:nvSpPr>
          <p:cNvPr id="2" name="Title Placeholder 1"/>
          <p:cNvSpPr>
            <a:spLocks noGrp="1"/>
          </p:cNvSpPr>
          <p:nvPr>
            <p:ph type="title"/>
          </p:nvPr>
        </p:nvSpPr>
        <p:spPr>
          <a:xfrm>
            <a:off x="1506014" y="858154"/>
            <a:ext cx="9963398" cy="111918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506014" y="2150115"/>
            <a:ext cx="9963398" cy="368065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37419" y="352395"/>
            <a:ext cx="3631992" cy="329814"/>
          </a:xfrm>
          <a:prstGeom prst="rect">
            <a:avLst/>
          </a:prstGeom>
        </p:spPr>
        <p:txBody>
          <a:bodyPr vert="horz" lIns="91440" tIns="45720" rIns="91440" bIns="45720" rtlCol="0" anchor="ctr"/>
          <a:lstStyle>
            <a:lvl1pPr algn="r">
              <a:defRPr sz="1038">
                <a:solidFill>
                  <a:schemeClr val="tx1">
                    <a:tint val="75000"/>
                  </a:schemeClr>
                </a:solidFill>
              </a:defRPr>
            </a:lvl1pPr>
          </a:lstStyle>
          <a:p>
            <a:fld id="{1D8BD707-D9CF-40AE-B4C6-C98DA3205C09}" type="datetimeFigureOut">
              <a:rPr lang="en-US" smtClean="0"/>
              <a:t>31-Mar-23</a:t>
            </a:fld>
            <a:endParaRPr lang="en-US"/>
          </a:p>
        </p:txBody>
      </p:sp>
      <p:sp>
        <p:nvSpPr>
          <p:cNvPr id="5" name="Footer Placeholder 4"/>
          <p:cNvSpPr>
            <a:spLocks noGrp="1"/>
          </p:cNvSpPr>
          <p:nvPr>
            <p:ph type="ftr" sz="quarter" idx="3"/>
          </p:nvPr>
        </p:nvSpPr>
        <p:spPr>
          <a:xfrm>
            <a:off x="1506013" y="351262"/>
            <a:ext cx="6161542" cy="329814"/>
          </a:xfrm>
          <a:prstGeom prst="rect">
            <a:avLst/>
          </a:prstGeom>
        </p:spPr>
        <p:txBody>
          <a:bodyPr vert="horz" lIns="91440" tIns="45720" rIns="91440" bIns="45720" rtlCol="0" anchor="ctr"/>
          <a:lstStyle>
            <a:lvl1pPr algn="l">
              <a:defRPr sz="103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8063" y="852238"/>
            <a:ext cx="841432" cy="537150"/>
          </a:xfrm>
          <a:prstGeom prst="rect">
            <a:avLst/>
          </a:prstGeom>
        </p:spPr>
        <p:txBody>
          <a:bodyPr vert="horz" lIns="91440" tIns="45720" rIns="91440" bIns="45720" rtlCol="0" anchor="t"/>
          <a:lstStyle>
            <a:lvl1pPr algn="r">
              <a:defRPr sz="2905">
                <a:solidFill>
                  <a:schemeClr val="accent1"/>
                </a:solidFill>
              </a:defRPr>
            </a:lvl1pPr>
          </a:lstStyle>
          <a:p>
            <a:fld id="{B6F15528-21DE-4FAA-801E-634DDDAF4B2B}" type="slidenum">
              <a:rPr lang="en-US" smtClean="0"/>
              <a:t>‹#›</a:t>
            </a:fld>
            <a:endParaRPr lang="en-US"/>
          </a:p>
        </p:txBody>
      </p:sp>
      <p:cxnSp>
        <p:nvCxnSpPr>
          <p:cNvPr id="10" name="Straight Connector 9"/>
          <p:cNvCxnSpPr/>
          <p:nvPr/>
        </p:nvCxnSpPr>
        <p:spPr>
          <a:xfrm>
            <a:off x="0" y="6536974"/>
            <a:ext cx="126492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0919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defTabSz="948690" rtl="0" eaLnBrk="1" latinLnBrk="0" hangingPunct="1">
        <a:lnSpc>
          <a:spcPct val="90000"/>
        </a:lnSpc>
        <a:spcBef>
          <a:spcPct val="0"/>
        </a:spcBef>
        <a:buNone/>
        <a:defRPr sz="3320" b="0" i="0" kern="1200" cap="all">
          <a:solidFill>
            <a:schemeClr val="tx1"/>
          </a:solidFill>
          <a:effectLst/>
          <a:latin typeface="+mj-lt"/>
          <a:ea typeface="+mj-ea"/>
          <a:cs typeface="+mj-cs"/>
        </a:defRPr>
      </a:lvl1pPr>
    </p:titleStyle>
    <p:bodyStyle>
      <a:lvl1pPr marL="237173" indent="-237173" algn="l" defTabSz="948690" rtl="0" eaLnBrk="1" latinLnBrk="0" hangingPunct="1">
        <a:lnSpc>
          <a:spcPct val="120000"/>
        </a:lnSpc>
        <a:spcBef>
          <a:spcPts val="1038"/>
        </a:spcBef>
        <a:buClr>
          <a:schemeClr val="accent1"/>
        </a:buClr>
        <a:buSzPct val="100000"/>
        <a:buFont typeface="Arial" panose="020B0604020202020204" pitchFamily="34" charset="0"/>
        <a:buChar char="•"/>
        <a:defRPr sz="2075" kern="1200">
          <a:solidFill>
            <a:schemeClr val="tx1"/>
          </a:solidFill>
          <a:effectLst/>
          <a:latin typeface="+mn-lt"/>
          <a:ea typeface="+mn-ea"/>
          <a:cs typeface="+mn-cs"/>
        </a:defRPr>
      </a:lvl1pPr>
      <a:lvl2pPr marL="711518" indent="-237173" algn="l" defTabSz="948690" rtl="0" eaLnBrk="1" latinLnBrk="0" hangingPunct="1">
        <a:lnSpc>
          <a:spcPct val="120000"/>
        </a:lnSpc>
        <a:spcBef>
          <a:spcPts val="519"/>
        </a:spcBef>
        <a:buClr>
          <a:schemeClr val="accent1"/>
        </a:buClr>
        <a:buSzPct val="100000"/>
        <a:buFont typeface="Arial" panose="020B0604020202020204" pitchFamily="34" charset="0"/>
        <a:buChar char="•"/>
        <a:defRPr sz="1868" kern="1200" cap="none" baseline="0">
          <a:solidFill>
            <a:schemeClr val="tx1"/>
          </a:solidFill>
          <a:effectLst/>
          <a:latin typeface="+mn-lt"/>
          <a:ea typeface="+mn-ea"/>
          <a:cs typeface="+mn-cs"/>
        </a:defRPr>
      </a:lvl2pPr>
      <a:lvl3pPr marL="1185863" indent="-237173" algn="l" defTabSz="948690" rtl="0" eaLnBrk="1" latinLnBrk="0" hangingPunct="1">
        <a:lnSpc>
          <a:spcPct val="120000"/>
        </a:lnSpc>
        <a:spcBef>
          <a:spcPts val="519"/>
        </a:spcBef>
        <a:buClr>
          <a:schemeClr val="accent1"/>
        </a:buClr>
        <a:buSzPct val="100000"/>
        <a:buFont typeface="Arial" panose="020B0604020202020204" pitchFamily="34" charset="0"/>
        <a:buChar char="•"/>
        <a:defRPr sz="1660" kern="1200">
          <a:solidFill>
            <a:schemeClr val="tx1"/>
          </a:solidFill>
          <a:effectLst/>
          <a:latin typeface="+mn-lt"/>
          <a:ea typeface="+mn-ea"/>
          <a:cs typeface="+mn-cs"/>
        </a:defRPr>
      </a:lvl3pPr>
      <a:lvl4pPr marL="1660208" indent="-237173" algn="l" defTabSz="948690" rtl="0" eaLnBrk="1" latinLnBrk="0" hangingPunct="1">
        <a:lnSpc>
          <a:spcPct val="120000"/>
        </a:lnSpc>
        <a:spcBef>
          <a:spcPts val="519"/>
        </a:spcBef>
        <a:buClr>
          <a:schemeClr val="accent1"/>
        </a:buClr>
        <a:buSzPct val="100000"/>
        <a:buFont typeface="Arial" panose="020B0604020202020204" pitchFamily="34" charset="0"/>
        <a:buChar char="•"/>
        <a:defRPr sz="1453" kern="1200" cap="none" baseline="0">
          <a:solidFill>
            <a:schemeClr val="tx1"/>
          </a:solidFill>
          <a:effectLst/>
          <a:latin typeface="+mn-lt"/>
          <a:ea typeface="+mn-ea"/>
          <a:cs typeface="+mn-cs"/>
        </a:defRPr>
      </a:lvl4pPr>
      <a:lvl5pPr marL="2134553" indent="-237173" algn="l" defTabSz="948690" rtl="0" eaLnBrk="1" latinLnBrk="0" hangingPunct="1">
        <a:lnSpc>
          <a:spcPct val="120000"/>
        </a:lnSpc>
        <a:spcBef>
          <a:spcPts val="519"/>
        </a:spcBef>
        <a:buClr>
          <a:schemeClr val="accent1"/>
        </a:buClr>
        <a:buSzPct val="100000"/>
        <a:buFont typeface="Arial" panose="020B0604020202020204" pitchFamily="34" charset="0"/>
        <a:buChar char="•"/>
        <a:defRPr sz="1245" kern="1200">
          <a:solidFill>
            <a:schemeClr val="tx1"/>
          </a:solidFill>
          <a:effectLst/>
          <a:latin typeface="+mn-lt"/>
          <a:ea typeface="+mn-ea"/>
          <a:cs typeface="+mn-cs"/>
        </a:defRPr>
      </a:lvl5pPr>
      <a:lvl6pPr marL="2608898" indent="-237173" algn="l" defTabSz="948690" rtl="0" eaLnBrk="1" latinLnBrk="0" hangingPunct="1">
        <a:lnSpc>
          <a:spcPct val="120000"/>
        </a:lnSpc>
        <a:spcBef>
          <a:spcPts val="519"/>
        </a:spcBef>
        <a:buClr>
          <a:schemeClr val="accent1"/>
        </a:buClr>
        <a:buSzPct val="100000"/>
        <a:buFont typeface="Arial" panose="020B0604020202020204" pitchFamily="34" charset="0"/>
        <a:buChar char="•"/>
        <a:defRPr sz="1245" kern="1200">
          <a:solidFill>
            <a:schemeClr val="tx1"/>
          </a:solidFill>
          <a:effectLst/>
          <a:latin typeface="+mn-lt"/>
          <a:ea typeface="+mn-ea"/>
          <a:cs typeface="+mn-cs"/>
        </a:defRPr>
      </a:lvl6pPr>
      <a:lvl7pPr marL="3083243" indent="-237173" algn="l" defTabSz="948690" rtl="0" eaLnBrk="1" latinLnBrk="0" hangingPunct="1">
        <a:lnSpc>
          <a:spcPct val="120000"/>
        </a:lnSpc>
        <a:spcBef>
          <a:spcPts val="519"/>
        </a:spcBef>
        <a:buClr>
          <a:schemeClr val="accent1"/>
        </a:buClr>
        <a:buSzPct val="100000"/>
        <a:buFont typeface="Arial" panose="020B0604020202020204" pitchFamily="34" charset="0"/>
        <a:buChar char="•"/>
        <a:defRPr sz="1245" kern="1200">
          <a:solidFill>
            <a:schemeClr val="tx1"/>
          </a:solidFill>
          <a:effectLst/>
          <a:latin typeface="+mn-lt"/>
          <a:ea typeface="+mn-ea"/>
          <a:cs typeface="+mn-cs"/>
        </a:defRPr>
      </a:lvl7pPr>
      <a:lvl8pPr marL="3557588" indent="-237173" algn="l" defTabSz="948690" rtl="0" eaLnBrk="1" latinLnBrk="0" hangingPunct="1">
        <a:lnSpc>
          <a:spcPct val="120000"/>
        </a:lnSpc>
        <a:spcBef>
          <a:spcPts val="519"/>
        </a:spcBef>
        <a:buClr>
          <a:schemeClr val="accent1"/>
        </a:buClr>
        <a:buSzPct val="100000"/>
        <a:buFont typeface="Arial" panose="020B0604020202020204" pitchFamily="34" charset="0"/>
        <a:buChar char="•"/>
        <a:defRPr sz="1245" kern="1200" baseline="0">
          <a:solidFill>
            <a:schemeClr val="tx1"/>
          </a:solidFill>
          <a:effectLst/>
          <a:latin typeface="+mn-lt"/>
          <a:ea typeface="+mn-ea"/>
          <a:cs typeface="+mn-cs"/>
        </a:defRPr>
      </a:lvl8pPr>
      <a:lvl9pPr marL="4031933" indent="-237173" algn="l" defTabSz="948690" rtl="0" eaLnBrk="1" latinLnBrk="0" hangingPunct="1">
        <a:lnSpc>
          <a:spcPct val="120000"/>
        </a:lnSpc>
        <a:spcBef>
          <a:spcPts val="519"/>
        </a:spcBef>
        <a:buClr>
          <a:schemeClr val="accent1"/>
        </a:buClr>
        <a:buSzPct val="100000"/>
        <a:buFont typeface="Arial" panose="020B0604020202020204" pitchFamily="34" charset="0"/>
        <a:buChar char="•"/>
        <a:defRPr sz="1245" kern="1200" baseline="0">
          <a:solidFill>
            <a:schemeClr val="tx1"/>
          </a:solidFill>
          <a:effectLst/>
          <a:latin typeface="+mn-lt"/>
          <a:ea typeface="+mn-ea"/>
          <a:cs typeface="+mn-cs"/>
        </a:defRPr>
      </a:lvl9pPr>
    </p:bodyStyle>
    <p:otherStyle>
      <a:defPPr>
        <a:defRPr lang="en-US"/>
      </a:defPPr>
      <a:lvl1pPr marL="0" algn="l" defTabSz="948690" rtl="0" eaLnBrk="1" latinLnBrk="0" hangingPunct="1">
        <a:defRPr sz="1868" kern="1200">
          <a:solidFill>
            <a:schemeClr val="tx1"/>
          </a:solidFill>
          <a:latin typeface="+mn-lt"/>
          <a:ea typeface="+mn-ea"/>
          <a:cs typeface="+mn-cs"/>
        </a:defRPr>
      </a:lvl1pPr>
      <a:lvl2pPr marL="474345" algn="l" defTabSz="948690" rtl="0" eaLnBrk="1" latinLnBrk="0" hangingPunct="1">
        <a:defRPr sz="1868" kern="1200">
          <a:solidFill>
            <a:schemeClr val="tx1"/>
          </a:solidFill>
          <a:latin typeface="+mn-lt"/>
          <a:ea typeface="+mn-ea"/>
          <a:cs typeface="+mn-cs"/>
        </a:defRPr>
      </a:lvl2pPr>
      <a:lvl3pPr marL="948690" algn="l" defTabSz="948690" rtl="0" eaLnBrk="1" latinLnBrk="0" hangingPunct="1">
        <a:defRPr sz="1868" kern="1200">
          <a:solidFill>
            <a:schemeClr val="tx1"/>
          </a:solidFill>
          <a:latin typeface="+mn-lt"/>
          <a:ea typeface="+mn-ea"/>
          <a:cs typeface="+mn-cs"/>
        </a:defRPr>
      </a:lvl3pPr>
      <a:lvl4pPr marL="1423035" algn="l" defTabSz="948690" rtl="0" eaLnBrk="1" latinLnBrk="0" hangingPunct="1">
        <a:defRPr sz="1868" kern="1200">
          <a:solidFill>
            <a:schemeClr val="tx1"/>
          </a:solidFill>
          <a:latin typeface="+mn-lt"/>
          <a:ea typeface="+mn-ea"/>
          <a:cs typeface="+mn-cs"/>
        </a:defRPr>
      </a:lvl4pPr>
      <a:lvl5pPr marL="1897380" algn="l" defTabSz="948690" rtl="0" eaLnBrk="1" latinLnBrk="0" hangingPunct="1">
        <a:defRPr sz="1868" kern="1200">
          <a:solidFill>
            <a:schemeClr val="tx1"/>
          </a:solidFill>
          <a:latin typeface="+mn-lt"/>
          <a:ea typeface="+mn-ea"/>
          <a:cs typeface="+mn-cs"/>
        </a:defRPr>
      </a:lvl5pPr>
      <a:lvl6pPr marL="2371725" algn="l" defTabSz="948690" rtl="0" eaLnBrk="1" latinLnBrk="0" hangingPunct="1">
        <a:defRPr sz="1868" kern="1200">
          <a:solidFill>
            <a:schemeClr val="tx1"/>
          </a:solidFill>
          <a:latin typeface="+mn-lt"/>
          <a:ea typeface="+mn-ea"/>
          <a:cs typeface="+mn-cs"/>
        </a:defRPr>
      </a:lvl6pPr>
      <a:lvl7pPr marL="2846070" algn="l" defTabSz="948690" rtl="0" eaLnBrk="1" latinLnBrk="0" hangingPunct="1">
        <a:defRPr sz="1868" kern="1200">
          <a:solidFill>
            <a:schemeClr val="tx1"/>
          </a:solidFill>
          <a:latin typeface="+mn-lt"/>
          <a:ea typeface="+mn-ea"/>
          <a:cs typeface="+mn-cs"/>
        </a:defRPr>
      </a:lvl7pPr>
      <a:lvl8pPr marL="3320415" algn="l" defTabSz="948690" rtl="0" eaLnBrk="1" latinLnBrk="0" hangingPunct="1">
        <a:defRPr sz="1868" kern="1200">
          <a:solidFill>
            <a:schemeClr val="tx1"/>
          </a:solidFill>
          <a:latin typeface="+mn-lt"/>
          <a:ea typeface="+mn-ea"/>
          <a:cs typeface="+mn-cs"/>
        </a:defRPr>
      </a:lvl8pPr>
      <a:lvl9pPr marL="3794760" algn="l" defTabSz="948690" rtl="0" eaLnBrk="1" latinLnBrk="0" hangingPunct="1">
        <a:defRPr sz="18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3.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2.png"/><Relationship Id="rId1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18.png"/><Relationship Id="rId2" Type="http://schemas.openxmlformats.org/officeDocument/2006/relationships/image" Target="../media/image28.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39.png"/><Relationship Id="rId10" Type="http://schemas.openxmlformats.org/officeDocument/2006/relationships/image" Target="../media/image35.png"/><Relationship Id="rId19" Type="http://schemas.openxmlformats.org/officeDocument/2006/relationships/image" Target="../media/image40.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54107"/>
            <a:ext cx="12649200" cy="437967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534912"/>
            <a:ext cx="12649200" cy="792480"/>
          </a:xfrm>
          <a:prstGeom prst="rect">
            <a:avLst/>
          </a:prstGeom>
        </p:spPr>
      </p:pic>
      <p:cxnSp>
        <p:nvCxnSpPr>
          <p:cNvPr id="18"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536973"/>
            <a:ext cx="126492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08446" y="3763778"/>
            <a:ext cx="896096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14">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648883" cy="73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CDA03-3C73-4CE1-AC5E-70CEAED45CFE}"/>
              </a:ext>
            </a:extLst>
          </p:cNvPr>
          <p:cNvSpPr>
            <a:spLocks noGrp="1"/>
          </p:cNvSpPr>
          <p:nvPr>
            <p:ph type="ctrTitle"/>
          </p:nvPr>
        </p:nvSpPr>
        <p:spPr>
          <a:xfrm>
            <a:off x="1818702" y="1522457"/>
            <a:ext cx="9012555" cy="3457616"/>
          </a:xfrm>
        </p:spPr>
        <p:txBody>
          <a:bodyPr vert="horz" lIns="91440" tIns="45720" rIns="91440" bIns="0" rtlCol="0" anchor="ctr">
            <a:normAutofit/>
          </a:bodyPr>
          <a:lstStyle/>
          <a:p>
            <a:pPr defTabSz="914400"/>
            <a:r>
              <a:rPr lang="en-US" sz="5700" spc="-50"/>
              <a:t>HR ANALYTICS in Power BI - ATLAS LABS</a:t>
            </a:r>
          </a:p>
        </p:txBody>
      </p:sp>
      <p:cxnSp>
        <p:nvCxnSpPr>
          <p:cNvPr id="22" name="Straight Connector 16">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8702" y="1167741"/>
            <a:ext cx="9012555"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8702" y="5251953"/>
            <a:ext cx="901255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078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648883" cy="73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749B6-7913-4A0D-B638-E005B8DB0AF7}"/>
              </a:ext>
            </a:extLst>
          </p:cNvPr>
          <p:cNvSpPr>
            <a:spLocks noGrp="1"/>
          </p:cNvSpPr>
          <p:nvPr>
            <p:ph type="title"/>
          </p:nvPr>
        </p:nvSpPr>
        <p:spPr>
          <a:xfrm>
            <a:off x="876143" y="1706878"/>
            <a:ext cx="3671989" cy="4584192"/>
          </a:xfrm>
        </p:spPr>
        <p:txBody>
          <a:bodyPr anchor="ctr">
            <a:normAutofit/>
          </a:bodyPr>
          <a:lstStyle/>
          <a:p>
            <a:r>
              <a:rPr lang="en-US" b="0" dirty="0"/>
              <a:t>Human Resource analytics</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8832" y="2292094"/>
            <a:ext cx="0" cy="341376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811C843-CEBE-43DF-98DF-FCF49E723809}"/>
              </a:ext>
            </a:extLst>
          </p:cNvPr>
          <p:cNvSpPr>
            <a:spLocks noGrp="1"/>
          </p:cNvSpPr>
          <p:nvPr>
            <p:ph idx="1"/>
          </p:nvPr>
        </p:nvSpPr>
        <p:spPr>
          <a:xfrm>
            <a:off x="5109532" y="1706878"/>
            <a:ext cx="6359879" cy="4584192"/>
          </a:xfrm>
        </p:spPr>
        <p:txBody>
          <a:bodyPr anchor="ctr">
            <a:normAutofit/>
          </a:bodyPr>
          <a:lstStyle/>
          <a:p>
            <a:r>
              <a:rPr lang="en-US" b="1" dirty="0"/>
              <a:t> Human Resource analytics</a:t>
            </a:r>
            <a:r>
              <a:rPr lang="en-US" dirty="0"/>
              <a:t> (HR Analytics) is defined as the area in the field of analytics that deals with people analysis and applying analytical process to the human capital within the organization to improve employee performance and improving employee retention.</a:t>
            </a:r>
          </a:p>
          <a:p>
            <a:r>
              <a:rPr lang="en-US" dirty="0"/>
              <a:t>Goals</a:t>
            </a:r>
          </a:p>
          <a:p>
            <a:pPr marL="285750" indent="-285750">
              <a:buFontTx/>
              <a:buChar char="-"/>
            </a:pPr>
            <a:r>
              <a:rPr lang="en-US" dirty="0"/>
              <a:t>Monitor key HR metrics on employees</a:t>
            </a:r>
          </a:p>
          <a:p>
            <a:pPr marL="285750" indent="-285750">
              <a:buFontTx/>
              <a:buChar char="-"/>
            </a:pPr>
            <a:r>
              <a:rPr lang="en-US" dirty="0"/>
              <a:t>Understand what factors impact attrition</a:t>
            </a:r>
          </a:p>
        </p:txBody>
      </p:sp>
    </p:spTree>
    <p:extLst>
      <p:ext uri="{BB962C8B-B14F-4D97-AF65-F5344CB8AC3E}">
        <p14:creationId xmlns:p14="http://schemas.microsoft.com/office/powerpoint/2010/main" val="124728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20" dirty="0">
                <a:solidFill>
                  <a:srgbClr val="FFFFFF"/>
                </a:solidFill>
                <a:latin typeface="Segoe UI"/>
                <a:cs typeface="Segoe UI"/>
              </a:rPr>
              <a:t> </a:t>
            </a:r>
            <a:r>
              <a:rPr sz="900" dirty="0">
                <a:solidFill>
                  <a:srgbClr val="FFFFFF"/>
                </a:solidFill>
                <a:latin typeface="Segoe UI"/>
                <a:cs typeface="Segoe UI"/>
              </a:rPr>
              <a:t>BI</a:t>
            </a:r>
            <a:r>
              <a:rPr sz="900" spc="-1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grpSp>
        <p:nvGrpSpPr>
          <p:cNvPr id="3" name="object 3"/>
          <p:cNvGrpSpPr/>
          <p:nvPr/>
        </p:nvGrpSpPr>
        <p:grpSpPr>
          <a:xfrm>
            <a:off x="228600" y="1085850"/>
            <a:ext cx="12192000" cy="6000750"/>
            <a:chOff x="228600" y="1085850"/>
            <a:chExt cx="12192000" cy="6000750"/>
          </a:xfrm>
        </p:grpSpPr>
        <p:sp>
          <p:nvSpPr>
            <p:cNvPr id="4" name="object 4"/>
            <p:cNvSpPr/>
            <p:nvPr/>
          </p:nvSpPr>
          <p:spPr>
            <a:xfrm>
              <a:off x="228600" y="1085850"/>
              <a:ext cx="12192000" cy="6000750"/>
            </a:xfrm>
            <a:custGeom>
              <a:avLst/>
              <a:gdLst/>
              <a:ahLst/>
              <a:cxnLst/>
              <a:rect l="l" t="t" r="r" b="b"/>
              <a:pathLst>
                <a:path w="12192000" h="6000750">
                  <a:moveTo>
                    <a:pt x="0" y="6000750"/>
                  </a:moveTo>
                  <a:lnTo>
                    <a:pt x="12192000" y="6000750"/>
                  </a:lnTo>
                  <a:lnTo>
                    <a:pt x="12192000" y="0"/>
                  </a:lnTo>
                  <a:lnTo>
                    <a:pt x="0" y="0"/>
                  </a:lnTo>
                  <a:lnTo>
                    <a:pt x="0" y="6000750"/>
                  </a:lnTo>
                  <a:close/>
                </a:path>
              </a:pathLst>
            </a:custGeom>
            <a:solidFill>
              <a:srgbClr val="F6F6FB"/>
            </a:solidFill>
          </p:spPr>
          <p:txBody>
            <a:bodyPr wrap="square" lIns="0" tIns="0" rIns="0" bIns="0" rtlCol="0"/>
            <a:lstStyle/>
            <a:p>
              <a:endParaRPr/>
            </a:p>
          </p:txBody>
        </p:sp>
        <p:sp>
          <p:nvSpPr>
            <p:cNvPr id="5" name="object 5"/>
            <p:cNvSpPr/>
            <p:nvPr/>
          </p:nvSpPr>
          <p:spPr>
            <a:xfrm>
              <a:off x="228600" y="1085850"/>
              <a:ext cx="1457325" cy="1276350"/>
            </a:xfrm>
            <a:custGeom>
              <a:avLst/>
              <a:gdLst/>
              <a:ahLst/>
              <a:cxnLst/>
              <a:rect l="l" t="t" r="r" b="b"/>
              <a:pathLst>
                <a:path w="1457325" h="1276350">
                  <a:moveTo>
                    <a:pt x="1457325" y="1276350"/>
                  </a:moveTo>
                  <a:lnTo>
                    <a:pt x="0" y="1276350"/>
                  </a:lnTo>
                  <a:lnTo>
                    <a:pt x="0" y="0"/>
                  </a:lnTo>
                  <a:lnTo>
                    <a:pt x="1457325" y="0"/>
                  </a:lnTo>
                  <a:lnTo>
                    <a:pt x="1457325" y="1276350"/>
                  </a:lnTo>
                  <a:close/>
                </a:path>
              </a:pathLst>
            </a:custGeom>
            <a:solidFill>
              <a:srgbClr val="FFD999"/>
            </a:solidFill>
          </p:spPr>
          <p:txBody>
            <a:bodyPr wrap="square" lIns="0" tIns="0" rIns="0" bIns="0" rtlCol="0"/>
            <a:lstStyle/>
            <a:p>
              <a:endParaRPr/>
            </a:p>
          </p:txBody>
        </p:sp>
      </p:grpSp>
      <p:sp>
        <p:nvSpPr>
          <p:cNvPr id="6" name="object 6"/>
          <p:cNvSpPr txBox="1"/>
          <p:nvPr/>
        </p:nvSpPr>
        <p:spPr>
          <a:xfrm>
            <a:off x="405034" y="1226477"/>
            <a:ext cx="1104900" cy="911225"/>
          </a:xfrm>
          <a:prstGeom prst="rect">
            <a:avLst/>
          </a:prstGeom>
        </p:spPr>
        <p:txBody>
          <a:bodyPr vert="horz" wrap="square" lIns="0" tIns="128270" rIns="0" bIns="0" rtlCol="0">
            <a:spAutoFit/>
          </a:bodyPr>
          <a:lstStyle/>
          <a:p>
            <a:pPr marL="77470">
              <a:lnSpc>
                <a:spcPct val="100000"/>
              </a:lnSpc>
              <a:spcBef>
                <a:spcPts val="1010"/>
              </a:spcBef>
            </a:pPr>
            <a:r>
              <a:rPr sz="3600" b="1" spc="-20" dirty="0">
                <a:solidFill>
                  <a:srgbClr val="252423"/>
                </a:solidFill>
                <a:latin typeface="Segoe UI Semibold"/>
                <a:cs typeface="Segoe UI Semibold"/>
              </a:rPr>
              <a:t>1470</a:t>
            </a:r>
            <a:endParaRPr sz="3600">
              <a:latin typeface="Segoe UI Semibold"/>
              <a:cs typeface="Segoe UI Semibold"/>
            </a:endParaRPr>
          </a:p>
          <a:p>
            <a:pPr marL="12700">
              <a:lnSpc>
                <a:spcPct val="100000"/>
              </a:lnSpc>
              <a:spcBef>
                <a:spcPts val="300"/>
              </a:spcBef>
            </a:pPr>
            <a:r>
              <a:rPr sz="1200" b="1" spc="-10" dirty="0">
                <a:solidFill>
                  <a:srgbClr val="605D5C"/>
                </a:solidFill>
                <a:latin typeface="Segoe UI Semibold"/>
                <a:cs typeface="Segoe UI Semibold"/>
              </a:rPr>
              <a:t>TotalEmployees</a:t>
            </a:r>
            <a:endParaRPr sz="1200">
              <a:latin typeface="Segoe UI Semibold"/>
              <a:cs typeface="Segoe UI Semibold"/>
            </a:endParaRPr>
          </a:p>
        </p:txBody>
      </p:sp>
      <p:sp>
        <p:nvSpPr>
          <p:cNvPr id="7" name="object 7"/>
          <p:cNvSpPr/>
          <p:nvPr/>
        </p:nvSpPr>
        <p:spPr>
          <a:xfrm>
            <a:off x="1681162" y="1085850"/>
            <a:ext cx="1428750" cy="1276350"/>
          </a:xfrm>
          <a:custGeom>
            <a:avLst/>
            <a:gdLst/>
            <a:ahLst/>
            <a:cxnLst/>
            <a:rect l="l" t="t" r="r" b="b"/>
            <a:pathLst>
              <a:path w="1428750" h="1276350">
                <a:moveTo>
                  <a:pt x="1428750" y="1276350"/>
                </a:moveTo>
                <a:lnTo>
                  <a:pt x="0" y="1276350"/>
                </a:lnTo>
                <a:lnTo>
                  <a:pt x="0" y="0"/>
                </a:lnTo>
                <a:lnTo>
                  <a:pt x="1428750" y="0"/>
                </a:lnTo>
                <a:lnTo>
                  <a:pt x="1428750" y="1276350"/>
                </a:lnTo>
                <a:close/>
              </a:path>
            </a:pathLst>
          </a:custGeom>
          <a:solidFill>
            <a:srgbClr val="74D56A"/>
          </a:solidFill>
        </p:spPr>
        <p:txBody>
          <a:bodyPr wrap="square" lIns="0" tIns="0" rIns="0" bIns="0" rtlCol="0"/>
          <a:lstStyle/>
          <a:p>
            <a:endParaRPr/>
          </a:p>
        </p:txBody>
      </p:sp>
      <p:sp>
        <p:nvSpPr>
          <p:cNvPr id="8" name="object 8"/>
          <p:cNvSpPr txBox="1"/>
          <p:nvPr/>
        </p:nvSpPr>
        <p:spPr>
          <a:xfrm>
            <a:off x="1799617" y="1226477"/>
            <a:ext cx="1191895" cy="911225"/>
          </a:xfrm>
          <a:prstGeom prst="rect">
            <a:avLst/>
          </a:prstGeom>
        </p:spPr>
        <p:txBody>
          <a:bodyPr vert="horz" wrap="square" lIns="0" tIns="128270" rIns="0" bIns="0" rtlCol="0">
            <a:spAutoFit/>
          </a:bodyPr>
          <a:lstStyle/>
          <a:p>
            <a:pPr algn="ctr">
              <a:lnSpc>
                <a:spcPct val="100000"/>
              </a:lnSpc>
              <a:spcBef>
                <a:spcPts val="1010"/>
              </a:spcBef>
            </a:pPr>
            <a:r>
              <a:rPr sz="3600" b="1" spc="-20" dirty="0">
                <a:solidFill>
                  <a:srgbClr val="252423"/>
                </a:solidFill>
                <a:latin typeface="Segoe UI Semibold"/>
                <a:cs typeface="Segoe UI Semibold"/>
              </a:rPr>
              <a:t>1233</a:t>
            </a:r>
            <a:endParaRPr sz="3600">
              <a:latin typeface="Segoe UI Semibold"/>
              <a:cs typeface="Segoe UI Semibold"/>
            </a:endParaRPr>
          </a:p>
          <a:p>
            <a:pPr algn="ctr">
              <a:lnSpc>
                <a:spcPct val="100000"/>
              </a:lnSpc>
              <a:spcBef>
                <a:spcPts val="300"/>
              </a:spcBef>
            </a:pPr>
            <a:r>
              <a:rPr sz="1200" b="1" spc="-10" dirty="0">
                <a:solidFill>
                  <a:srgbClr val="605D5C"/>
                </a:solidFill>
                <a:latin typeface="Segoe UI Semibold"/>
                <a:cs typeface="Segoe UI Semibold"/>
              </a:rPr>
              <a:t>ActiveEmployees</a:t>
            </a:r>
            <a:endParaRPr sz="1200">
              <a:latin typeface="Segoe UI Semibold"/>
              <a:cs typeface="Segoe UI Semibold"/>
            </a:endParaRPr>
          </a:p>
        </p:txBody>
      </p:sp>
      <p:grpSp>
        <p:nvGrpSpPr>
          <p:cNvPr id="9" name="object 9"/>
          <p:cNvGrpSpPr/>
          <p:nvPr/>
        </p:nvGrpSpPr>
        <p:grpSpPr>
          <a:xfrm>
            <a:off x="3109912" y="1085850"/>
            <a:ext cx="3348354" cy="1276350"/>
            <a:chOff x="3109912" y="1085850"/>
            <a:chExt cx="3348354" cy="1276350"/>
          </a:xfrm>
        </p:grpSpPr>
        <p:sp>
          <p:nvSpPr>
            <p:cNvPr id="10" name="object 10"/>
            <p:cNvSpPr/>
            <p:nvPr/>
          </p:nvSpPr>
          <p:spPr>
            <a:xfrm>
              <a:off x="3109912" y="1085850"/>
              <a:ext cx="1504950" cy="1276350"/>
            </a:xfrm>
            <a:custGeom>
              <a:avLst/>
              <a:gdLst/>
              <a:ahLst/>
              <a:cxnLst/>
              <a:rect l="l" t="t" r="r" b="b"/>
              <a:pathLst>
                <a:path w="1504950" h="1276350">
                  <a:moveTo>
                    <a:pt x="1504950" y="1276350"/>
                  </a:moveTo>
                  <a:lnTo>
                    <a:pt x="0" y="1276350"/>
                  </a:lnTo>
                  <a:lnTo>
                    <a:pt x="0" y="0"/>
                  </a:lnTo>
                  <a:lnTo>
                    <a:pt x="1504950" y="0"/>
                  </a:lnTo>
                  <a:lnTo>
                    <a:pt x="1504950" y="1276350"/>
                  </a:lnTo>
                  <a:close/>
                </a:path>
              </a:pathLst>
            </a:custGeom>
            <a:solidFill>
              <a:srgbClr val="FFB4B9"/>
            </a:solidFill>
          </p:spPr>
          <p:txBody>
            <a:bodyPr wrap="square" lIns="0" tIns="0" rIns="0" bIns="0" rtlCol="0"/>
            <a:lstStyle/>
            <a:p>
              <a:endParaRPr/>
            </a:p>
          </p:txBody>
        </p:sp>
        <p:sp>
          <p:nvSpPr>
            <p:cNvPr id="11" name="object 11"/>
            <p:cNvSpPr/>
            <p:nvPr/>
          </p:nvSpPr>
          <p:spPr>
            <a:xfrm>
              <a:off x="4610100" y="1085850"/>
              <a:ext cx="1847850" cy="1276350"/>
            </a:xfrm>
            <a:custGeom>
              <a:avLst/>
              <a:gdLst/>
              <a:ahLst/>
              <a:cxnLst/>
              <a:rect l="l" t="t" r="r" b="b"/>
              <a:pathLst>
                <a:path w="1847850" h="1276350">
                  <a:moveTo>
                    <a:pt x="1847850" y="1276350"/>
                  </a:moveTo>
                  <a:lnTo>
                    <a:pt x="0" y="1276350"/>
                  </a:lnTo>
                  <a:lnTo>
                    <a:pt x="0" y="0"/>
                  </a:lnTo>
                  <a:lnTo>
                    <a:pt x="1847850" y="0"/>
                  </a:lnTo>
                  <a:lnTo>
                    <a:pt x="1847850" y="1276350"/>
                  </a:lnTo>
                  <a:close/>
                </a:path>
              </a:pathLst>
            </a:custGeom>
            <a:solidFill>
              <a:srgbClr val="FFF7F0"/>
            </a:solidFill>
          </p:spPr>
          <p:txBody>
            <a:bodyPr wrap="square" lIns="0" tIns="0" rIns="0" bIns="0" rtlCol="0"/>
            <a:lstStyle/>
            <a:p>
              <a:endParaRPr/>
            </a:p>
          </p:txBody>
        </p:sp>
      </p:grpSp>
      <p:sp>
        <p:nvSpPr>
          <p:cNvPr id="12" name="object 12"/>
          <p:cNvSpPr txBox="1"/>
          <p:nvPr/>
        </p:nvSpPr>
        <p:spPr>
          <a:xfrm>
            <a:off x="3209050" y="1226477"/>
            <a:ext cx="2897505" cy="911225"/>
          </a:xfrm>
          <a:prstGeom prst="rect">
            <a:avLst/>
          </a:prstGeom>
        </p:spPr>
        <p:txBody>
          <a:bodyPr vert="horz" wrap="square" lIns="0" tIns="128270" rIns="0" bIns="0" rtlCol="0">
            <a:spAutoFit/>
          </a:bodyPr>
          <a:lstStyle/>
          <a:p>
            <a:pPr marL="275590">
              <a:lnSpc>
                <a:spcPct val="100000"/>
              </a:lnSpc>
              <a:spcBef>
                <a:spcPts val="1010"/>
              </a:spcBef>
              <a:tabLst>
                <a:tab pos="1765300" algn="l"/>
              </a:tabLst>
            </a:pPr>
            <a:r>
              <a:rPr sz="3600" b="1" spc="-25" dirty="0">
                <a:solidFill>
                  <a:srgbClr val="252423"/>
                </a:solidFill>
                <a:latin typeface="Segoe UI Semibold"/>
                <a:cs typeface="Segoe UI Semibold"/>
              </a:rPr>
              <a:t>237</a:t>
            </a:r>
            <a:r>
              <a:rPr sz="3600" b="1" dirty="0">
                <a:solidFill>
                  <a:srgbClr val="252423"/>
                </a:solidFill>
                <a:latin typeface="Segoe UI Semibold"/>
                <a:cs typeface="Segoe UI Semibold"/>
              </a:rPr>
              <a:t>	</a:t>
            </a:r>
            <a:r>
              <a:rPr sz="3600" b="1" spc="-10" dirty="0">
                <a:solidFill>
                  <a:srgbClr val="252423"/>
                </a:solidFill>
                <a:latin typeface="Segoe UI Semibold"/>
                <a:cs typeface="Segoe UI Semibold"/>
              </a:rPr>
              <a:t>16.1%</a:t>
            </a:r>
            <a:endParaRPr sz="3600">
              <a:latin typeface="Segoe UI Semibold"/>
              <a:cs typeface="Segoe UI Semibold"/>
            </a:endParaRPr>
          </a:p>
          <a:p>
            <a:pPr marL="12700">
              <a:lnSpc>
                <a:spcPct val="100000"/>
              </a:lnSpc>
              <a:spcBef>
                <a:spcPts val="300"/>
              </a:spcBef>
              <a:tabLst>
                <a:tab pos="1772920" algn="l"/>
              </a:tabLst>
            </a:pPr>
            <a:r>
              <a:rPr sz="1200" b="1" spc="-10" dirty="0">
                <a:solidFill>
                  <a:srgbClr val="605D5C"/>
                </a:solidFill>
                <a:latin typeface="Segoe UI Semibold"/>
                <a:cs typeface="Segoe UI Semibold"/>
              </a:rPr>
              <a:t>InactiveEmployees</a:t>
            </a:r>
            <a:r>
              <a:rPr sz="1200" b="1" dirty="0">
                <a:solidFill>
                  <a:srgbClr val="605D5C"/>
                </a:solidFill>
                <a:latin typeface="Segoe UI Semibold"/>
                <a:cs typeface="Segoe UI Semibold"/>
              </a:rPr>
              <a:t>	%</a:t>
            </a:r>
            <a:r>
              <a:rPr sz="1200" b="1" spc="-10" dirty="0">
                <a:solidFill>
                  <a:srgbClr val="605D5C"/>
                </a:solidFill>
                <a:latin typeface="Segoe UI Semibold"/>
                <a:cs typeface="Segoe UI Semibold"/>
              </a:rPr>
              <a:t> </a:t>
            </a:r>
            <a:r>
              <a:rPr sz="1200" b="1" dirty="0">
                <a:solidFill>
                  <a:srgbClr val="605D5C"/>
                </a:solidFill>
                <a:latin typeface="Segoe UI Semibold"/>
                <a:cs typeface="Segoe UI Semibold"/>
              </a:rPr>
              <a:t>Attrition</a:t>
            </a:r>
            <a:r>
              <a:rPr sz="1200" b="1" spc="-10" dirty="0">
                <a:solidFill>
                  <a:srgbClr val="605D5C"/>
                </a:solidFill>
                <a:latin typeface="Segoe UI Semibold"/>
                <a:cs typeface="Segoe UI Semibold"/>
              </a:rPr>
              <a:t> </a:t>
            </a:r>
            <a:r>
              <a:rPr sz="1200" b="1" spc="-20" dirty="0">
                <a:solidFill>
                  <a:srgbClr val="605D5C"/>
                </a:solidFill>
                <a:latin typeface="Segoe UI Semibold"/>
                <a:cs typeface="Segoe UI Semibold"/>
              </a:rPr>
              <a:t>Rate</a:t>
            </a:r>
            <a:endParaRPr sz="1200">
              <a:latin typeface="Segoe UI Semibold"/>
              <a:cs typeface="Segoe UI Semibold"/>
            </a:endParaRPr>
          </a:p>
        </p:txBody>
      </p:sp>
      <p:grpSp>
        <p:nvGrpSpPr>
          <p:cNvPr id="13" name="object 13"/>
          <p:cNvGrpSpPr/>
          <p:nvPr/>
        </p:nvGrpSpPr>
        <p:grpSpPr>
          <a:xfrm>
            <a:off x="228600" y="2597943"/>
            <a:ext cx="5095875" cy="4486275"/>
            <a:chOff x="228600" y="2597943"/>
            <a:chExt cx="5095875" cy="4486275"/>
          </a:xfrm>
        </p:grpSpPr>
        <p:sp>
          <p:nvSpPr>
            <p:cNvPr id="14" name="object 14"/>
            <p:cNvSpPr/>
            <p:nvPr/>
          </p:nvSpPr>
          <p:spPr>
            <a:xfrm>
              <a:off x="228600" y="2597943"/>
              <a:ext cx="5095875" cy="4486275"/>
            </a:xfrm>
            <a:custGeom>
              <a:avLst/>
              <a:gdLst/>
              <a:ahLst/>
              <a:cxnLst/>
              <a:rect l="l" t="t" r="r" b="b"/>
              <a:pathLst>
                <a:path w="5095875" h="4486275">
                  <a:moveTo>
                    <a:pt x="5095875" y="4486275"/>
                  </a:moveTo>
                  <a:lnTo>
                    <a:pt x="0" y="4486275"/>
                  </a:lnTo>
                  <a:lnTo>
                    <a:pt x="0" y="0"/>
                  </a:lnTo>
                  <a:lnTo>
                    <a:pt x="5095875" y="0"/>
                  </a:lnTo>
                  <a:lnTo>
                    <a:pt x="5095875" y="4486275"/>
                  </a:lnTo>
                  <a:close/>
                </a:path>
              </a:pathLst>
            </a:custGeom>
            <a:solidFill>
              <a:srgbClr val="FFF7F0"/>
            </a:solidFill>
          </p:spPr>
          <p:txBody>
            <a:bodyPr wrap="square" lIns="0" tIns="0" rIns="0" bIns="0" rtlCol="0"/>
            <a:lstStyle/>
            <a:p>
              <a:endParaRPr/>
            </a:p>
          </p:txBody>
        </p:sp>
        <p:sp>
          <p:nvSpPr>
            <p:cNvPr id="15" name="object 15"/>
            <p:cNvSpPr/>
            <p:nvPr/>
          </p:nvSpPr>
          <p:spPr>
            <a:xfrm>
              <a:off x="760095" y="6667791"/>
              <a:ext cx="4010025" cy="9525"/>
            </a:xfrm>
            <a:custGeom>
              <a:avLst/>
              <a:gdLst/>
              <a:ahLst/>
              <a:cxnLst/>
              <a:rect l="l" t="t" r="r" b="b"/>
              <a:pathLst>
                <a:path w="4010025" h="9525">
                  <a:moveTo>
                    <a:pt x="9525" y="0"/>
                  </a:moveTo>
                  <a:lnTo>
                    <a:pt x="0" y="0"/>
                  </a:lnTo>
                  <a:lnTo>
                    <a:pt x="0" y="9499"/>
                  </a:lnTo>
                  <a:lnTo>
                    <a:pt x="9525" y="9499"/>
                  </a:lnTo>
                  <a:lnTo>
                    <a:pt x="9525" y="0"/>
                  </a:lnTo>
                  <a:close/>
                </a:path>
                <a:path w="4010025" h="9525">
                  <a:moveTo>
                    <a:pt x="66675" y="0"/>
                  </a:moveTo>
                  <a:lnTo>
                    <a:pt x="57150" y="0"/>
                  </a:lnTo>
                  <a:lnTo>
                    <a:pt x="57150" y="9499"/>
                  </a:lnTo>
                  <a:lnTo>
                    <a:pt x="66675" y="9499"/>
                  </a:lnTo>
                  <a:lnTo>
                    <a:pt x="66675" y="0"/>
                  </a:lnTo>
                  <a:close/>
                </a:path>
                <a:path w="4010025" h="9525">
                  <a:moveTo>
                    <a:pt x="123825" y="0"/>
                  </a:moveTo>
                  <a:lnTo>
                    <a:pt x="114300" y="0"/>
                  </a:lnTo>
                  <a:lnTo>
                    <a:pt x="114300" y="9499"/>
                  </a:lnTo>
                  <a:lnTo>
                    <a:pt x="123825" y="9499"/>
                  </a:lnTo>
                  <a:lnTo>
                    <a:pt x="123825" y="0"/>
                  </a:lnTo>
                  <a:close/>
                </a:path>
                <a:path w="4010025" h="9525">
                  <a:moveTo>
                    <a:pt x="180975" y="0"/>
                  </a:moveTo>
                  <a:lnTo>
                    <a:pt x="171450" y="0"/>
                  </a:lnTo>
                  <a:lnTo>
                    <a:pt x="171450" y="9499"/>
                  </a:lnTo>
                  <a:lnTo>
                    <a:pt x="180975" y="9499"/>
                  </a:lnTo>
                  <a:lnTo>
                    <a:pt x="180975" y="0"/>
                  </a:lnTo>
                  <a:close/>
                </a:path>
                <a:path w="4010025" h="9525">
                  <a:moveTo>
                    <a:pt x="238125" y="0"/>
                  </a:moveTo>
                  <a:lnTo>
                    <a:pt x="228600" y="0"/>
                  </a:lnTo>
                  <a:lnTo>
                    <a:pt x="228600" y="9499"/>
                  </a:lnTo>
                  <a:lnTo>
                    <a:pt x="238125" y="9499"/>
                  </a:lnTo>
                  <a:lnTo>
                    <a:pt x="238125" y="0"/>
                  </a:lnTo>
                  <a:close/>
                </a:path>
                <a:path w="4010025" h="9525">
                  <a:moveTo>
                    <a:pt x="295275" y="0"/>
                  </a:moveTo>
                  <a:lnTo>
                    <a:pt x="285750" y="0"/>
                  </a:lnTo>
                  <a:lnTo>
                    <a:pt x="285750" y="9499"/>
                  </a:lnTo>
                  <a:lnTo>
                    <a:pt x="295275" y="9499"/>
                  </a:lnTo>
                  <a:lnTo>
                    <a:pt x="295275" y="0"/>
                  </a:lnTo>
                  <a:close/>
                </a:path>
                <a:path w="4010025" h="9525">
                  <a:moveTo>
                    <a:pt x="352425" y="0"/>
                  </a:moveTo>
                  <a:lnTo>
                    <a:pt x="342900" y="0"/>
                  </a:lnTo>
                  <a:lnTo>
                    <a:pt x="342900" y="9499"/>
                  </a:lnTo>
                  <a:lnTo>
                    <a:pt x="352425" y="9499"/>
                  </a:lnTo>
                  <a:lnTo>
                    <a:pt x="352425" y="0"/>
                  </a:lnTo>
                  <a:close/>
                </a:path>
                <a:path w="4010025" h="9525">
                  <a:moveTo>
                    <a:pt x="409575" y="0"/>
                  </a:moveTo>
                  <a:lnTo>
                    <a:pt x="400050" y="0"/>
                  </a:lnTo>
                  <a:lnTo>
                    <a:pt x="400050" y="9499"/>
                  </a:lnTo>
                  <a:lnTo>
                    <a:pt x="409575" y="9499"/>
                  </a:lnTo>
                  <a:lnTo>
                    <a:pt x="409575" y="0"/>
                  </a:lnTo>
                  <a:close/>
                </a:path>
                <a:path w="4010025" h="9525">
                  <a:moveTo>
                    <a:pt x="466725" y="0"/>
                  </a:moveTo>
                  <a:lnTo>
                    <a:pt x="457200" y="0"/>
                  </a:lnTo>
                  <a:lnTo>
                    <a:pt x="457200" y="9499"/>
                  </a:lnTo>
                  <a:lnTo>
                    <a:pt x="466725" y="9499"/>
                  </a:lnTo>
                  <a:lnTo>
                    <a:pt x="466725" y="0"/>
                  </a:lnTo>
                  <a:close/>
                </a:path>
                <a:path w="4010025" h="9525">
                  <a:moveTo>
                    <a:pt x="523875" y="0"/>
                  </a:moveTo>
                  <a:lnTo>
                    <a:pt x="514350" y="0"/>
                  </a:lnTo>
                  <a:lnTo>
                    <a:pt x="514350" y="9499"/>
                  </a:lnTo>
                  <a:lnTo>
                    <a:pt x="523875" y="9499"/>
                  </a:lnTo>
                  <a:lnTo>
                    <a:pt x="523875" y="0"/>
                  </a:lnTo>
                  <a:close/>
                </a:path>
                <a:path w="4010025" h="9525">
                  <a:moveTo>
                    <a:pt x="581025" y="0"/>
                  </a:moveTo>
                  <a:lnTo>
                    <a:pt x="571500" y="0"/>
                  </a:lnTo>
                  <a:lnTo>
                    <a:pt x="571500" y="9499"/>
                  </a:lnTo>
                  <a:lnTo>
                    <a:pt x="581025" y="9499"/>
                  </a:lnTo>
                  <a:lnTo>
                    <a:pt x="581025" y="0"/>
                  </a:lnTo>
                  <a:close/>
                </a:path>
                <a:path w="4010025" h="9525">
                  <a:moveTo>
                    <a:pt x="638175" y="0"/>
                  </a:moveTo>
                  <a:lnTo>
                    <a:pt x="628650" y="0"/>
                  </a:lnTo>
                  <a:lnTo>
                    <a:pt x="628650" y="9499"/>
                  </a:lnTo>
                  <a:lnTo>
                    <a:pt x="638175" y="9499"/>
                  </a:lnTo>
                  <a:lnTo>
                    <a:pt x="638175" y="0"/>
                  </a:lnTo>
                  <a:close/>
                </a:path>
                <a:path w="4010025" h="9525">
                  <a:moveTo>
                    <a:pt x="695325" y="0"/>
                  </a:moveTo>
                  <a:lnTo>
                    <a:pt x="685800" y="0"/>
                  </a:lnTo>
                  <a:lnTo>
                    <a:pt x="685800" y="9499"/>
                  </a:lnTo>
                  <a:lnTo>
                    <a:pt x="695325" y="9499"/>
                  </a:lnTo>
                  <a:lnTo>
                    <a:pt x="695325" y="0"/>
                  </a:lnTo>
                  <a:close/>
                </a:path>
                <a:path w="4010025" h="9525">
                  <a:moveTo>
                    <a:pt x="752475" y="0"/>
                  </a:moveTo>
                  <a:lnTo>
                    <a:pt x="742950" y="0"/>
                  </a:lnTo>
                  <a:lnTo>
                    <a:pt x="742950" y="9499"/>
                  </a:lnTo>
                  <a:lnTo>
                    <a:pt x="752475" y="9499"/>
                  </a:lnTo>
                  <a:lnTo>
                    <a:pt x="752475" y="0"/>
                  </a:lnTo>
                  <a:close/>
                </a:path>
                <a:path w="4010025" h="9525">
                  <a:moveTo>
                    <a:pt x="809625" y="0"/>
                  </a:moveTo>
                  <a:lnTo>
                    <a:pt x="800100" y="0"/>
                  </a:lnTo>
                  <a:lnTo>
                    <a:pt x="800100" y="9499"/>
                  </a:lnTo>
                  <a:lnTo>
                    <a:pt x="809625" y="9499"/>
                  </a:lnTo>
                  <a:lnTo>
                    <a:pt x="809625" y="0"/>
                  </a:lnTo>
                  <a:close/>
                </a:path>
                <a:path w="4010025" h="9525">
                  <a:moveTo>
                    <a:pt x="866775" y="0"/>
                  </a:moveTo>
                  <a:lnTo>
                    <a:pt x="857250" y="0"/>
                  </a:lnTo>
                  <a:lnTo>
                    <a:pt x="857250" y="9499"/>
                  </a:lnTo>
                  <a:lnTo>
                    <a:pt x="866775" y="9499"/>
                  </a:lnTo>
                  <a:lnTo>
                    <a:pt x="866775" y="0"/>
                  </a:lnTo>
                  <a:close/>
                </a:path>
                <a:path w="4010025" h="9525">
                  <a:moveTo>
                    <a:pt x="923925" y="0"/>
                  </a:moveTo>
                  <a:lnTo>
                    <a:pt x="914400" y="0"/>
                  </a:lnTo>
                  <a:lnTo>
                    <a:pt x="914400" y="9499"/>
                  </a:lnTo>
                  <a:lnTo>
                    <a:pt x="923925" y="9499"/>
                  </a:lnTo>
                  <a:lnTo>
                    <a:pt x="923925" y="0"/>
                  </a:lnTo>
                  <a:close/>
                </a:path>
                <a:path w="4010025" h="9525">
                  <a:moveTo>
                    <a:pt x="981075" y="0"/>
                  </a:moveTo>
                  <a:lnTo>
                    <a:pt x="971550" y="0"/>
                  </a:lnTo>
                  <a:lnTo>
                    <a:pt x="971550" y="9499"/>
                  </a:lnTo>
                  <a:lnTo>
                    <a:pt x="981075" y="9499"/>
                  </a:lnTo>
                  <a:lnTo>
                    <a:pt x="981075" y="0"/>
                  </a:lnTo>
                  <a:close/>
                </a:path>
                <a:path w="4010025" h="9525">
                  <a:moveTo>
                    <a:pt x="1038225" y="0"/>
                  </a:moveTo>
                  <a:lnTo>
                    <a:pt x="1028700" y="0"/>
                  </a:lnTo>
                  <a:lnTo>
                    <a:pt x="1028700" y="9499"/>
                  </a:lnTo>
                  <a:lnTo>
                    <a:pt x="1038225" y="9499"/>
                  </a:lnTo>
                  <a:lnTo>
                    <a:pt x="1038225" y="0"/>
                  </a:lnTo>
                  <a:close/>
                </a:path>
                <a:path w="4010025" h="9525">
                  <a:moveTo>
                    <a:pt x="1095375" y="0"/>
                  </a:moveTo>
                  <a:lnTo>
                    <a:pt x="1085850" y="0"/>
                  </a:lnTo>
                  <a:lnTo>
                    <a:pt x="1085850" y="9499"/>
                  </a:lnTo>
                  <a:lnTo>
                    <a:pt x="1095375" y="9499"/>
                  </a:lnTo>
                  <a:lnTo>
                    <a:pt x="1095375" y="0"/>
                  </a:lnTo>
                  <a:close/>
                </a:path>
                <a:path w="4010025" h="9525">
                  <a:moveTo>
                    <a:pt x="1152525" y="0"/>
                  </a:moveTo>
                  <a:lnTo>
                    <a:pt x="1143000" y="0"/>
                  </a:lnTo>
                  <a:lnTo>
                    <a:pt x="1143000" y="9499"/>
                  </a:lnTo>
                  <a:lnTo>
                    <a:pt x="1152525" y="9499"/>
                  </a:lnTo>
                  <a:lnTo>
                    <a:pt x="1152525" y="0"/>
                  </a:lnTo>
                  <a:close/>
                </a:path>
                <a:path w="4010025" h="9525">
                  <a:moveTo>
                    <a:pt x="1209675" y="0"/>
                  </a:moveTo>
                  <a:lnTo>
                    <a:pt x="1200150" y="0"/>
                  </a:lnTo>
                  <a:lnTo>
                    <a:pt x="1200150" y="9499"/>
                  </a:lnTo>
                  <a:lnTo>
                    <a:pt x="1209675" y="9499"/>
                  </a:lnTo>
                  <a:lnTo>
                    <a:pt x="1209675" y="0"/>
                  </a:lnTo>
                  <a:close/>
                </a:path>
                <a:path w="4010025" h="9525">
                  <a:moveTo>
                    <a:pt x="1266825" y="0"/>
                  </a:moveTo>
                  <a:lnTo>
                    <a:pt x="1257300" y="0"/>
                  </a:lnTo>
                  <a:lnTo>
                    <a:pt x="1257300" y="9499"/>
                  </a:lnTo>
                  <a:lnTo>
                    <a:pt x="1266825" y="9499"/>
                  </a:lnTo>
                  <a:lnTo>
                    <a:pt x="1266825" y="0"/>
                  </a:lnTo>
                  <a:close/>
                </a:path>
                <a:path w="4010025" h="9525">
                  <a:moveTo>
                    <a:pt x="1323975" y="0"/>
                  </a:moveTo>
                  <a:lnTo>
                    <a:pt x="1314450" y="0"/>
                  </a:lnTo>
                  <a:lnTo>
                    <a:pt x="1314450" y="9499"/>
                  </a:lnTo>
                  <a:lnTo>
                    <a:pt x="1323975" y="9499"/>
                  </a:lnTo>
                  <a:lnTo>
                    <a:pt x="1323975" y="0"/>
                  </a:lnTo>
                  <a:close/>
                </a:path>
                <a:path w="4010025" h="9525">
                  <a:moveTo>
                    <a:pt x="1381125" y="0"/>
                  </a:moveTo>
                  <a:lnTo>
                    <a:pt x="1371600" y="0"/>
                  </a:lnTo>
                  <a:lnTo>
                    <a:pt x="1371600" y="9499"/>
                  </a:lnTo>
                  <a:lnTo>
                    <a:pt x="1381125" y="9499"/>
                  </a:lnTo>
                  <a:lnTo>
                    <a:pt x="1381125" y="0"/>
                  </a:lnTo>
                  <a:close/>
                </a:path>
                <a:path w="4010025" h="9525">
                  <a:moveTo>
                    <a:pt x="1438275" y="0"/>
                  </a:moveTo>
                  <a:lnTo>
                    <a:pt x="1428750" y="0"/>
                  </a:lnTo>
                  <a:lnTo>
                    <a:pt x="1428750" y="9499"/>
                  </a:lnTo>
                  <a:lnTo>
                    <a:pt x="1438275" y="9499"/>
                  </a:lnTo>
                  <a:lnTo>
                    <a:pt x="1438275" y="0"/>
                  </a:lnTo>
                  <a:close/>
                </a:path>
                <a:path w="4010025" h="9525">
                  <a:moveTo>
                    <a:pt x="1495425" y="0"/>
                  </a:moveTo>
                  <a:lnTo>
                    <a:pt x="1485900" y="0"/>
                  </a:lnTo>
                  <a:lnTo>
                    <a:pt x="1485900" y="9499"/>
                  </a:lnTo>
                  <a:lnTo>
                    <a:pt x="1495425" y="9499"/>
                  </a:lnTo>
                  <a:lnTo>
                    <a:pt x="1495425" y="0"/>
                  </a:lnTo>
                  <a:close/>
                </a:path>
                <a:path w="4010025" h="9525">
                  <a:moveTo>
                    <a:pt x="1552575" y="0"/>
                  </a:moveTo>
                  <a:lnTo>
                    <a:pt x="1543050" y="0"/>
                  </a:lnTo>
                  <a:lnTo>
                    <a:pt x="1543050" y="9499"/>
                  </a:lnTo>
                  <a:lnTo>
                    <a:pt x="1552575" y="9499"/>
                  </a:lnTo>
                  <a:lnTo>
                    <a:pt x="1552575" y="0"/>
                  </a:lnTo>
                  <a:close/>
                </a:path>
                <a:path w="4010025" h="9525">
                  <a:moveTo>
                    <a:pt x="1609725" y="0"/>
                  </a:moveTo>
                  <a:lnTo>
                    <a:pt x="1600200" y="0"/>
                  </a:lnTo>
                  <a:lnTo>
                    <a:pt x="1600200" y="9499"/>
                  </a:lnTo>
                  <a:lnTo>
                    <a:pt x="1609725" y="9499"/>
                  </a:lnTo>
                  <a:lnTo>
                    <a:pt x="1609725" y="0"/>
                  </a:lnTo>
                  <a:close/>
                </a:path>
                <a:path w="4010025" h="9525">
                  <a:moveTo>
                    <a:pt x="1666875" y="0"/>
                  </a:moveTo>
                  <a:lnTo>
                    <a:pt x="1657350" y="0"/>
                  </a:lnTo>
                  <a:lnTo>
                    <a:pt x="1657350" y="9499"/>
                  </a:lnTo>
                  <a:lnTo>
                    <a:pt x="1666875" y="9499"/>
                  </a:lnTo>
                  <a:lnTo>
                    <a:pt x="1666875" y="0"/>
                  </a:lnTo>
                  <a:close/>
                </a:path>
                <a:path w="4010025" h="9525">
                  <a:moveTo>
                    <a:pt x="1724025" y="0"/>
                  </a:moveTo>
                  <a:lnTo>
                    <a:pt x="1714500" y="0"/>
                  </a:lnTo>
                  <a:lnTo>
                    <a:pt x="1714500" y="9499"/>
                  </a:lnTo>
                  <a:lnTo>
                    <a:pt x="1724025" y="9499"/>
                  </a:lnTo>
                  <a:lnTo>
                    <a:pt x="1724025" y="0"/>
                  </a:lnTo>
                  <a:close/>
                </a:path>
                <a:path w="4010025" h="9525">
                  <a:moveTo>
                    <a:pt x="1781175" y="0"/>
                  </a:moveTo>
                  <a:lnTo>
                    <a:pt x="1771650" y="0"/>
                  </a:lnTo>
                  <a:lnTo>
                    <a:pt x="1771650" y="9499"/>
                  </a:lnTo>
                  <a:lnTo>
                    <a:pt x="1781175" y="9499"/>
                  </a:lnTo>
                  <a:lnTo>
                    <a:pt x="1781175" y="0"/>
                  </a:lnTo>
                  <a:close/>
                </a:path>
                <a:path w="4010025" h="9525">
                  <a:moveTo>
                    <a:pt x="1838325" y="0"/>
                  </a:moveTo>
                  <a:lnTo>
                    <a:pt x="1828800" y="0"/>
                  </a:lnTo>
                  <a:lnTo>
                    <a:pt x="1828800" y="9499"/>
                  </a:lnTo>
                  <a:lnTo>
                    <a:pt x="1838325" y="9499"/>
                  </a:lnTo>
                  <a:lnTo>
                    <a:pt x="1838325" y="0"/>
                  </a:lnTo>
                  <a:close/>
                </a:path>
                <a:path w="4010025" h="9525">
                  <a:moveTo>
                    <a:pt x="1895475" y="0"/>
                  </a:moveTo>
                  <a:lnTo>
                    <a:pt x="1885950" y="0"/>
                  </a:lnTo>
                  <a:lnTo>
                    <a:pt x="1885950" y="9499"/>
                  </a:lnTo>
                  <a:lnTo>
                    <a:pt x="1895475" y="9499"/>
                  </a:lnTo>
                  <a:lnTo>
                    <a:pt x="1895475" y="0"/>
                  </a:lnTo>
                  <a:close/>
                </a:path>
                <a:path w="4010025" h="9525">
                  <a:moveTo>
                    <a:pt x="1952625" y="0"/>
                  </a:moveTo>
                  <a:lnTo>
                    <a:pt x="1943100" y="0"/>
                  </a:lnTo>
                  <a:lnTo>
                    <a:pt x="1943100" y="9499"/>
                  </a:lnTo>
                  <a:lnTo>
                    <a:pt x="1952625" y="9499"/>
                  </a:lnTo>
                  <a:lnTo>
                    <a:pt x="1952625" y="0"/>
                  </a:lnTo>
                  <a:close/>
                </a:path>
                <a:path w="4010025" h="9525">
                  <a:moveTo>
                    <a:pt x="2009775" y="0"/>
                  </a:moveTo>
                  <a:lnTo>
                    <a:pt x="2000250" y="0"/>
                  </a:lnTo>
                  <a:lnTo>
                    <a:pt x="2000250" y="9499"/>
                  </a:lnTo>
                  <a:lnTo>
                    <a:pt x="2009775" y="9499"/>
                  </a:lnTo>
                  <a:lnTo>
                    <a:pt x="2009775" y="0"/>
                  </a:lnTo>
                  <a:close/>
                </a:path>
                <a:path w="4010025" h="9525">
                  <a:moveTo>
                    <a:pt x="2066925" y="0"/>
                  </a:moveTo>
                  <a:lnTo>
                    <a:pt x="2057400" y="0"/>
                  </a:lnTo>
                  <a:lnTo>
                    <a:pt x="2057400" y="9499"/>
                  </a:lnTo>
                  <a:lnTo>
                    <a:pt x="2066925" y="9499"/>
                  </a:lnTo>
                  <a:lnTo>
                    <a:pt x="2066925" y="0"/>
                  </a:lnTo>
                  <a:close/>
                </a:path>
                <a:path w="4010025" h="9525">
                  <a:moveTo>
                    <a:pt x="2124075" y="0"/>
                  </a:moveTo>
                  <a:lnTo>
                    <a:pt x="2114550" y="0"/>
                  </a:lnTo>
                  <a:lnTo>
                    <a:pt x="2114550" y="9499"/>
                  </a:lnTo>
                  <a:lnTo>
                    <a:pt x="2124075" y="9499"/>
                  </a:lnTo>
                  <a:lnTo>
                    <a:pt x="2124075" y="0"/>
                  </a:lnTo>
                  <a:close/>
                </a:path>
                <a:path w="4010025" h="9525">
                  <a:moveTo>
                    <a:pt x="2181225" y="0"/>
                  </a:moveTo>
                  <a:lnTo>
                    <a:pt x="2171700" y="0"/>
                  </a:lnTo>
                  <a:lnTo>
                    <a:pt x="2171700" y="9499"/>
                  </a:lnTo>
                  <a:lnTo>
                    <a:pt x="2181225" y="9499"/>
                  </a:lnTo>
                  <a:lnTo>
                    <a:pt x="2181225" y="0"/>
                  </a:lnTo>
                  <a:close/>
                </a:path>
                <a:path w="4010025" h="9525">
                  <a:moveTo>
                    <a:pt x="2238375" y="0"/>
                  </a:moveTo>
                  <a:lnTo>
                    <a:pt x="2228850" y="0"/>
                  </a:lnTo>
                  <a:lnTo>
                    <a:pt x="2228850" y="9499"/>
                  </a:lnTo>
                  <a:lnTo>
                    <a:pt x="2238375" y="9499"/>
                  </a:lnTo>
                  <a:lnTo>
                    <a:pt x="2238375" y="0"/>
                  </a:lnTo>
                  <a:close/>
                </a:path>
                <a:path w="4010025" h="9525">
                  <a:moveTo>
                    <a:pt x="2295525" y="0"/>
                  </a:moveTo>
                  <a:lnTo>
                    <a:pt x="2286000" y="0"/>
                  </a:lnTo>
                  <a:lnTo>
                    <a:pt x="2286000" y="9499"/>
                  </a:lnTo>
                  <a:lnTo>
                    <a:pt x="2295525" y="9499"/>
                  </a:lnTo>
                  <a:lnTo>
                    <a:pt x="2295525" y="0"/>
                  </a:lnTo>
                  <a:close/>
                </a:path>
                <a:path w="4010025" h="9525">
                  <a:moveTo>
                    <a:pt x="2352675" y="0"/>
                  </a:moveTo>
                  <a:lnTo>
                    <a:pt x="2343150" y="0"/>
                  </a:lnTo>
                  <a:lnTo>
                    <a:pt x="2343150" y="9499"/>
                  </a:lnTo>
                  <a:lnTo>
                    <a:pt x="2352675" y="9499"/>
                  </a:lnTo>
                  <a:lnTo>
                    <a:pt x="2352675" y="0"/>
                  </a:lnTo>
                  <a:close/>
                </a:path>
                <a:path w="4010025" h="9525">
                  <a:moveTo>
                    <a:pt x="2409825" y="0"/>
                  </a:moveTo>
                  <a:lnTo>
                    <a:pt x="2400300" y="0"/>
                  </a:lnTo>
                  <a:lnTo>
                    <a:pt x="2400300" y="9499"/>
                  </a:lnTo>
                  <a:lnTo>
                    <a:pt x="2409825" y="9499"/>
                  </a:lnTo>
                  <a:lnTo>
                    <a:pt x="2409825" y="0"/>
                  </a:lnTo>
                  <a:close/>
                </a:path>
                <a:path w="4010025" h="9525">
                  <a:moveTo>
                    <a:pt x="2466975" y="0"/>
                  </a:moveTo>
                  <a:lnTo>
                    <a:pt x="2457450" y="0"/>
                  </a:lnTo>
                  <a:lnTo>
                    <a:pt x="2457450" y="9499"/>
                  </a:lnTo>
                  <a:lnTo>
                    <a:pt x="2466975" y="9499"/>
                  </a:lnTo>
                  <a:lnTo>
                    <a:pt x="2466975" y="0"/>
                  </a:lnTo>
                  <a:close/>
                </a:path>
                <a:path w="4010025" h="9525">
                  <a:moveTo>
                    <a:pt x="2524125" y="0"/>
                  </a:moveTo>
                  <a:lnTo>
                    <a:pt x="2514600" y="0"/>
                  </a:lnTo>
                  <a:lnTo>
                    <a:pt x="2514600" y="9499"/>
                  </a:lnTo>
                  <a:lnTo>
                    <a:pt x="2524125" y="9499"/>
                  </a:lnTo>
                  <a:lnTo>
                    <a:pt x="2524125" y="0"/>
                  </a:lnTo>
                  <a:close/>
                </a:path>
                <a:path w="4010025" h="9525">
                  <a:moveTo>
                    <a:pt x="2581275" y="0"/>
                  </a:moveTo>
                  <a:lnTo>
                    <a:pt x="2571750" y="0"/>
                  </a:lnTo>
                  <a:lnTo>
                    <a:pt x="2571750" y="9499"/>
                  </a:lnTo>
                  <a:lnTo>
                    <a:pt x="2581275" y="9499"/>
                  </a:lnTo>
                  <a:lnTo>
                    <a:pt x="2581275" y="0"/>
                  </a:lnTo>
                  <a:close/>
                </a:path>
                <a:path w="4010025" h="9525">
                  <a:moveTo>
                    <a:pt x="2638425" y="0"/>
                  </a:moveTo>
                  <a:lnTo>
                    <a:pt x="2628900" y="0"/>
                  </a:lnTo>
                  <a:lnTo>
                    <a:pt x="2628900" y="9499"/>
                  </a:lnTo>
                  <a:lnTo>
                    <a:pt x="2638425" y="9499"/>
                  </a:lnTo>
                  <a:lnTo>
                    <a:pt x="2638425" y="0"/>
                  </a:lnTo>
                  <a:close/>
                </a:path>
                <a:path w="4010025" h="9525">
                  <a:moveTo>
                    <a:pt x="2695575" y="0"/>
                  </a:moveTo>
                  <a:lnTo>
                    <a:pt x="2686050" y="0"/>
                  </a:lnTo>
                  <a:lnTo>
                    <a:pt x="2686050" y="9499"/>
                  </a:lnTo>
                  <a:lnTo>
                    <a:pt x="2695575" y="9499"/>
                  </a:lnTo>
                  <a:lnTo>
                    <a:pt x="2695575" y="0"/>
                  </a:lnTo>
                  <a:close/>
                </a:path>
                <a:path w="4010025" h="9525">
                  <a:moveTo>
                    <a:pt x="2752725" y="0"/>
                  </a:moveTo>
                  <a:lnTo>
                    <a:pt x="2743200" y="0"/>
                  </a:lnTo>
                  <a:lnTo>
                    <a:pt x="2743200" y="9499"/>
                  </a:lnTo>
                  <a:lnTo>
                    <a:pt x="2752725" y="9499"/>
                  </a:lnTo>
                  <a:lnTo>
                    <a:pt x="2752725" y="0"/>
                  </a:lnTo>
                  <a:close/>
                </a:path>
                <a:path w="4010025" h="9525">
                  <a:moveTo>
                    <a:pt x="2809875" y="0"/>
                  </a:moveTo>
                  <a:lnTo>
                    <a:pt x="2800350" y="0"/>
                  </a:lnTo>
                  <a:lnTo>
                    <a:pt x="2800350" y="9499"/>
                  </a:lnTo>
                  <a:lnTo>
                    <a:pt x="2809875" y="9499"/>
                  </a:lnTo>
                  <a:lnTo>
                    <a:pt x="2809875" y="0"/>
                  </a:lnTo>
                  <a:close/>
                </a:path>
                <a:path w="4010025" h="9525">
                  <a:moveTo>
                    <a:pt x="2867025" y="0"/>
                  </a:moveTo>
                  <a:lnTo>
                    <a:pt x="2857500" y="0"/>
                  </a:lnTo>
                  <a:lnTo>
                    <a:pt x="2857500" y="9499"/>
                  </a:lnTo>
                  <a:lnTo>
                    <a:pt x="2867025" y="9499"/>
                  </a:lnTo>
                  <a:lnTo>
                    <a:pt x="2867025" y="0"/>
                  </a:lnTo>
                  <a:close/>
                </a:path>
                <a:path w="4010025" h="9525">
                  <a:moveTo>
                    <a:pt x="2924175" y="0"/>
                  </a:moveTo>
                  <a:lnTo>
                    <a:pt x="2914650" y="0"/>
                  </a:lnTo>
                  <a:lnTo>
                    <a:pt x="2914650" y="9499"/>
                  </a:lnTo>
                  <a:lnTo>
                    <a:pt x="2924175" y="9499"/>
                  </a:lnTo>
                  <a:lnTo>
                    <a:pt x="2924175" y="0"/>
                  </a:lnTo>
                  <a:close/>
                </a:path>
                <a:path w="4010025" h="9525">
                  <a:moveTo>
                    <a:pt x="2981325" y="0"/>
                  </a:moveTo>
                  <a:lnTo>
                    <a:pt x="2971800" y="0"/>
                  </a:lnTo>
                  <a:lnTo>
                    <a:pt x="2971800" y="9499"/>
                  </a:lnTo>
                  <a:lnTo>
                    <a:pt x="2981325" y="9499"/>
                  </a:lnTo>
                  <a:lnTo>
                    <a:pt x="2981325" y="0"/>
                  </a:lnTo>
                  <a:close/>
                </a:path>
                <a:path w="4010025" h="9525">
                  <a:moveTo>
                    <a:pt x="3038475" y="0"/>
                  </a:moveTo>
                  <a:lnTo>
                    <a:pt x="3028950" y="0"/>
                  </a:lnTo>
                  <a:lnTo>
                    <a:pt x="3028950" y="9499"/>
                  </a:lnTo>
                  <a:lnTo>
                    <a:pt x="3038475" y="9499"/>
                  </a:lnTo>
                  <a:lnTo>
                    <a:pt x="3038475" y="0"/>
                  </a:lnTo>
                  <a:close/>
                </a:path>
                <a:path w="4010025" h="9525">
                  <a:moveTo>
                    <a:pt x="3095625" y="0"/>
                  </a:moveTo>
                  <a:lnTo>
                    <a:pt x="3086100" y="0"/>
                  </a:lnTo>
                  <a:lnTo>
                    <a:pt x="3086100" y="9499"/>
                  </a:lnTo>
                  <a:lnTo>
                    <a:pt x="3095625" y="9499"/>
                  </a:lnTo>
                  <a:lnTo>
                    <a:pt x="3095625" y="0"/>
                  </a:lnTo>
                  <a:close/>
                </a:path>
                <a:path w="4010025" h="9525">
                  <a:moveTo>
                    <a:pt x="3152775" y="0"/>
                  </a:moveTo>
                  <a:lnTo>
                    <a:pt x="3143250" y="0"/>
                  </a:lnTo>
                  <a:lnTo>
                    <a:pt x="3143250" y="9499"/>
                  </a:lnTo>
                  <a:lnTo>
                    <a:pt x="3152775" y="9499"/>
                  </a:lnTo>
                  <a:lnTo>
                    <a:pt x="3152775" y="0"/>
                  </a:lnTo>
                  <a:close/>
                </a:path>
                <a:path w="4010025" h="9525">
                  <a:moveTo>
                    <a:pt x="3209925" y="0"/>
                  </a:moveTo>
                  <a:lnTo>
                    <a:pt x="3200400" y="0"/>
                  </a:lnTo>
                  <a:lnTo>
                    <a:pt x="3200400" y="9499"/>
                  </a:lnTo>
                  <a:lnTo>
                    <a:pt x="3209925" y="9499"/>
                  </a:lnTo>
                  <a:lnTo>
                    <a:pt x="3209925" y="0"/>
                  </a:lnTo>
                  <a:close/>
                </a:path>
                <a:path w="4010025" h="9525">
                  <a:moveTo>
                    <a:pt x="3267075" y="0"/>
                  </a:moveTo>
                  <a:lnTo>
                    <a:pt x="3257550" y="0"/>
                  </a:lnTo>
                  <a:lnTo>
                    <a:pt x="3257550" y="9499"/>
                  </a:lnTo>
                  <a:lnTo>
                    <a:pt x="3267075" y="9499"/>
                  </a:lnTo>
                  <a:lnTo>
                    <a:pt x="3267075" y="0"/>
                  </a:lnTo>
                  <a:close/>
                </a:path>
                <a:path w="4010025" h="9525">
                  <a:moveTo>
                    <a:pt x="3324225" y="0"/>
                  </a:moveTo>
                  <a:lnTo>
                    <a:pt x="3314700" y="0"/>
                  </a:lnTo>
                  <a:lnTo>
                    <a:pt x="3314700" y="9499"/>
                  </a:lnTo>
                  <a:lnTo>
                    <a:pt x="3324225" y="9499"/>
                  </a:lnTo>
                  <a:lnTo>
                    <a:pt x="3324225" y="0"/>
                  </a:lnTo>
                  <a:close/>
                </a:path>
                <a:path w="4010025" h="9525">
                  <a:moveTo>
                    <a:pt x="3381375" y="0"/>
                  </a:moveTo>
                  <a:lnTo>
                    <a:pt x="3371850" y="0"/>
                  </a:lnTo>
                  <a:lnTo>
                    <a:pt x="3371850" y="9499"/>
                  </a:lnTo>
                  <a:lnTo>
                    <a:pt x="3381375" y="9499"/>
                  </a:lnTo>
                  <a:lnTo>
                    <a:pt x="3381375" y="0"/>
                  </a:lnTo>
                  <a:close/>
                </a:path>
                <a:path w="4010025" h="9525">
                  <a:moveTo>
                    <a:pt x="3438525" y="0"/>
                  </a:moveTo>
                  <a:lnTo>
                    <a:pt x="3429000" y="0"/>
                  </a:lnTo>
                  <a:lnTo>
                    <a:pt x="3429000" y="9499"/>
                  </a:lnTo>
                  <a:lnTo>
                    <a:pt x="3438525" y="9499"/>
                  </a:lnTo>
                  <a:lnTo>
                    <a:pt x="3438525" y="0"/>
                  </a:lnTo>
                  <a:close/>
                </a:path>
                <a:path w="4010025" h="9525">
                  <a:moveTo>
                    <a:pt x="3495675" y="0"/>
                  </a:moveTo>
                  <a:lnTo>
                    <a:pt x="3486150" y="0"/>
                  </a:lnTo>
                  <a:lnTo>
                    <a:pt x="3486150" y="9499"/>
                  </a:lnTo>
                  <a:lnTo>
                    <a:pt x="3495675" y="9499"/>
                  </a:lnTo>
                  <a:lnTo>
                    <a:pt x="3495675" y="0"/>
                  </a:lnTo>
                  <a:close/>
                </a:path>
                <a:path w="4010025" h="9525">
                  <a:moveTo>
                    <a:pt x="3552825" y="0"/>
                  </a:moveTo>
                  <a:lnTo>
                    <a:pt x="3543300" y="0"/>
                  </a:lnTo>
                  <a:lnTo>
                    <a:pt x="3543300" y="9499"/>
                  </a:lnTo>
                  <a:lnTo>
                    <a:pt x="3552825" y="9499"/>
                  </a:lnTo>
                  <a:lnTo>
                    <a:pt x="3552825" y="0"/>
                  </a:lnTo>
                  <a:close/>
                </a:path>
                <a:path w="4010025" h="9525">
                  <a:moveTo>
                    <a:pt x="3609975" y="0"/>
                  </a:moveTo>
                  <a:lnTo>
                    <a:pt x="3600450" y="0"/>
                  </a:lnTo>
                  <a:lnTo>
                    <a:pt x="3600450" y="9499"/>
                  </a:lnTo>
                  <a:lnTo>
                    <a:pt x="3609975" y="9499"/>
                  </a:lnTo>
                  <a:lnTo>
                    <a:pt x="3609975" y="0"/>
                  </a:lnTo>
                  <a:close/>
                </a:path>
                <a:path w="4010025" h="9525">
                  <a:moveTo>
                    <a:pt x="3667125" y="0"/>
                  </a:moveTo>
                  <a:lnTo>
                    <a:pt x="3657600" y="0"/>
                  </a:lnTo>
                  <a:lnTo>
                    <a:pt x="3657600" y="9499"/>
                  </a:lnTo>
                  <a:lnTo>
                    <a:pt x="3667125" y="9499"/>
                  </a:lnTo>
                  <a:lnTo>
                    <a:pt x="3667125" y="0"/>
                  </a:lnTo>
                  <a:close/>
                </a:path>
                <a:path w="4010025" h="9525">
                  <a:moveTo>
                    <a:pt x="3724275" y="0"/>
                  </a:moveTo>
                  <a:lnTo>
                    <a:pt x="3714750" y="0"/>
                  </a:lnTo>
                  <a:lnTo>
                    <a:pt x="3714750" y="9499"/>
                  </a:lnTo>
                  <a:lnTo>
                    <a:pt x="3724275" y="9499"/>
                  </a:lnTo>
                  <a:lnTo>
                    <a:pt x="3724275" y="0"/>
                  </a:lnTo>
                  <a:close/>
                </a:path>
                <a:path w="4010025" h="9525">
                  <a:moveTo>
                    <a:pt x="3781425" y="0"/>
                  </a:moveTo>
                  <a:lnTo>
                    <a:pt x="3771900" y="0"/>
                  </a:lnTo>
                  <a:lnTo>
                    <a:pt x="3771900" y="9499"/>
                  </a:lnTo>
                  <a:lnTo>
                    <a:pt x="3781425" y="9499"/>
                  </a:lnTo>
                  <a:lnTo>
                    <a:pt x="3781425" y="0"/>
                  </a:lnTo>
                  <a:close/>
                </a:path>
                <a:path w="4010025" h="9525">
                  <a:moveTo>
                    <a:pt x="3838575" y="0"/>
                  </a:moveTo>
                  <a:lnTo>
                    <a:pt x="3829050" y="0"/>
                  </a:lnTo>
                  <a:lnTo>
                    <a:pt x="3829050" y="9499"/>
                  </a:lnTo>
                  <a:lnTo>
                    <a:pt x="3838575" y="9499"/>
                  </a:lnTo>
                  <a:lnTo>
                    <a:pt x="3838575" y="0"/>
                  </a:lnTo>
                  <a:close/>
                </a:path>
                <a:path w="4010025" h="9525">
                  <a:moveTo>
                    <a:pt x="3895725" y="0"/>
                  </a:moveTo>
                  <a:lnTo>
                    <a:pt x="3886200" y="0"/>
                  </a:lnTo>
                  <a:lnTo>
                    <a:pt x="3886200" y="9499"/>
                  </a:lnTo>
                  <a:lnTo>
                    <a:pt x="3895725" y="9499"/>
                  </a:lnTo>
                  <a:lnTo>
                    <a:pt x="3895725" y="0"/>
                  </a:lnTo>
                  <a:close/>
                </a:path>
                <a:path w="4010025" h="9525">
                  <a:moveTo>
                    <a:pt x="3952875" y="0"/>
                  </a:moveTo>
                  <a:lnTo>
                    <a:pt x="3943350" y="0"/>
                  </a:lnTo>
                  <a:lnTo>
                    <a:pt x="3943350" y="9499"/>
                  </a:lnTo>
                  <a:lnTo>
                    <a:pt x="3952875" y="9499"/>
                  </a:lnTo>
                  <a:lnTo>
                    <a:pt x="3952875" y="0"/>
                  </a:lnTo>
                  <a:close/>
                </a:path>
                <a:path w="4010025" h="9525">
                  <a:moveTo>
                    <a:pt x="4010025" y="0"/>
                  </a:moveTo>
                  <a:lnTo>
                    <a:pt x="4000500" y="0"/>
                  </a:lnTo>
                  <a:lnTo>
                    <a:pt x="4000500" y="9499"/>
                  </a:lnTo>
                  <a:lnTo>
                    <a:pt x="4010025" y="9499"/>
                  </a:lnTo>
                  <a:lnTo>
                    <a:pt x="4010025" y="0"/>
                  </a:lnTo>
                  <a:close/>
                </a:path>
              </a:pathLst>
            </a:custGeom>
            <a:solidFill>
              <a:srgbClr val="C7C6C3"/>
            </a:solidFill>
          </p:spPr>
          <p:txBody>
            <a:bodyPr wrap="square" lIns="0" tIns="0" rIns="0" bIns="0" rtlCol="0"/>
            <a:lstStyle/>
            <a:p>
              <a:endParaRPr/>
            </a:p>
          </p:txBody>
        </p:sp>
        <p:sp>
          <p:nvSpPr>
            <p:cNvPr id="16" name="object 16"/>
            <p:cNvSpPr/>
            <p:nvPr/>
          </p:nvSpPr>
          <p:spPr>
            <a:xfrm>
              <a:off x="4760595" y="6667791"/>
              <a:ext cx="516255" cy="9525"/>
            </a:xfrm>
            <a:custGeom>
              <a:avLst/>
              <a:gdLst/>
              <a:ahLst/>
              <a:cxnLst/>
              <a:rect l="l" t="t" r="r" b="b"/>
              <a:pathLst>
                <a:path w="516254" h="9525">
                  <a:moveTo>
                    <a:pt x="9525" y="0"/>
                  </a:moveTo>
                  <a:lnTo>
                    <a:pt x="0" y="0"/>
                  </a:lnTo>
                  <a:lnTo>
                    <a:pt x="0" y="9499"/>
                  </a:lnTo>
                  <a:lnTo>
                    <a:pt x="9525" y="9499"/>
                  </a:lnTo>
                  <a:lnTo>
                    <a:pt x="9525" y="0"/>
                  </a:lnTo>
                  <a:close/>
                </a:path>
                <a:path w="516254" h="9525">
                  <a:moveTo>
                    <a:pt x="66675" y="0"/>
                  </a:moveTo>
                  <a:lnTo>
                    <a:pt x="57150" y="0"/>
                  </a:lnTo>
                  <a:lnTo>
                    <a:pt x="57150" y="9499"/>
                  </a:lnTo>
                  <a:lnTo>
                    <a:pt x="66675" y="9499"/>
                  </a:lnTo>
                  <a:lnTo>
                    <a:pt x="66675" y="0"/>
                  </a:lnTo>
                  <a:close/>
                </a:path>
                <a:path w="516254" h="9525">
                  <a:moveTo>
                    <a:pt x="123825" y="0"/>
                  </a:moveTo>
                  <a:lnTo>
                    <a:pt x="114300" y="0"/>
                  </a:lnTo>
                  <a:lnTo>
                    <a:pt x="114300" y="9499"/>
                  </a:lnTo>
                  <a:lnTo>
                    <a:pt x="123825" y="9499"/>
                  </a:lnTo>
                  <a:lnTo>
                    <a:pt x="123825" y="0"/>
                  </a:lnTo>
                  <a:close/>
                </a:path>
                <a:path w="516254" h="9525">
                  <a:moveTo>
                    <a:pt x="180975" y="0"/>
                  </a:moveTo>
                  <a:lnTo>
                    <a:pt x="171450" y="0"/>
                  </a:lnTo>
                  <a:lnTo>
                    <a:pt x="171450" y="9499"/>
                  </a:lnTo>
                  <a:lnTo>
                    <a:pt x="180975" y="9499"/>
                  </a:lnTo>
                  <a:lnTo>
                    <a:pt x="180975" y="0"/>
                  </a:lnTo>
                  <a:close/>
                </a:path>
                <a:path w="516254" h="9525">
                  <a:moveTo>
                    <a:pt x="238125" y="0"/>
                  </a:moveTo>
                  <a:lnTo>
                    <a:pt x="228600" y="0"/>
                  </a:lnTo>
                  <a:lnTo>
                    <a:pt x="228600" y="9499"/>
                  </a:lnTo>
                  <a:lnTo>
                    <a:pt x="238125" y="9499"/>
                  </a:lnTo>
                  <a:lnTo>
                    <a:pt x="238125" y="0"/>
                  </a:lnTo>
                  <a:close/>
                </a:path>
                <a:path w="516254" h="9525">
                  <a:moveTo>
                    <a:pt x="295275" y="0"/>
                  </a:moveTo>
                  <a:lnTo>
                    <a:pt x="285750" y="0"/>
                  </a:lnTo>
                  <a:lnTo>
                    <a:pt x="285750" y="9499"/>
                  </a:lnTo>
                  <a:lnTo>
                    <a:pt x="295275" y="9499"/>
                  </a:lnTo>
                  <a:lnTo>
                    <a:pt x="295275" y="0"/>
                  </a:lnTo>
                  <a:close/>
                </a:path>
                <a:path w="516254" h="9525">
                  <a:moveTo>
                    <a:pt x="352425" y="0"/>
                  </a:moveTo>
                  <a:lnTo>
                    <a:pt x="342900" y="0"/>
                  </a:lnTo>
                  <a:lnTo>
                    <a:pt x="342900" y="9499"/>
                  </a:lnTo>
                  <a:lnTo>
                    <a:pt x="352425" y="9499"/>
                  </a:lnTo>
                  <a:lnTo>
                    <a:pt x="352425" y="0"/>
                  </a:lnTo>
                  <a:close/>
                </a:path>
                <a:path w="516254" h="9525">
                  <a:moveTo>
                    <a:pt x="409575" y="0"/>
                  </a:moveTo>
                  <a:lnTo>
                    <a:pt x="400050" y="0"/>
                  </a:lnTo>
                  <a:lnTo>
                    <a:pt x="400050" y="9499"/>
                  </a:lnTo>
                  <a:lnTo>
                    <a:pt x="409575" y="9499"/>
                  </a:lnTo>
                  <a:lnTo>
                    <a:pt x="409575" y="0"/>
                  </a:lnTo>
                  <a:close/>
                </a:path>
                <a:path w="516254" h="9525">
                  <a:moveTo>
                    <a:pt x="466725" y="0"/>
                  </a:moveTo>
                  <a:lnTo>
                    <a:pt x="457200" y="0"/>
                  </a:lnTo>
                  <a:lnTo>
                    <a:pt x="457200" y="9499"/>
                  </a:lnTo>
                  <a:lnTo>
                    <a:pt x="466725" y="9499"/>
                  </a:lnTo>
                  <a:lnTo>
                    <a:pt x="466725" y="0"/>
                  </a:lnTo>
                  <a:close/>
                </a:path>
                <a:path w="516254" h="9525">
                  <a:moveTo>
                    <a:pt x="516255" y="0"/>
                  </a:moveTo>
                  <a:lnTo>
                    <a:pt x="514350" y="0"/>
                  </a:lnTo>
                  <a:lnTo>
                    <a:pt x="514350" y="9499"/>
                  </a:lnTo>
                  <a:lnTo>
                    <a:pt x="516255" y="9499"/>
                  </a:lnTo>
                  <a:lnTo>
                    <a:pt x="516255" y="0"/>
                  </a:lnTo>
                  <a:close/>
                </a:path>
              </a:pathLst>
            </a:custGeom>
            <a:solidFill>
              <a:srgbClr val="C7C6C3"/>
            </a:solidFill>
          </p:spPr>
          <p:txBody>
            <a:bodyPr wrap="square" lIns="0" tIns="0" rIns="0" bIns="0" rtlCol="0"/>
            <a:lstStyle/>
            <a:p>
              <a:endParaRPr/>
            </a:p>
          </p:txBody>
        </p:sp>
      </p:grpSp>
      <p:sp>
        <p:nvSpPr>
          <p:cNvPr id="17" name="object 17"/>
          <p:cNvSpPr txBox="1"/>
          <p:nvPr/>
        </p:nvSpPr>
        <p:spPr>
          <a:xfrm>
            <a:off x="588521" y="6582318"/>
            <a:ext cx="88900" cy="162560"/>
          </a:xfrm>
          <a:prstGeom prst="rect">
            <a:avLst/>
          </a:prstGeom>
        </p:spPr>
        <p:txBody>
          <a:bodyPr vert="horz" wrap="square" lIns="0" tIns="12065" rIns="0" bIns="0" rtlCol="0">
            <a:spAutoFit/>
          </a:bodyPr>
          <a:lstStyle/>
          <a:p>
            <a:pPr marL="12700">
              <a:lnSpc>
                <a:spcPct val="100000"/>
              </a:lnSpc>
              <a:spcBef>
                <a:spcPts val="95"/>
              </a:spcBef>
            </a:pPr>
            <a:r>
              <a:rPr sz="900" b="1" dirty="0">
                <a:solidFill>
                  <a:srgbClr val="605D5C"/>
                </a:solidFill>
                <a:latin typeface="Segoe UI Semibold"/>
                <a:cs typeface="Segoe UI Semibold"/>
              </a:rPr>
              <a:t>0</a:t>
            </a:r>
            <a:endParaRPr sz="900">
              <a:latin typeface="Segoe UI Semibold"/>
              <a:cs typeface="Segoe UI Semibold"/>
            </a:endParaRPr>
          </a:p>
        </p:txBody>
      </p:sp>
      <p:grpSp>
        <p:nvGrpSpPr>
          <p:cNvPr id="18" name="object 18"/>
          <p:cNvGrpSpPr/>
          <p:nvPr/>
        </p:nvGrpSpPr>
        <p:grpSpPr>
          <a:xfrm>
            <a:off x="760095" y="3197872"/>
            <a:ext cx="4516755" cy="2983865"/>
            <a:chOff x="760095" y="3197872"/>
            <a:chExt cx="4516755" cy="2983865"/>
          </a:xfrm>
        </p:grpSpPr>
        <p:sp>
          <p:nvSpPr>
            <p:cNvPr id="19" name="object 19"/>
            <p:cNvSpPr/>
            <p:nvPr/>
          </p:nvSpPr>
          <p:spPr>
            <a:xfrm>
              <a:off x="760095" y="5676391"/>
              <a:ext cx="4516755" cy="505459"/>
            </a:xfrm>
            <a:custGeom>
              <a:avLst/>
              <a:gdLst/>
              <a:ahLst/>
              <a:cxnLst/>
              <a:rect l="l" t="t" r="r" b="b"/>
              <a:pathLst>
                <a:path w="4516755" h="505460">
                  <a:moveTo>
                    <a:pt x="9525" y="495693"/>
                  </a:moveTo>
                  <a:lnTo>
                    <a:pt x="0" y="495693"/>
                  </a:lnTo>
                  <a:lnTo>
                    <a:pt x="0" y="505206"/>
                  </a:lnTo>
                  <a:lnTo>
                    <a:pt x="9525" y="505206"/>
                  </a:lnTo>
                  <a:lnTo>
                    <a:pt x="9525" y="495693"/>
                  </a:lnTo>
                  <a:close/>
                </a:path>
                <a:path w="4516755" h="505460">
                  <a:moveTo>
                    <a:pt x="9525" y="0"/>
                  </a:moveTo>
                  <a:lnTo>
                    <a:pt x="0" y="0"/>
                  </a:lnTo>
                  <a:lnTo>
                    <a:pt x="0" y="9499"/>
                  </a:lnTo>
                  <a:lnTo>
                    <a:pt x="9525" y="9499"/>
                  </a:lnTo>
                  <a:lnTo>
                    <a:pt x="9525" y="0"/>
                  </a:lnTo>
                  <a:close/>
                </a:path>
                <a:path w="4516755" h="505460">
                  <a:moveTo>
                    <a:pt x="66675" y="495693"/>
                  </a:moveTo>
                  <a:lnTo>
                    <a:pt x="57150" y="495693"/>
                  </a:lnTo>
                  <a:lnTo>
                    <a:pt x="57150" y="505206"/>
                  </a:lnTo>
                  <a:lnTo>
                    <a:pt x="66675" y="505206"/>
                  </a:lnTo>
                  <a:lnTo>
                    <a:pt x="66675" y="495693"/>
                  </a:lnTo>
                  <a:close/>
                </a:path>
                <a:path w="4516755" h="505460">
                  <a:moveTo>
                    <a:pt x="66675" y="0"/>
                  </a:moveTo>
                  <a:lnTo>
                    <a:pt x="57150" y="0"/>
                  </a:lnTo>
                  <a:lnTo>
                    <a:pt x="57150" y="9499"/>
                  </a:lnTo>
                  <a:lnTo>
                    <a:pt x="66675" y="9499"/>
                  </a:lnTo>
                  <a:lnTo>
                    <a:pt x="66675" y="0"/>
                  </a:lnTo>
                  <a:close/>
                </a:path>
                <a:path w="4516755" h="505460">
                  <a:moveTo>
                    <a:pt x="123825" y="495693"/>
                  </a:moveTo>
                  <a:lnTo>
                    <a:pt x="114300" y="495693"/>
                  </a:lnTo>
                  <a:lnTo>
                    <a:pt x="114300" y="505206"/>
                  </a:lnTo>
                  <a:lnTo>
                    <a:pt x="123825" y="505206"/>
                  </a:lnTo>
                  <a:lnTo>
                    <a:pt x="123825" y="495693"/>
                  </a:lnTo>
                  <a:close/>
                </a:path>
                <a:path w="4516755" h="505460">
                  <a:moveTo>
                    <a:pt x="123825" y="0"/>
                  </a:moveTo>
                  <a:lnTo>
                    <a:pt x="114300" y="0"/>
                  </a:lnTo>
                  <a:lnTo>
                    <a:pt x="114300" y="9499"/>
                  </a:lnTo>
                  <a:lnTo>
                    <a:pt x="123825" y="9499"/>
                  </a:lnTo>
                  <a:lnTo>
                    <a:pt x="123825" y="0"/>
                  </a:lnTo>
                  <a:close/>
                </a:path>
                <a:path w="4516755" h="505460">
                  <a:moveTo>
                    <a:pt x="352425" y="0"/>
                  </a:moveTo>
                  <a:lnTo>
                    <a:pt x="342900" y="0"/>
                  </a:lnTo>
                  <a:lnTo>
                    <a:pt x="342900" y="9499"/>
                  </a:lnTo>
                  <a:lnTo>
                    <a:pt x="352425" y="9499"/>
                  </a:lnTo>
                  <a:lnTo>
                    <a:pt x="352425" y="0"/>
                  </a:lnTo>
                  <a:close/>
                </a:path>
                <a:path w="4516755" h="505460">
                  <a:moveTo>
                    <a:pt x="409575" y="0"/>
                  </a:moveTo>
                  <a:lnTo>
                    <a:pt x="400050" y="0"/>
                  </a:lnTo>
                  <a:lnTo>
                    <a:pt x="400050" y="9499"/>
                  </a:lnTo>
                  <a:lnTo>
                    <a:pt x="409575" y="9499"/>
                  </a:lnTo>
                  <a:lnTo>
                    <a:pt x="409575" y="0"/>
                  </a:lnTo>
                  <a:close/>
                </a:path>
                <a:path w="4516755" h="505460">
                  <a:moveTo>
                    <a:pt x="466725" y="495693"/>
                  </a:moveTo>
                  <a:lnTo>
                    <a:pt x="461962" y="495693"/>
                  </a:lnTo>
                  <a:lnTo>
                    <a:pt x="461962" y="505206"/>
                  </a:lnTo>
                  <a:lnTo>
                    <a:pt x="466725" y="505206"/>
                  </a:lnTo>
                  <a:lnTo>
                    <a:pt x="466725" y="495693"/>
                  </a:lnTo>
                  <a:close/>
                </a:path>
                <a:path w="4516755" h="505460">
                  <a:moveTo>
                    <a:pt x="466725" y="0"/>
                  </a:moveTo>
                  <a:lnTo>
                    <a:pt x="457200" y="0"/>
                  </a:lnTo>
                  <a:lnTo>
                    <a:pt x="457200" y="9499"/>
                  </a:lnTo>
                  <a:lnTo>
                    <a:pt x="466725" y="9499"/>
                  </a:lnTo>
                  <a:lnTo>
                    <a:pt x="466725" y="0"/>
                  </a:lnTo>
                  <a:close/>
                </a:path>
                <a:path w="4516755" h="505460">
                  <a:moveTo>
                    <a:pt x="523875" y="495693"/>
                  </a:moveTo>
                  <a:lnTo>
                    <a:pt x="514350" y="495693"/>
                  </a:lnTo>
                  <a:lnTo>
                    <a:pt x="514350" y="505206"/>
                  </a:lnTo>
                  <a:lnTo>
                    <a:pt x="523875" y="505206"/>
                  </a:lnTo>
                  <a:lnTo>
                    <a:pt x="523875" y="495693"/>
                  </a:lnTo>
                  <a:close/>
                </a:path>
                <a:path w="4516755" h="505460">
                  <a:moveTo>
                    <a:pt x="523875" y="0"/>
                  </a:moveTo>
                  <a:lnTo>
                    <a:pt x="514350" y="0"/>
                  </a:lnTo>
                  <a:lnTo>
                    <a:pt x="514350" y="9499"/>
                  </a:lnTo>
                  <a:lnTo>
                    <a:pt x="523875" y="9499"/>
                  </a:lnTo>
                  <a:lnTo>
                    <a:pt x="523875" y="0"/>
                  </a:lnTo>
                  <a:close/>
                </a:path>
                <a:path w="4516755" h="505460">
                  <a:moveTo>
                    <a:pt x="752475" y="0"/>
                  </a:moveTo>
                  <a:lnTo>
                    <a:pt x="742950" y="0"/>
                  </a:lnTo>
                  <a:lnTo>
                    <a:pt x="742950" y="9499"/>
                  </a:lnTo>
                  <a:lnTo>
                    <a:pt x="752475" y="9499"/>
                  </a:lnTo>
                  <a:lnTo>
                    <a:pt x="752475" y="0"/>
                  </a:lnTo>
                  <a:close/>
                </a:path>
                <a:path w="4516755" h="505460">
                  <a:moveTo>
                    <a:pt x="809625" y="0"/>
                  </a:moveTo>
                  <a:lnTo>
                    <a:pt x="800100" y="0"/>
                  </a:lnTo>
                  <a:lnTo>
                    <a:pt x="800100" y="9499"/>
                  </a:lnTo>
                  <a:lnTo>
                    <a:pt x="809625" y="9499"/>
                  </a:lnTo>
                  <a:lnTo>
                    <a:pt x="809625" y="0"/>
                  </a:lnTo>
                  <a:close/>
                </a:path>
                <a:path w="4516755" h="505460">
                  <a:moveTo>
                    <a:pt x="866775" y="495693"/>
                  </a:moveTo>
                  <a:lnTo>
                    <a:pt x="857250" y="495693"/>
                  </a:lnTo>
                  <a:lnTo>
                    <a:pt x="857250" y="505206"/>
                  </a:lnTo>
                  <a:lnTo>
                    <a:pt x="866775" y="505206"/>
                  </a:lnTo>
                  <a:lnTo>
                    <a:pt x="866775" y="495693"/>
                  </a:lnTo>
                  <a:close/>
                </a:path>
                <a:path w="4516755" h="505460">
                  <a:moveTo>
                    <a:pt x="866775" y="0"/>
                  </a:moveTo>
                  <a:lnTo>
                    <a:pt x="857250" y="0"/>
                  </a:lnTo>
                  <a:lnTo>
                    <a:pt x="857250" y="9499"/>
                  </a:lnTo>
                  <a:lnTo>
                    <a:pt x="866775" y="9499"/>
                  </a:lnTo>
                  <a:lnTo>
                    <a:pt x="866775" y="0"/>
                  </a:lnTo>
                  <a:close/>
                </a:path>
                <a:path w="4516755" h="505460">
                  <a:moveTo>
                    <a:pt x="923925" y="495693"/>
                  </a:moveTo>
                  <a:lnTo>
                    <a:pt x="914400" y="495693"/>
                  </a:lnTo>
                  <a:lnTo>
                    <a:pt x="914400" y="505206"/>
                  </a:lnTo>
                  <a:lnTo>
                    <a:pt x="923925" y="505206"/>
                  </a:lnTo>
                  <a:lnTo>
                    <a:pt x="923925" y="495693"/>
                  </a:lnTo>
                  <a:close/>
                </a:path>
                <a:path w="4516755" h="505460">
                  <a:moveTo>
                    <a:pt x="923925" y="0"/>
                  </a:moveTo>
                  <a:lnTo>
                    <a:pt x="914400" y="0"/>
                  </a:lnTo>
                  <a:lnTo>
                    <a:pt x="914400" y="9499"/>
                  </a:lnTo>
                  <a:lnTo>
                    <a:pt x="923925" y="9499"/>
                  </a:lnTo>
                  <a:lnTo>
                    <a:pt x="923925" y="0"/>
                  </a:lnTo>
                  <a:close/>
                </a:path>
                <a:path w="4516755" h="505460">
                  <a:moveTo>
                    <a:pt x="1095375" y="0"/>
                  </a:moveTo>
                  <a:lnTo>
                    <a:pt x="1087602" y="0"/>
                  </a:lnTo>
                  <a:lnTo>
                    <a:pt x="1087602" y="9499"/>
                  </a:lnTo>
                  <a:lnTo>
                    <a:pt x="1095375" y="9499"/>
                  </a:lnTo>
                  <a:lnTo>
                    <a:pt x="1095375" y="0"/>
                  </a:lnTo>
                  <a:close/>
                </a:path>
                <a:path w="4516755" h="505460">
                  <a:moveTo>
                    <a:pt x="1152525" y="0"/>
                  </a:moveTo>
                  <a:lnTo>
                    <a:pt x="1143000" y="0"/>
                  </a:lnTo>
                  <a:lnTo>
                    <a:pt x="1143000" y="9499"/>
                  </a:lnTo>
                  <a:lnTo>
                    <a:pt x="1152525" y="9499"/>
                  </a:lnTo>
                  <a:lnTo>
                    <a:pt x="1152525" y="0"/>
                  </a:lnTo>
                  <a:close/>
                </a:path>
                <a:path w="4516755" h="505460">
                  <a:moveTo>
                    <a:pt x="1209675" y="0"/>
                  </a:moveTo>
                  <a:lnTo>
                    <a:pt x="1200150" y="0"/>
                  </a:lnTo>
                  <a:lnTo>
                    <a:pt x="1200150" y="9499"/>
                  </a:lnTo>
                  <a:lnTo>
                    <a:pt x="1209675" y="9499"/>
                  </a:lnTo>
                  <a:lnTo>
                    <a:pt x="1209675" y="0"/>
                  </a:lnTo>
                  <a:close/>
                </a:path>
                <a:path w="4516755" h="505460">
                  <a:moveTo>
                    <a:pt x="1266825" y="495693"/>
                  </a:moveTo>
                  <a:lnTo>
                    <a:pt x="1257300" y="495693"/>
                  </a:lnTo>
                  <a:lnTo>
                    <a:pt x="1257300" y="505206"/>
                  </a:lnTo>
                  <a:lnTo>
                    <a:pt x="1266825" y="505206"/>
                  </a:lnTo>
                  <a:lnTo>
                    <a:pt x="1266825" y="495693"/>
                  </a:lnTo>
                  <a:close/>
                </a:path>
                <a:path w="4516755" h="505460">
                  <a:moveTo>
                    <a:pt x="1266825" y="0"/>
                  </a:moveTo>
                  <a:lnTo>
                    <a:pt x="1257300" y="0"/>
                  </a:lnTo>
                  <a:lnTo>
                    <a:pt x="1257300" y="9499"/>
                  </a:lnTo>
                  <a:lnTo>
                    <a:pt x="1266825" y="9499"/>
                  </a:lnTo>
                  <a:lnTo>
                    <a:pt x="1266825" y="0"/>
                  </a:lnTo>
                  <a:close/>
                </a:path>
                <a:path w="4516755" h="505460">
                  <a:moveTo>
                    <a:pt x="1323873" y="495693"/>
                  </a:moveTo>
                  <a:lnTo>
                    <a:pt x="1314450" y="495693"/>
                  </a:lnTo>
                  <a:lnTo>
                    <a:pt x="1314450" y="505206"/>
                  </a:lnTo>
                  <a:lnTo>
                    <a:pt x="1323873" y="505206"/>
                  </a:lnTo>
                  <a:lnTo>
                    <a:pt x="1323873" y="495693"/>
                  </a:lnTo>
                  <a:close/>
                </a:path>
                <a:path w="4516755" h="505460">
                  <a:moveTo>
                    <a:pt x="1323873" y="0"/>
                  </a:moveTo>
                  <a:lnTo>
                    <a:pt x="1314450" y="0"/>
                  </a:lnTo>
                  <a:lnTo>
                    <a:pt x="1314450" y="9499"/>
                  </a:lnTo>
                  <a:lnTo>
                    <a:pt x="1323873" y="9499"/>
                  </a:lnTo>
                  <a:lnTo>
                    <a:pt x="1323873" y="0"/>
                  </a:lnTo>
                  <a:close/>
                </a:path>
                <a:path w="4516755" h="505460">
                  <a:moveTo>
                    <a:pt x="1495425" y="495693"/>
                  </a:moveTo>
                  <a:lnTo>
                    <a:pt x="1485900" y="495693"/>
                  </a:lnTo>
                  <a:lnTo>
                    <a:pt x="1485900" y="505206"/>
                  </a:lnTo>
                  <a:lnTo>
                    <a:pt x="1495425" y="505206"/>
                  </a:lnTo>
                  <a:lnTo>
                    <a:pt x="1495425" y="495693"/>
                  </a:lnTo>
                  <a:close/>
                </a:path>
                <a:path w="4516755" h="505460">
                  <a:moveTo>
                    <a:pt x="1495425" y="0"/>
                  </a:moveTo>
                  <a:lnTo>
                    <a:pt x="1485900" y="0"/>
                  </a:lnTo>
                  <a:lnTo>
                    <a:pt x="1485900" y="9499"/>
                  </a:lnTo>
                  <a:lnTo>
                    <a:pt x="1495425" y="9499"/>
                  </a:lnTo>
                  <a:lnTo>
                    <a:pt x="1495425" y="0"/>
                  </a:lnTo>
                  <a:close/>
                </a:path>
                <a:path w="4516755" h="505460">
                  <a:moveTo>
                    <a:pt x="1552575" y="495693"/>
                  </a:moveTo>
                  <a:lnTo>
                    <a:pt x="1543050" y="495693"/>
                  </a:lnTo>
                  <a:lnTo>
                    <a:pt x="1543050" y="505206"/>
                  </a:lnTo>
                  <a:lnTo>
                    <a:pt x="1552575" y="505206"/>
                  </a:lnTo>
                  <a:lnTo>
                    <a:pt x="1552575" y="495693"/>
                  </a:lnTo>
                  <a:close/>
                </a:path>
                <a:path w="4516755" h="505460">
                  <a:moveTo>
                    <a:pt x="1552575" y="0"/>
                  </a:moveTo>
                  <a:lnTo>
                    <a:pt x="1543050" y="0"/>
                  </a:lnTo>
                  <a:lnTo>
                    <a:pt x="1543050" y="9499"/>
                  </a:lnTo>
                  <a:lnTo>
                    <a:pt x="1552575" y="9499"/>
                  </a:lnTo>
                  <a:lnTo>
                    <a:pt x="1552575" y="0"/>
                  </a:lnTo>
                  <a:close/>
                </a:path>
                <a:path w="4516755" h="505460">
                  <a:moveTo>
                    <a:pt x="1609725" y="495693"/>
                  </a:moveTo>
                  <a:lnTo>
                    <a:pt x="1600200" y="495693"/>
                  </a:lnTo>
                  <a:lnTo>
                    <a:pt x="1600200" y="505206"/>
                  </a:lnTo>
                  <a:lnTo>
                    <a:pt x="1609725" y="505206"/>
                  </a:lnTo>
                  <a:lnTo>
                    <a:pt x="1609725" y="495693"/>
                  </a:lnTo>
                  <a:close/>
                </a:path>
                <a:path w="4516755" h="505460">
                  <a:moveTo>
                    <a:pt x="1609725" y="0"/>
                  </a:moveTo>
                  <a:lnTo>
                    <a:pt x="1600200" y="0"/>
                  </a:lnTo>
                  <a:lnTo>
                    <a:pt x="1600200" y="9499"/>
                  </a:lnTo>
                  <a:lnTo>
                    <a:pt x="1609725" y="9499"/>
                  </a:lnTo>
                  <a:lnTo>
                    <a:pt x="1609725" y="0"/>
                  </a:lnTo>
                  <a:close/>
                </a:path>
                <a:path w="4516755" h="505460">
                  <a:moveTo>
                    <a:pt x="1666875" y="495693"/>
                  </a:moveTo>
                  <a:lnTo>
                    <a:pt x="1657350" y="495693"/>
                  </a:lnTo>
                  <a:lnTo>
                    <a:pt x="1657350" y="505206"/>
                  </a:lnTo>
                  <a:lnTo>
                    <a:pt x="1666875" y="505206"/>
                  </a:lnTo>
                  <a:lnTo>
                    <a:pt x="1666875" y="495693"/>
                  </a:lnTo>
                  <a:close/>
                </a:path>
                <a:path w="4516755" h="505460">
                  <a:moveTo>
                    <a:pt x="1666875" y="0"/>
                  </a:moveTo>
                  <a:lnTo>
                    <a:pt x="1657350" y="0"/>
                  </a:lnTo>
                  <a:lnTo>
                    <a:pt x="1657350" y="9499"/>
                  </a:lnTo>
                  <a:lnTo>
                    <a:pt x="1666875" y="9499"/>
                  </a:lnTo>
                  <a:lnTo>
                    <a:pt x="1666875" y="0"/>
                  </a:lnTo>
                  <a:close/>
                </a:path>
                <a:path w="4516755" h="505460">
                  <a:moveTo>
                    <a:pt x="1895475" y="0"/>
                  </a:moveTo>
                  <a:lnTo>
                    <a:pt x="1885950" y="0"/>
                  </a:lnTo>
                  <a:lnTo>
                    <a:pt x="1885950" y="9499"/>
                  </a:lnTo>
                  <a:lnTo>
                    <a:pt x="1895475" y="9499"/>
                  </a:lnTo>
                  <a:lnTo>
                    <a:pt x="1895475" y="0"/>
                  </a:lnTo>
                  <a:close/>
                </a:path>
                <a:path w="4516755" h="505460">
                  <a:moveTo>
                    <a:pt x="1952625" y="0"/>
                  </a:moveTo>
                  <a:lnTo>
                    <a:pt x="1943100" y="0"/>
                  </a:lnTo>
                  <a:lnTo>
                    <a:pt x="1943100" y="9499"/>
                  </a:lnTo>
                  <a:lnTo>
                    <a:pt x="1952625" y="9499"/>
                  </a:lnTo>
                  <a:lnTo>
                    <a:pt x="1952625" y="0"/>
                  </a:lnTo>
                  <a:close/>
                </a:path>
                <a:path w="4516755" h="505460">
                  <a:moveTo>
                    <a:pt x="2009775" y="0"/>
                  </a:moveTo>
                  <a:lnTo>
                    <a:pt x="2000250" y="0"/>
                  </a:lnTo>
                  <a:lnTo>
                    <a:pt x="2000250" y="9499"/>
                  </a:lnTo>
                  <a:lnTo>
                    <a:pt x="2009775" y="9499"/>
                  </a:lnTo>
                  <a:lnTo>
                    <a:pt x="2009775" y="0"/>
                  </a:lnTo>
                  <a:close/>
                </a:path>
                <a:path w="4516755" h="505460">
                  <a:moveTo>
                    <a:pt x="2066925" y="495693"/>
                  </a:moveTo>
                  <a:lnTo>
                    <a:pt x="2057400" y="495693"/>
                  </a:lnTo>
                  <a:lnTo>
                    <a:pt x="2057400" y="505206"/>
                  </a:lnTo>
                  <a:lnTo>
                    <a:pt x="2066925" y="505206"/>
                  </a:lnTo>
                  <a:lnTo>
                    <a:pt x="2066925" y="495693"/>
                  </a:lnTo>
                  <a:close/>
                </a:path>
                <a:path w="4516755" h="505460">
                  <a:moveTo>
                    <a:pt x="2066925" y="0"/>
                  </a:moveTo>
                  <a:lnTo>
                    <a:pt x="2057400" y="0"/>
                  </a:lnTo>
                  <a:lnTo>
                    <a:pt x="2057400" y="9499"/>
                  </a:lnTo>
                  <a:lnTo>
                    <a:pt x="2066925" y="9499"/>
                  </a:lnTo>
                  <a:lnTo>
                    <a:pt x="2066925" y="0"/>
                  </a:lnTo>
                  <a:close/>
                </a:path>
                <a:path w="4516755" h="505460">
                  <a:moveTo>
                    <a:pt x="2295525" y="495693"/>
                  </a:moveTo>
                  <a:lnTo>
                    <a:pt x="2286000" y="495693"/>
                  </a:lnTo>
                  <a:lnTo>
                    <a:pt x="2286000" y="505206"/>
                  </a:lnTo>
                  <a:lnTo>
                    <a:pt x="2295525" y="505206"/>
                  </a:lnTo>
                  <a:lnTo>
                    <a:pt x="2295525" y="495693"/>
                  </a:lnTo>
                  <a:close/>
                </a:path>
                <a:path w="4516755" h="505460">
                  <a:moveTo>
                    <a:pt x="2295525" y="0"/>
                  </a:moveTo>
                  <a:lnTo>
                    <a:pt x="2286000" y="0"/>
                  </a:lnTo>
                  <a:lnTo>
                    <a:pt x="2286000" y="9499"/>
                  </a:lnTo>
                  <a:lnTo>
                    <a:pt x="2295525" y="9499"/>
                  </a:lnTo>
                  <a:lnTo>
                    <a:pt x="2295525" y="0"/>
                  </a:lnTo>
                  <a:close/>
                </a:path>
                <a:path w="4516755" h="505460">
                  <a:moveTo>
                    <a:pt x="2352675" y="495693"/>
                  </a:moveTo>
                  <a:lnTo>
                    <a:pt x="2343150" y="495693"/>
                  </a:lnTo>
                  <a:lnTo>
                    <a:pt x="2343150" y="505206"/>
                  </a:lnTo>
                  <a:lnTo>
                    <a:pt x="2352675" y="505206"/>
                  </a:lnTo>
                  <a:lnTo>
                    <a:pt x="2352675" y="495693"/>
                  </a:lnTo>
                  <a:close/>
                </a:path>
                <a:path w="4516755" h="505460">
                  <a:moveTo>
                    <a:pt x="2352675" y="0"/>
                  </a:moveTo>
                  <a:lnTo>
                    <a:pt x="2343150" y="0"/>
                  </a:lnTo>
                  <a:lnTo>
                    <a:pt x="2343150" y="9499"/>
                  </a:lnTo>
                  <a:lnTo>
                    <a:pt x="2352675" y="9499"/>
                  </a:lnTo>
                  <a:lnTo>
                    <a:pt x="2352675" y="0"/>
                  </a:lnTo>
                  <a:close/>
                </a:path>
                <a:path w="4516755" h="505460">
                  <a:moveTo>
                    <a:pt x="2409825" y="495693"/>
                  </a:moveTo>
                  <a:lnTo>
                    <a:pt x="2400300" y="495693"/>
                  </a:lnTo>
                  <a:lnTo>
                    <a:pt x="2400300" y="505206"/>
                  </a:lnTo>
                  <a:lnTo>
                    <a:pt x="2409825" y="505206"/>
                  </a:lnTo>
                  <a:lnTo>
                    <a:pt x="2409825" y="495693"/>
                  </a:lnTo>
                  <a:close/>
                </a:path>
                <a:path w="4516755" h="505460">
                  <a:moveTo>
                    <a:pt x="2409825" y="0"/>
                  </a:moveTo>
                  <a:lnTo>
                    <a:pt x="2400300" y="0"/>
                  </a:lnTo>
                  <a:lnTo>
                    <a:pt x="2400300" y="9499"/>
                  </a:lnTo>
                  <a:lnTo>
                    <a:pt x="2409825" y="9499"/>
                  </a:lnTo>
                  <a:lnTo>
                    <a:pt x="2409825" y="0"/>
                  </a:lnTo>
                  <a:close/>
                </a:path>
                <a:path w="4516755" h="505460">
                  <a:moveTo>
                    <a:pt x="2466975" y="495693"/>
                  </a:moveTo>
                  <a:lnTo>
                    <a:pt x="2457450" y="495693"/>
                  </a:lnTo>
                  <a:lnTo>
                    <a:pt x="2457450" y="505206"/>
                  </a:lnTo>
                  <a:lnTo>
                    <a:pt x="2466975" y="505206"/>
                  </a:lnTo>
                  <a:lnTo>
                    <a:pt x="2466975" y="495693"/>
                  </a:lnTo>
                  <a:close/>
                </a:path>
                <a:path w="4516755" h="505460">
                  <a:moveTo>
                    <a:pt x="2466975" y="0"/>
                  </a:moveTo>
                  <a:lnTo>
                    <a:pt x="2457450" y="0"/>
                  </a:lnTo>
                  <a:lnTo>
                    <a:pt x="2457450" y="9499"/>
                  </a:lnTo>
                  <a:lnTo>
                    <a:pt x="2466975" y="9499"/>
                  </a:lnTo>
                  <a:lnTo>
                    <a:pt x="2466975" y="0"/>
                  </a:lnTo>
                  <a:close/>
                </a:path>
                <a:path w="4516755" h="505460">
                  <a:moveTo>
                    <a:pt x="2695575" y="0"/>
                  </a:moveTo>
                  <a:lnTo>
                    <a:pt x="2686050" y="0"/>
                  </a:lnTo>
                  <a:lnTo>
                    <a:pt x="2686050" y="9499"/>
                  </a:lnTo>
                  <a:lnTo>
                    <a:pt x="2695575" y="9499"/>
                  </a:lnTo>
                  <a:lnTo>
                    <a:pt x="2695575" y="0"/>
                  </a:lnTo>
                  <a:close/>
                </a:path>
                <a:path w="4516755" h="505460">
                  <a:moveTo>
                    <a:pt x="2752725" y="0"/>
                  </a:moveTo>
                  <a:lnTo>
                    <a:pt x="2743200" y="0"/>
                  </a:lnTo>
                  <a:lnTo>
                    <a:pt x="2743200" y="9499"/>
                  </a:lnTo>
                  <a:lnTo>
                    <a:pt x="2752725" y="9499"/>
                  </a:lnTo>
                  <a:lnTo>
                    <a:pt x="2752725" y="0"/>
                  </a:lnTo>
                  <a:close/>
                </a:path>
                <a:path w="4516755" h="505460">
                  <a:moveTo>
                    <a:pt x="2809875" y="495693"/>
                  </a:moveTo>
                  <a:lnTo>
                    <a:pt x="2800350" y="495693"/>
                  </a:lnTo>
                  <a:lnTo>
                    <a:pt x="2800350" y="505206"/>
                  </a:lnTo>
                  <a:lnTo>
                    <a:pt x="2809875" y="505206"/>
                  </a:lnTo>
                  <a:lnTo>
                    <a:pt x="2809875" y="495693"/>
                  </a:lnTo>
                  <a:close/>
                </a:path>
                <a:path w="4516755" h="505460">
                  <a:moveTo>
                    <a:pt x="2809875" y="0"/>
                  </a:moveTo>
                  <a:lnTo>
                    <a:pt x="2800350" y="0"/>
                  </a:lnTo>
                  <a:lnTo>
                    <a:pt x="2800350" y="9499"/>
                  </a:lnTo>
                  <a:lnTo>
                    <a:pt x="2809875" y="9499"/>
                  </a:lnTo>
                  <a:lnTo>
                    <a:pt x="2809875" y="0"/>
                  </a:lnTo>
                  <a:close/>
                </a:path>
                <a:path w="4516755" h="505460">
                  <a:moveTo>
                    <a:pt x="2867025" y="495693"/>
                  </a:moveTo>
                  <a:lnTo>
                    <a:pt x="2857500" y="495693"/>
                  </a:lnTo>
                  <a:lnTo>
                    <a:pt x="2857500" y="505206"/>
                  </a:lnTo>
                  <a:lnTo>
                    <a:pt x="2867025" y="505206"/>
                  </a:lnTo>
                  <a:lnTo>
                    <a:pt x="2867025" y="495693"/>
                  </a:lnTo>
                  <a:close/>
                </a:path>
                <a:path w="4516755" h="505460">
                  <a:moveTo>
                    <a:pt x="2867025" y="0"/>
                  </a:moveTo>
                  <a:lnTo>
                    <a:pt x="2857500" y="0"/>
                  </a:lnTo>
                  <a:lnTo>
                    <a:pt x="2857500" y="9499"/>
                  </a:lnTo>
                  <a:lnTo>
                    <a:pt x="2867025" y="9499"/>
                  </a:lnTo>
                  <a:lnTo>
                    <a:pt x="2867025" y="0"/>
                  </a:lnTo>
                  <a:close/>
                </a:path>
                <a:path w="4516755" h="505460">
                  <a:moveTo>
                    <a:pt x="3038475" y="0"/>
                  </a:moveTo>
                  <a:lnTo>
                    <a:pt x="3034487" y="0"/>
                  </a:lnTo>
                  <a:lnTo>
                    <a:pt x="3034487" y="9499"/>
                  </a:lnTo>
                  <a:lnTo>
                    <a:pt x="3038475" y="9499"/>
                  </a:lnTo>
                  <a:lnTo>
                    <a:pt x="3038475" y="0"/>
                  </a:lnTo>
                  <a:close/>
                </a:path>
                <a:path w="4516755" h="505460">
                  <a:moveTo>
                    <a:pt x="3095625" y="0"/>
                  </a:moveTo>
                  <a:lnTo>
                    <a:pt x="3086100" y="0"/>
                  </a:lnTo>
                  <a:lnTo>
                    <a:pt x="3086100" y="9499"/>
                  </a:lnTo>
                  <a:lnTo>
                    <a:pt x="3095625" y="9499"/>
                  </a:lnTo>
                  <a:lnTo>
                    <a:pt x="3095625" y="0"/>
                  </a:lnTo>
                  <a:close/>
                </a:path>
                <a:path w="4516755" h="505460">
                  <a:moveTo>
                    <a:pt x="3152775" y="0"/>
                  </a:moveTo>
                  <a:lnTo>
                    <a:pt x="3143250" y="0"/>
                  </a:lnTo>
                  <a:lnTo>
                    <a:pt x="3143250" y="9499"/>
                  </a:lnTo>
                  <a:lnTo>
                    <a:pt x="3152775" y="9499"/>
                  </a:lnTo>
                  <a:lnTo>
                    <a:pt x="3152775" y="0"/>
                  </a:lnTo>
                  <a:close/>
                </a:path>
                <a:path w="4516755" h="505460">
                  <a:moveTo>
                    <a:pt x="3209925" y="495693"/>
                  </a:moveTo>
                  <a:lnTo>
                    <a:pt x="3200400" y="495693"/>
                  </a:lnTo>
                  <a:lnTo>
                    <a:pt x="3200400" y="505206"/>
                  </a:lnTo>
                  <a:lnTo>
                    <a:pt x="3209925" y="505206"/>
                  </a:lnTo>
                  <a:lnTo>
                    <a:pt x="3209925" y="495693"/>
                  </a:lnTo>
                  <a:close/>
                </a:path>
                <a:path w="4516755" h="505460">
                  <a:moveTo>
                    <a:pt x="3209925" y="0"/>
                  </a:moveTo>
                  <a:lnTo>
                    <a:pt x="3200400" y="0"/>
                  </a:lnTo>
                  <a:lnTo>
                    <a:pt x="3200400" y="9499"/>
                  </a:lnTo>
                  <a:lnTo>
                    <a:pt x="3209925" y="9499"/>
                  </a:lnTo>
                  <a:lnTo>
                    <a:pt x="3209925" y="0"/>
                  </a:lnTo>
                  <a:close/>
                </a:path>
                <a:path w="4516755" h="505460">
                  <a:moveTo>
                    <a:pt x="3267075" y="495693"/>
                  </a:moveTo>
                  <a:lnTo>
                    <a:pt x="3257550" y="495693"/>
                  </a:lnTo>
                  <a:lnTo>
                    <a:pt x="3257550" y="505206"/>
                  </a:lnTo>
                  <a:lnTo>
                    <a:pt x="3267075" y="505206"/>
                  </a:lnTo>
                  <a:lnTo>
                    <a:pt x="3267075" y="495693"/>
                  </a:lnTo>
                  <a:close/>
                </a:path>
                <a:path w="4516755" h="505460">
                  <a:moveTo>
                    <a:pt x="3267075" y="0"/>
                  </a:moveTo>
                  <a:lnTo>
                    <a:pt x="3257550" y="0"/>
                  </a:lnTo>
                  <a:lnTo>
                    <a:pt x="3257550" y="9499"/>
                  </a:lnTo>
                  <a:lnTo>
                    <a:pt x="3267075" y="9499"/>
                  </a:lnTo>
                  <a:lnTo>
                    <a:pt x="3267075" y="0"/>
                  </a:lnTo>
                  <a:close/>
                </a:path>
                <a:path w="4516755" h="505460">
                  <a:moveTo>
                    <a:pt x="3438525" y="0"/>
                  </a:moveTo>
                  <a:lnTo>
                    <a:pt x="3429000" y="0"/>
                  </a:lnTo>
                  <a:lnTo>
                    <a:pt x="3429000" y="9499"/>
                  </a:lnTo>
                  <a:lnTo>
                    <a:pt x="3438525" y="9499"/>
                  </a:lnTo>
                  <a:lnTo>
                    <a:pt x="3438525" y="0"/>
                  </a:lnTo>
                  <a:close/>
                </a:path>
                <a:path w="4516755" h="505460">
                  <a:moveTo>
                    <a:pt x="3495675" y="0"/>
                  </a:moveTo>
                  <a:lnTo>
                    <a:pt x="3486150" y="0"/>
                  </a:lnTo>
                  <a:lnTo>
                    <a:pt x="3486150" y="9499"/>
                  </a:lnTo>
                  <a:lnTo>
                    <a:pt x="3495675" y="9499"/>
                  </a:lnTo>
                  <a:lnTo>
                    <a:pt x="3495675" y="0"/>
                  </a:lnTo>
                  <a:close/>
                </a:path>
                <a:path w="4516755" h="505460">
                  <a:moveTo>
                    <a:pt x="3552825" y="0"/>
                  </a:moveTo>
                  <a:lnTo>
                    <a:pt x="3543300" y="0"/>
                  </a:lnTo>
                  <a:lnTo>
                    <a:pt x="3543300" y="9499"/>
                  </a:lnTo>
                  <a:lnTo>
                    <a:pt x="3552825" y="9499"/>
                  </a:lnTo>
                  <a:lnTo>
                    <a:pt x="3552825" y="0"/>
                  </a:lnTo>
                  <a:close/>
                </a:path>
                <a:path w="4516755" h="505460">
                  <a:moveTo>
                    <a:pt x="3609975" y="495693"/>
                  </a:moveTo>
                  <a:lnTo>
                    <a:pt x="3600450" y="495693"/>
                  </a:lnTo>
                  <a:lnTo>
                    <a:pt x="3600450" y="505206"/>
                  </a:lnTo>
                  <a:lnTo>
                    <a:pt x="3609975" y="505206"/>
                  </a:lnTo>
                  <a:lnTo>
                    <a:pt x="3609975" y="495693"/>
                  </a:lnTo>
                  <a:close/>
                </a:path>
                <a:path w="4516755" h="505460">
                  <a:moveTo>
                    <a:pt x="3609975" y="0"/>
                  </a:moveTo>
                  <a:lnTo>
                    <a:pt x="3600450" y="0"/>
                  </a:lnTo>
                  <a:lnTo>
                    <a:pt x="3600450" y="9499"/>
                  </a:lnTo>
                  <a:lnTo>
                    <a:pt x="3609975" y="9499"/>
                  </a:lnTo>
                  <a:lnTo>
                    <a:pt x="3609975" y="0"/>
                  </a:lnTo>
                  <a:close/>
                </a:path>
                <a:path w="4516755" h="505460">
                  <a:moveTo>
                    <a:pt x="3660127" y="495693"/>
                  </a:moveTo>
                  <a:lnTo>
                    <a:pt x="3657600" y="495693"/>
                  </a:lnTo>
                  <a:lnTo>
                    <a:pt x="3657600" y="505206"/>
                  </a:lnTo>
                  <a:lnTo>
                    <a:pt x="3660127" y="505206"/>
                  </a:lnTo>
                  <a:lnTo>
                    <a:pt x="3660127" y="495693"/>
                  </a:lnTo>
                  <a:close/>
                </a:path>
                <a:path w="4516755" h="505460">
                  <a:moveTo>
                    <a:pt x="3660127" y="0"/>
                  </a:moveTo>
                  <a:lnTo>
                    <a:pt x="3657600" y="0"/>
                  </a:lnTo>
                  <a:lnTo>
                    <a:pt x="3657600" y="9499"/>
                  </a:lnTo>
                  <a:lnTo>
                    <a:pt x="3660127" y="9499"/>
                  </a:lnTo>
                  <a:lnTo>
                    <a:pt x="3660127" y="0"/>
                  </a:lnTo>
                  <a:close/>
                </a:path>
                <a:path w="4516755" h="505460">
                  <a:moveTo>
                    <a:pt x="3838575" y="0"/>
                  </a:moveTo>
                  <a:lnTo>
                    <a:pt x="3829050" y="0"/>
                  </a:lnTo>
                  <a:lnTo>
                    <a:pt x="3829050" y="9499"/>
                  </a:lnTo>
                  <a:lnTo>
                    <a:pt x="3838575" y="9499"/>
                  </a:lnTo>
                  <a:lnTo>
                    <a:pt x="3838575" y="0"/>
                  </a:lnTo>
                  <a:close/>
                </a:path>
                <a:path w="4516755" h="505460">
                  <a:moveTo>
                    <a:pt x="4010025" y="495693"/>
                  </a:moveTo>
                  <a:lnTo>
                    <a:pt x="4000500" y="495693"/>
                  </a:lnTo>
                  <a:lnTo>
                    <a:pt x="4000500" y="505206"/>
                  </a:lnTo>
                  <a:lnTo>
                    <a:pt x="4010025" y="505206"/>
                  </a:lnTo>
                  <a:lnTo>
                    <a:pt x="4010025" y="495693"/>
                  </a:lnTo>
                  <a:close/>
                </a:path>
                <a:path w="4516755" h="505460">
                  <a:moveTo>
                    <a:pt x="4410075" y="495693"/>
                  </a:moveTo>
                  <a:lnTo>
                    <a:pt x="4400550" y="495693"/>
                  </a:lnTo>
                  <a:lnTo>
                    <a:pt x="4400550" y="505206"/>
                  </a:lnTo>
                  <a:lnTo>
                    <a:pt x="4410075" y="505206"/>
                  </a:lnTo>
                  <a:lnTo>
                    <a:pt x="4410075" y="495693"/>
                  </a:lnTo>
                  <a:close/>
                </a:path>
                <a:path w="4516755" h="505460">
                  <a:moveTo>
                    <a:pt x="4467225" y="495693"/>
                  </a:moveTo>
                  <a:lnTo>
                    <a:pt x="4457700" y="495693"/>
                  </a:lnTo>
                  <a:lnTo>
                    <a:pt x="4457700" y="505206"/>
                  </a:lnTo>
                  <a:lnTo>
                    <a:pt x="4467225" y="505206"/>
                  </a:lnTo>
                  <a:lnTo>
                    <a:pt x="4467225" y="495693"/>
                  </a:lnTo>
                  <a:close/>
                </a:path>
                <a:path w="4516755" h="505460">
                  <a:moveTo>
                    <a:pt x="4516755" y="495693"/>
                  </a:moveTo>
                  <a:lnTo>
                    <a:pt x="4514850" y="495693"/>
                  </a:lnTo>
                  <a:lnTo>
                    <a:pt x="4514850" y="505206"/>
                  </a:lnTo>
                  <a:lnTo>
                    <a:pt x="4516755" y="505206"/>
                  </a:lnTo>
                  <a:lnTo>
                    <a:pt x="4516755" y="495693"/>
                  </a:lnTo>
                  <a:close/>
                </a:path>
              </a:pathLst>
            </a:custGeom>
            <a:solidFill>
              <a:srgbClr val="C7C6C3"/>
            </a:solidFill>
          </p:spPr>
          <p:txBody>
            <a:bodyPr wrap="square" lIns="0" tIns="0" rIns="0" bIns="0" rtlCol="0"/>
            <a:lstStyle/>
            <a:p>
              <a:endParaRPr/>
            </a:p>
          </p:txBody>
        </p:sp>
        <p:sp>
          <p:nvSpPr>
            <p:cNvPr id="20" name="object 20"/>
            <p:cNvSpPr/>
            <p:nvPr/>
          </p:nvSpPr>
          <p:spPr>
            <a:xfrm>
              <a:off x="760095" y="4684979"/>
              <a:ext cx="4516755" cy="1001394"/>
            </a:xfrm>
            <a:custGeom>
              <a:avLst/>
              <a:gdLst/>
              <a:ahLst/>
              <a:cxnLst/>
              <a:rect l="l" t="t" r="r" b="b"/>
              <a:pathLst>
                <a:path w="4516755" h="1001395">
                  <a:moveTo>
                    <a:pt x="9525" y="495706"/>
                  </a:moveTo>
                  <a:lnTo>
                    <a:pt x="0" y="495706"/>
                  </a:lnTo>
                  <a:lnTo>
                    <a:pt x="0" y="505218"/>
                  </a:lnTo>
                  <a:lnTo>
                    <a:pt x="9525" y="505218"/>
                  </a:lnTo>
                  <a:lnTo>
                    <a:pt x="9525" y="495706"/>
                  </a:lnTo>
                  <a:close/>
                </a:path>
                <a:path w="4516755" h="1001395">
                  <a:moveTo>
                    <a:pt x="9525" y="0"/>
                  </a:moveTo>
                  <a:lnTo>
                    <a:pt x="0" y="0"/>
                  </a:lnTo>
                  <a:lnTo>
                    <a:pt x="0" y="9512"/>
                  </a:lnTo>
                  <a:lnTo>
                    <a:pt x="9525" y="9512"/>
                  </a:lnTo>
                  <a:lnTo>
                    <a:pt x="9525" y="0"/>
                  </a:lnTo>
                  <a:close/>
                </a:path>
                <a:path w="4516755" h="1001395">
                  <a:moveTo>
                    <a:pt x="66675" y="495706"/>
                  </a:moveTo>
                  <a:lnTo>
                    <a:pt x="57150" y="495706"/>
                  </a:lnTo>
                  <a:lnTo>
                    <a:pt x="57150" y="505218"/>
                  </a:lnTo>
                  <a:lnTo>
                    <a:pt x="66675" y="505218"/>
                  </a:lnTo>
                  <a:lnTo>
                    <a:pt x="66675" y="495706"/>
                  </a:lnTo>
                  <a:close/>
                </a:path>
                <a:path w="4516755" h="1001395">
                  <a:moveTo>
                    <a:pt x="66675" y="0"/>
                  </a:moveTo>
                  <a:lnTo>
                    <a:pt x="57150" y="0"/>
                  </a:lnTo>
                  <a:lnTo>
                    <a:pt x="57150" y="9512"/>
                  </a:lnTo>
                  <a:lnTo>
                    <a:pt x="66675" y="9512"/>
                  </a:lnTo>
                  <a:lnTo>
                    <a:pt x="66675" y="0"/>
                  </a:lnTo>
                  <a:close/>
                </a:path>
                <a:path w="4516755" h="1001395">
                  <a:moveTo>
                    <a:pt x="123825" y="495706"/>
                  </a:moveTo>
                  <a:lnTo>
                    <a:pt x="114300" y="495706"/>
                  </a:lnTo>
                  <a:lnTo>
                    <a:pt x="114300" y="505218"/>
                  </a:lnTo>
                  <a:lnTo>
                    <a:pt x="123825" y="505218"/>
                  </a:lnTo>
                  <a:lnTo>
                    <a:pt x="123825" y="495706"/>
                  </a:lnTo>
                  <a:close/>
                </a:path>
                <a:path w="4516755" h="1001395">
                  <a:moveTo>
                    <a:pt x="123825" y="0"/>
                  </a:moveTo>
                  <a:lnTo>
                    <a:pt x="114300" y="0"/>
                  </a:lnTo>
                  <a:lnTo>
                    <a:pt x="114300" y="9512"/>
                  </a:lnTo>
                  <a:lnTo>
                    <a:pt x="123825" y="9512"/>
                  </a:lnTo>
                  <a:lnTo>
                    <a:pt x="123825" y="0"/>
                  </a:lnTo>
                  <a:close/>
                </a:path>
                <a:path w="4516755" h="1001395">
                  <a:moveTo>
                    <a:pt x="352425" y="495706"/>
                  </a:moveTo>
                  <a:lnTo>
                    <a:pt x="342900" y="495706"/>
                  </a:lnTo>
                  <a:lnTo>
                    <a:pt x="342900" y="505218"/>
                  </a:lnTo>
                  <a:lnTo>
                    <a:pt x="352425" y="505218"/>
                  </a:lnTo>
                  <a:lnTo>
                    <a:pt x="352425" y="495706"/>
                  </a:lnTo>
                  <a:close/>
                </a:path>
                <a:path w="4516755" h="1001395">
                  <a:moveTo>
                    <a:pt x="352425" y="0"/>
                  </a:moveTo>
                  <a:lnTo>
                    <a:pt x="342900" y="0"/>
                  </a:lnTo>
                  <a:lnTo>
                    <a:pt x="342900" y="9512"/>
                  </a:lnTo>
                  <a:lnTo>
                    <a:pt x="352425" y="9512"/>
                  </a:lnTo>
                  <a:lnTo>
                    <a:pt x="352425" y="0"/>
                  </a:lnTo>
                  <a:close/>
                </a:path>
                <a:path w="4516755" h="1001395">
                  <a:moveTo>
                    <a:pt x="409575" y="495706"/>
                  </a:moveTo>
                  <a:lnTo>
                    <a:pt x="400050" y="495706"/>
                  </a:lnTo>
                  <a:lnTo>
                    <a:pt x="400050" y="505218"/>
                  </a:lnTo>
                  <a:lnTo>
                    <a:pt x="409575" y="505218"/>
                  </a:lnTo>
                  <a:lnTo>
                    <a:pt x="409575" y="495706"/>
                  </a:lnTo>
                  <a:close/>
                </a:path>
                <a:path w="4516755" h="1001395">
                  <a:moveTo>
                    <a:pt x="409575" y="0"/>
                  </a:moveTo>
                  <a:lnTo>
                    <a:pt x="400050" y="0"/>
                  </a:lnTo>
                  <a:lnTo>
                    <a:pt x="400050" y="9512"/>
                  </a:lnTo>
                  <a:lnTo>
                    <a:pt x="409575" y="9512"/>
                  </a:lnTo>
                  <a:lnTo>
                    <a:pt x="409575" y="0"/>
                  </a:lnTo>
                  <a:close/>
                </a:path>
                <a:path w="4516755" h="1001395">
                  <a:moveTo>
                    <a:pt x="466725" y="495706"/>
                  </a:moveTo>
                  <a:lnTo>
                    <a:pt x="457200" y="495706"/>
                  </a:lnTo>
                  <a:lnTo>
                    <a:pt x="457200" y="505218"/>
                  </a:lnTo>
                  <a:lnTo>
                    <a:pt x="466725" y="505218"/>
                  </a:lnTo>
                  <a:lnTo>
                    <a:pt x="466725" y="495706"/>
                  </a:lnTo>
                  <a:close/>
                </a:path>
                <a:path w="4516755" h="1001395">
                  <a:moveTo>
                    <a:pt x="466725" y="0"/>
                  </a:moveTo>
                  <a:lnTo>
                    <a:pt x="457200" y="0"/>
                  </a:lnTo>
                  <a:lnTo>
                    <a:pt x="457200" y="9512"/>
                  </a:lnTo>
                  <a:lnTo>
                    <a:pt x="466725" y="9512"/>
                  </a:lnTo>
                  <a:lnTo>
                    <a:pt x="466725" y="0"/>
                  </a:lnTo>
                  <a:close/>
                </a:path>
                <a:path w="4516755" h="1001395">
                  <a:moveTo>
                    <a:pt x="523875" y="495706"/>
                  </a:moveTo>
                  <a:lnTo>
                    <a:pt x="514350" y="495706"/>
                  </a:lnTo>
                  <a:lnTo>
                    <a:pt x="514350" y="505218"/>
                  </a:lnTo>
                  <a:lnTo>
                    <a:pt x="523875" y="505218"/>
                  </a:lnTo>
                  <a:lnTo>
                    <a:pt x="523875" y="495706"/>
                  </a:lnTo>
                  <a:close/>
                </a:path>
                <a:path w="4516755" h="1001395">
                  <a:moveTo>
                    <a:pt x="523875" y="0"/>
                  </a:moveTo>
                  <a:lnTo>
                    <a:pt x="514350" y="0"/>
                  </a:lnTo>
                  <a:lnTo>
                    <a:pt x="514350" y="9512"/>
                  </a:lnTo>
                  <a:lnTo>
                    <a:pt x="523875" y="9512"/>
                  </a:lnTo>
                  <a:lnTo>
                    <a:pt x="523875" y="0"/>
                  </a:lnTo>
                  <a:close/>
                </a:path>
                <a:path w="4516755" h="1001395">
                  <a:moveTo>
                    <a:pt x="752475" y="495706"/>
                  </a:moveTo>
                  <a:lnTo>
                    <a:pt x="742950" y="495706"/>
                  </a:lnTo>
                  <a:lnTo>
                    <a:pt x="742950" y="505218"/>
                  </a:lnTo>
                  <a:lnTo>
                    <a:pt x="752475" y="505218"/>
                  </a:lnTo>
                  <a:lnTo>
                    <a:pt x="752475" y="495706"/>
                  </a:lnTo>
                  <a:close/>
                </a:path>
                <a:path w="4516755" h="1001395">
                  <a:moveTo>
                    <a:pt x="752475" y="0"/>
                  </a:moveTo>
                  <a:lnTo>
                    <a:pt x="742950" y="0"/>
                  </a:lnTo>
                  <a:lnTo>
                    <a:pt x="742950" y="9512"/>
                  </a:lnTo>
                  <a:lnTo>
                    <a:pt x="752475" y="9512"/>
                  </a:lnTo>
                  <a:lnTo>
                    <a:pt x="752475" y="0"/>
                  </a:lnTo>
                  <a:close/>
                </a:path>
                <a:path w="4516755" h="1001395">
                  <a:moveTo>
                    <a:pt x="809625" y="495706"/>
                  </a:moveTo>
                  <a:lnTo>
                    <a:pt x="800100" y="495706"/>
                  </a:lnTo>
                  <a:lnTo>
                    <a:pt x="800100" y="505218"/>
                  </a:lnTo>
                  <a:lnTo>
                    <a:pt x="809625" y="505218"/>
                  </a:lnTo>
                  <a:lnTo>
                    <a:pt x="809625" y="495706"/>
                  </a:lnTo>
                  <a:close/>
                </a:path>
                <a:path w="4516755" h="1001395">
                  <a:moveTo>
                    <a:pt x="809625" y="0"/>
                  </a:moveTo>
                  <a:lnTo>
                    <a:pt x="800100" y="0"/>
                  </a:lnTo>
                  <a:lnTo>
                    <a:pt x="800100" y="9512"/>
                  </a:lnTo>
                  <a:lnTo>
                    <a:pt x="809625" y="9512"/>
                  </a:lnTo>
                  <a:lnTo>
                    <a:pt x="809625" y="0"/>
                  </a:lnTo>
                  <a:close/>
                </a:path>
                <a:path w="4516755" h="1001395">
                  <a:moveTo>
                    <a:pt x="866775" y="495706"/>
                  </a:moveTo>
                  <a:lnTo>
                    <a:pt x="857250" y="495706"/>
                  </a:lnTo>
                  <a:lnTo>
                    <a:pt x="857250" y="505218"/>
                  </a:lnTo>
                  <a:lnTo>
                    <a:pt x="866775" y="505218"/>
                  </a:lnTo>
                  <a:lnTo>
                    <a:pt x="866775" y="495706"/>
                  </a:lnTo>
                  <a:close/>
                </a:path>
                <a:path w="4516755" h="1001395">
                  <a:moveTo>
                    <a:pt x="923925" y="495706"/>
                  </a:moveTo>
                  <a:lnTo>
                    <a:pt x="914400" y="495706"/>
                  </a:lnTo>
                  <a:lnTo>
                    <a:pt x="914400" y="505218"/>
                  </a:lnTo>
                  <a:lnTo>
                    <a:pt x="923925" y="505218"/>
                  </a:lnTo>
                  <a:lnTo>
                    <a:pt x="923925" y="495706"/>
                  </a:lnTo>
                  <a:close/>
                </a:path>
                <a:path w="4516755" h="1001395">
                  <a:moveTo>
                    <a:pt x="1095375" y="495706"/>
                  </a:moveTo>
                  <a:lnTo>
                    <a:pt x="1087602" y="495706"/>
                  </a:lnTo>
                  <a:lnTo>
                    <a:pt x="1087602" y="505218"/>
                  </a:lnTo>
                  <a:lnTo>
                    <a:pt x="1095375" y="505218"/>
                  </a:lnTo>
                  <a:lnTo>
                    <a:pt x="1095375" y="495706"/>
                  </a:lnTo>
                  <a:close/>
                </a:path>
                <a:path w="4516755" h="1001395">
                  <a:moveTo>
                    <a:pt x="1152525" y="495706"/>
                  </a:moveTo>
                  <a:lnTo>
                    <a:pt x="1143000" y="495706"/>
                  </a:lnTo>
                  <a:lnTo>
                    <a:pt x="1143000" y="505218"/>
                  </a:lnTo>
                  <a:lnTo>
                    <a:pt x="1152525" y="505218"/>
                  </a:lnTo>
                  <a:lnTo>
                    <a:pt x="1152525" y="495706"/>
                  </a:lnTo>
                  <a:close/>
                </a:path>
                <a:path w="4516755" h="1001395">
                  <a:moveTo>
                    <a:pt x="1209675" y="495706"/>
                  </a:moveTo>
                  <a:lnTo>
                    <a:pt x="1200150" y="495706"/>
                  </a:lnTo>
                  <a:lnTo>
                    <a:pt x="1200150" y="505218"/>
                  </a:lnTo>
                  <a:lnTo>
                    <a:pt x="1209675" y="505218"/>
                  </a:lnTo>
                  <a:lnTo>
                    <a:pt x="1209675" y="495706"/>
                  </a:lnTo>
                  <a:close/>
                </a:path>
                <a:path w="4516755" h="1001395">
                  <a:moveTo>
                    <a:pt x="1266825" y="495706"/>
                  </a:moveTo>
                  <a:lnTo>
                    <a:pt x="1257300" y="495706"/>
                  </a:lnTo>
                  <a:lnTo>
                    <a:pt x="1257300" y="505218"/>
                  </a:lnTo>
                  <a:lnTo>
                    <a:pt x="1266825" y="505218"/>
                  </a:lnTo>
                  <a:lnTo>
                    <a:pt x="1266825" y="495706"/>
                  </a:lnTo>
                  <a:close/>
                </a:path>
                <a:path w="4516755" h="1001395">
                  <a:moveTo>
                    <a:pt x="1323873" y="495706"/>
                  </a:moveTo>
                  <a:lnTo>
                    <a:pt x="1314450" y="495706"/>
                  </a:lnTo>
                  <a:lnTo>
                    <a:pt x="1314450" y="505218"/>
                  </a:lnTo>
                  <a:lnTo>
                    <a:pt x="1323873" y="505218"/>
                  </a:lnTo>
                  <a:lnTo>
                    <a:pt x="1323873" y="495706"/>
                  </a:lnTo>
                  <a:close/>
                </a:path>
                <a:path w="4516755" h="1001395">
                  <a:moveTo>
                    <a:pt x="1495425" y="495706"/>
                  </a:moveTo>
                  <a:lnTo>
                    <a:pt x="1485900" y="495706"/>
                  </a:lnTo>
                  <a:lnTo>
                    <a:pt x="1485900" y="505218"/>
                  </a:lnTo>
                  <a:lnTo>
                    <a:pt x="1495425" y="505218"/>
                  </a:lnTo>
                  <a:lnTo>
                    <a:pt x="1495425" y="495706"/>
                  </a:lnTo>
                  <a:close/>
                </a:path>
                <a:path w="4516755" h="1001395">
                  <a:moveTo>
                    <a:pt x="1552575" y="495706"/>
                  </a:moveTo>
                  <a:lnTo>
                    <a:pt x="1543050" y="495706"/>
                  </a:lnTo>
                  <a:lnTo>
                    <a:pt x="1543050" y="505218"/>
                  </a:lnTo>
                  <a:lnTo>
                    <a:pt x="1552575" y="505218"/>
                  </a:lnTo>
                  <a:lnTo>
                    <a:pt x="1552575" y="495706"/>
                  </a:lnTo>
                  <a:close/>
                </a:path>
                <a:path w="4516755" h="1001395">
                  <a:moveTo>
                    <a:pt x="1609725" y="495706"/>
                  </a:moveTo>
                  <a:lnTo>
                    <a:pt x="1600200" y="495706"/>
                  </a:lnTo>
                  <a:lnTo>
                    <a:pt x="1600200" y="505218"/>
                  </a:lnTo>
                  <a:lnTo>
                    <a:pt x="1609725" y="505218"/>
                  </a:lnTo>
                  <a:lnTo>
                    <a:pt x="1609725" y="495706"/>
                  </a:lnTo>
                  <a:close/>
                </a:path>
                <a:path w="4516755" h="1001395">
                  <a:moveTo>
                    <a:pt x="1666875" y="495706"/>
                  </a:moveTo>
                  <a:lnTo>
                    <a:pt x="1657350" y="495706"/>
                  </a:lnTo>
                  <a:lnTo>
                    <a:pt x="1657350" y="505218"/>
                  </a:lnTo>
                  <a:lnTo>
                    <a:pt x="1666875" y="505218"/>
                  </a:lnTo>
                  <a:lnTo>
                    <a:pt x="1666875" y="495706"/>
                  </a:lnTo>
                  <a:close/>
                </a:path>
                <a:path w="4516755" h="1001395">
                  <a:moveTo>
                    <a:pt x="1895475" y="495706"/>
                  </a:moveTo>
                  <a:lnTo>
                    <a:pt x="1885950" y="495706"/>
                  </a:lnTo>
                  <a:lnTo>
                    <a:pt x="1885950" y="505218"/>
                  </a:lnTo>
                  <a:lnTo>
                    <a:pt x="1895475" y="505218"/>
                  </a:lnTo>
                  <a:lnTo>
                    <a:pt x="1895475" y="495706"/>
                  </a:lnTo>
                  <a:close/>
                </a:path>
                <a:path w="4516755" h="1001395">
                  <a:moveTo>
                    <a:pt x="1952625" y="495706"/>
                  </a:moveTo>
                  <a:lnTo>
                    <a:pt x="1943100" y="495706"/>
                  </a:lnTo>
                  <a:lnTo>
                    <a:pt x="1943100" y="505218"/>
                  </a:lnTo>
                  <a:lnTo>
                    <a:pt x="1952625" y="505218"/>
                  </a:lnTo>
                  <a:lnTo>
                    <a:pt x="1952625" y="495706"/>
                  </a:lnTo>
                  <a:close/>
                </a:path>
                <a:path w="4516755" h="1001395">
                  <a:moveTo>
                    <a:pt x="2009775" y="495706"/>
                  </a:moveTo>
                  <a:lnTo>
                    <a:pt x="2000250" y="495706"/>
                  </a:lnTo>
                  <a:lnTo>
                    <a:pt x="2000250" y="505218"/>
                  </a:lnTo>
                  <a:lnTo>
                    <a:pt x="2009775" y="505218"/>
                  </a:lnTo>
                  <a:lnTo>
                    <a:pt x="2009775" y="495706"/>
                  </a:lnTo>
                  <a:close/>
                </a:path>
                <a:path w="4516755" h="1001395">
                  <a:moveTo>
                    <a:pt x="2066925" y="495706"/>
                  </a:moveTo>
                  <a:lnTo>
                    <a:pt x="2057400" y="495706"/>
                  </a:lnTo>
                  <a:lnTo>
                    <a:pt x="2057400" y="505218"/>
                  </a:lnTo>
                  <a:lnTo>
                    <a:pt x="2066925" y="505218"/>
                  </a:lnTo>
                  <a:lnTo>
                    <a:pt x="2066925" y="495706"/>
                  </a:lnTo>
                  <a:close/>
                </a:path>
                <a:path w="4516755" h="1001395">
                  <a:moveTo>
                    <a:pt x="2295525" y="495706"/>
                  </a:moveTo>
                  <a:lnTo>
                    <a:pt x="2286000" y="495706"/>
                  </a:lnTo>
                  <a:lnTo>
                    <a:pt x="2286000" y="505218"/>
                  </a:lnTo>
                  <a:lnTo>
                    <a:pt x="2295525" y="505218"/>
                  </a:lnTo>
                  <a:lnTo>
                    <a:pt x="2295525" y="495706"/>
                  </a:lnTo>
                  <a:close/>
                </a:path>
                <a:path w="4516755" h="1001395">
                  <a:moveTo>
                    <a:pt x="2352675" y="495706"/>
                  </a:moveTo>
                  <a:lnTo>
                    <a:pt x="2343150" y="495706"/>
                  </a:lnTo>
                  <a:lnTo>
                    <a:pt x="2343150" y="505218"/>
                  </a:lnTo>
                  <a:lnTo>
                    <a:pt x="2352675" y="505218"/>
                  </a:lnTo>
                  <a:lnTo>
                    <a:pt x="2352675" y="495706"/>
                  </a:lnTo>
                  <a:close/>
                </a:path>
                <a:path w="4516755" h="1001395">
                  <a:moveTo>
                    <a:pt x="2409825" y="495706"/>
                  </a:moveTo>
                  <a:lnTo>
                    <a:pt x="2400300" y="495706"/>
                  </a:lnTo>
                  <a:lnTo>
                    <a:pt x="2400300" y="505218"/>
                  </a:lnTo>
                  <a:lnTo>
                    <a:pt x="2409825" y="505218"/>
                  </a:lnTo>
                  <a:lnTo>
                    <a:pt x="2409825" y="495706"/>
                  </a:lnTo>
                  <a:close/>
                </a:path>
                <a:path w="4516755" h="1001395">
                  <a:moveTo>
                    <a:pt x="2466975" y="495706"/>
                  </a:moveTo>
                  <a:lnTo>
                    <a:pt x="2457450" y="495706"/>
                  </a:lnTo>
                  <a:lnTo>
                    <a:pt x="2457450" y="505218"/>
                  </a:lnTo>
                  <a:lnTo>
                    <a:pt x="2466975" y="505218"/>
                  </a:lnTo>
                  <a:lnTo>
                    <a:pt x="2466975" y="495706"/>
                  </a:lnTo>
                  <a:close/>
                </a:path>
                <a:path w="4516755" h="1001395">
                  <a:moveTo>
                    <a:pt x="2695575" y="495706"/>
                  </a:moveTo>
                  <a:lnTo>
                    <a:pt x="2686050" y="495706"/>
                  </a:lnTo>
                  <a:lnTo>
                    <a:pt x="2686050" y="505218"/>
                  </a:lnTo>
                  <a:lnTo>
                    <a:pt x="2695575" y="505218"/>
                  </a:lnTo>
                  <a:lnTo>
                    <a:pt x="2695575" y="495706"/>
                  </a:lnTo>
                  <a:close/>
                </a:path>
                <a:path w="4516755" h="1001395">
                  <a:moveTo>
                    <a:pt x="2752725" y="495706"/>
                  </a:moveTo>
                  <a:lnTo>
                    <a:pt x="2743200" y="495706"/>
                  </a:lnTo>
                  <a:lnTo>
                    <a:pt x="2743200" y="505218"/>
                  </a:lnTo>
                  <a:lnTo>
                    <a:pt x="2752725" y="505218"/>
                  </a:lnTo>
                  <a:lnTo>
                    <a:pt x="2752725" y="495706"/>
                  </a:lnTo>
                  <a:close/>
                </a:path>
                <a:path w="4516755" h="1001395">
                  <a:moveTo>
                    <a:pt x="2809875" y="495706"/>
                  </a:moveTo>
                  <a:lnTo>
                    <a:pt x="2800350" y="495706"/>
                  </a:lnTo>
                  <a:lnTo>
                    <a:pt x="2800350" y="505218"/>
                  </a:lnTo>
                  <a:lnTo>
                    <a:pt x="2809875" y="505218"/>
                  </a:lnTo>
                  <a:lnTo>
                    <a:pt x="2809875" y="495706"/>
                  </a:lnTo>
                  <a:close/>
                </a:path>
                <a:path w="4516755" h="1001395">
                  <a:moveTo>
                    <a:pt x="2867025" y="495706"/>
                  </a:moveTo>
                  <a:lnTo>
                    <a:pt x="2857500" y="495706"/>
                  </a:lnTo>
                  <a:lnTo>
                    <a:pt x="2857500" y="505218"/>
                  </a:lnTo>
                  <a:lnTo>
                    <a:pt x="2867025" y="505218"/>
                  </a:lnTo>
                  <a:lnTo>
                    <a:pt x="2867025" y="495706"/>
                  </a:lnTo>
                  <a:close/>
                </a:path>
                <a:path w="4516755" h="1001395">
                  <a:moveTo>
                    <a:pt x="3038475" y="495706"/>
                  </a:moveTo>
                  <a:lnTo>
                    <a:pt x="3034487" y="495706"/>
                  </a:lnTo>
                  <a:lnTo>
                    <a:pt x="3034487" y="505218"/>
                  </a:lnTo>
                  <a:lnTo>
                    <a:pt x="3038475" y="505218"/>
                  </a:lnTo>
                  <a:lnTo>
                    <a:pt x="3038475" y="495706"/>
                  </a:lnTo>
                  <a:close/>
                </a:path>
                <a:path w="4516755" h="1001395">
                  <a:moveTo>
                    <a:pt x="3095625" y="495706"/>
                  </a:moveTo>
                  <a:lnTo>
                    <a:pt x="3086100" y="495706"/>
                  </a:lnTo>
                  <a:lnTo>
                    <a:pt x="3086100" y="505218"/>
                  </a:lnTo>
                  <a:lnTo>
                    <a:pt x="3095625" y="505218"/>
                  </a:lnTo>
                  <a:lnTo>
                    <a:pt x="3095625" y="495706"/>
                  </a:lnTo>
                  <a:close/>
                </a:path>
                <a:path w="4516755" h="1001395">
                  <a:moveTo>
                    <a:pt x="3152775" y="495706"/>
                  </a:moveTo>
                  <a:lnTo>
                    <a:pt x="3143250" y="495706"/>
                  </a:lnTo>
                  <a:lnTo>
                    <a:pt x="3143250" y="505218"/>
                  </a:lnTo>
                  <a:lnTo>
                    <a:pt x="3152775" y="505218"/>
                  </a:lnTo>
                  <a:lnTo>
                    <a:pt x="3152775" y="495706"/>
                  </a:lnTo>
                  <a:close/>
                </a:path>
                <a:path w="4516755" h="1001395">
                  <a:moveTo>
                    <a:pt x="3209925" y="495706"/>
                  </a:moveTo>
                  <a:lnTo>
                    <a:pt x="3200400" y="495706"/>
                  </a:lnTo>
                  <a:lnTo>
                    <a:pt x="3200400" y="505218"/>
                  </a:lnTo>
                  <a:lnTo>
                    <a:pt x="3209925" y="505218"/>
                  </a:lnTo>
                  <a:lnTo>
                    <a:pt x="3209925" y="495706"/>
                  </a:lnTo>
                  <a:close/>
                </a:path>
                <a:path w="4516755" h="1001395">
                  <a:moveTo>
                    <a:pt x="3267075" y="495706"/>
                  </a:moveTo>
                  <a:lnTo>
                    <a:pt x="3257550" y="495706"/>
                  </a:lnTo>
                  <a:lnTo>
                    <a:pt x="3257550" y="505218"/>
                  </a:lnTo>
                  <a:lnTo>
                    <a:pt x="3267075" y="505218"/>
                  </a:lnTo>
                  <a:lnTo>
                    <a:pt x="3267075" y="495706"/>
                  </a:lnTo>
                  <a:close/>
                </a:path>
                <a:path w="4516755" h="1001395">
                  <a:moveTo>
                    <a:pt x="3438525" y="495706"/>
                  </a:moveTo>
                  <a:lnTo>
                    <a:pt x="3429000" y="495706"/>
                  </a:lnTo>
                  <a:lnTo>
                    <a:pt x="3429000" y="505218"/>
                  </a:lnTo>
                  <a:lnTo>
                    <a:pt x="3438525" y="505218"/>
                  </a:lnTo>
                  <a:lnTo>
                    <a:pt x="3438525" y="495706"/>
                  </a:lnTo>
                  <a:close/>
                </a:path>
                <a:path w="4516755" h="1001395">
                  <a:moveTo>
                    <a:pt x="3495675" y="495706"/>
                  </a:moveTo>
                  <a:lnTo>
                    <a:pt x="3486150" y="495706"/>
                  </a:lnTo>
                  <a:lnTo>
                    <a:pt x="3486150" y="505218"/>
                  </a:lnTo>
                  <a:lnTo>
                    <a:pt x="3495675" y="505218"/>
                  </a:lnTo>
                  <a:lnTo>
                    <a:pt x="3495675" y="495706"/>
                  </a:lnTo>
                  <a:close/>
                </a:path>
                <a:path w="4516755" h="1001395">
                  <a:moveTo>
                    <a:pt x="3552825" y="495706"/>
                  </a:moveTo>
                  <a:lnTo>
                    <a:pt x="3543300" y="495706"/>
                  </a:lnTo>
                  <a:lnTo>
                    <a:pt x="3543300" y="505218"/>
                  </a:lnTo>
                  <a:lnTo>
                    <a:pt x="3552825" y="505218"/>
                  </a:lnTo>
                  <a:lnTo>
                    <a:pt x="3552825" y="495706"/>
                  </a:lnTo>
                  <a:close/>
                </a:path>
                <a:path w="4516755" h="1001395">
                  <a:moveTo>
                    <a:pt x="3609975" y="495706"/>
                  </a:moveTo>
                  <a:lnTo>
                    <a:pt x="3600450" y="495706"/>
                  </a:lnTo>
                  <a:lnTo>
                    <a:pt x="3600450" y="505218"/>
                  </a:lnTo>
                  <a:lnTo>
                    <a:pt x="3609975" y="505218"/>
                  </a:lnTo>
                  <a:lnTo>
                    <a:pt x="3609975" y="495706"/>
                  </a:lnTo>
                  <a:close/>
                </a:path>
                <a:path w="4516755" h="1001395">
                  <a:moveTo>
                    <a:pt x="3660127" y="495706"/>
                  </a:moveTo>
                  <a:lnTo>
                    <a:pt x="3657600" y="495706"/>
                  </a:lnTo>
                  <a:lnTo>
                    <a:pt x="3657600" y="505218"/>
                  </a:lnTo>
                  <a:lnTo>
                    <a:pt x="3660127" y="505218"/>
                  </a:lnTo>
                  <a:lnTo>
                    <a:pt x="3660127" y="495706"/>
                  </a:lnTo>
                  <a:close/>
                </a:path>
                <a:path w="4516755" h="1001395">
                  <a:moveTo>
                    <a:pt x="3838575" y="991412"/>
                  </a:moveTo>
                  <a:lnTo>
                    <a:pt x="3829050" y="991412"/>
                  </a:lnTo>
                  <a:lnTo>
                    <a:pt x="3829050" y="1000912"/>
                  </a:lnTo>
                  <a:lnTo>
                    <a:pt x="3838575" y="1000912"/>
                  </a:lnTo>
                  <a:lnTo>
                    <a:pt x="3838575" y="991412"/>
                  </a:lnTo>
                  <a:close/>
                </a:path>
                <a:path w="4516755" h="1001395">
                  <a:moveTo>
                    <a:pt x="3838575" y="495706"/>
                  </a:moveTo>
                  <a:lnTo>
                    <a:pt x="3829050" y="495706"/>
                  </a:lnTo>
                  <a:lnTo>
                    <a:pt x="3829050" y="505218"/>
                  </a:lnTo>
                  <a:lnTo>
                    <a:pt x="3838575" y="505218"/>
                  </a:lnTo>
                  <a:lnTo>
                    <a:pt x="3838575" y="495706"/>
                  </a:lnTo>
                  <a:close/>
                </a:path>
                <a:path w="4516755" h="1001395">
                  <a:moveTo>
                    <a:pt x="3895725" y="991412"/>
                  </a:moveTo>
                  <a:lnTo>
                    <a:pt x="3886200" y="991412"/>
                  </a:lnTo>
                  <a:lnTo>
                    <a:pt x="3886200" y="1000912"/>
                  </a:lnTo>
                  <a:lnTo>
                    <a:pt x="3895725" y="1000912"/>
                  </a:lnTo>
                  <a:lnTo>
                    <a:pt x="3895725" y="991412"/>
                  </a:lnTo>
                  <a:close/>
                </a:path>
                <a:path w="4516755" h="1001395">
                  <a:moveTo>
                    <a:pt x="3895725" y="495706"/>
                  </a:moveTo>
                  <a:lnTo>
                    <a:pt x="3886200" y="495706"/>
                  </a:lnTo>
                  <a:lnTo>
                    <a:pt x="3886200" y="505218"/>
                  </a:lnTo>
                  <a:lnTo>
                    <a:pt x="3895725" y="505218"/>
                  </a:lnTo>
                  <a:lnTo>
                    <a:pt x="3895725" y="495706"/>
                  </a:lnTo>
                  <a:close/>
                </a:path>
                <a:path w="4516755" h="1001395">
                  <a:moveTo>
                    <a:pt x="3952875" y="991412"/>
                  </a:moveTo>
                  <a:lnTo>
                    <a:pt x="3943350" y="991412"/>
                  </a:lnTo>
                  <a:lnTo>
                    <a:pt x="3943350" y="1000912"/>
                  </a:lnTo>
                  <a:lnTo>
                    <a:pt x="3952875" y="1000912"/>
                  </a:lnTo>
                  <a:lnTo>
                    <a:pt x="3952875" y="991412"/>
                  </a:lnTo>
                  <a:close/>
                </a:path>
                <a:path w="4516755" h="1001395">
                  <a:moveTo>
                    <a:pt x="3952875" y="495706"/>
                  </a:moveTo>
                  <a:lnTo>
                    <a:pt x="3943350" y="495706"/>
                  </a:lnTo>
                  <a:lnTo>
                    <a:pt x="3943350" y="505218"/>
                  </a:lnTo>
                  <a:lnTo>
                    <a:pt x="3952875" y="505218"/>
                  </a:lnTo>
                  <a:lnTo>
                    <a:pt x="3952875" y="495706"/>
                  </a:lnTo>
                  <a:close/>
                </a:path>
                <a:path w="4516755" h="1001395">
                  <a:moveTo>
                    <a:pt x="4010025" y="991412"/>
                  </a:moveTo>
                  <a:lnTo>
                    <a:pt x="4000500" y="991412"/>
                  </a:lnTo>
                  <a:lnTo>
                    <a:pt x="4000500" y="1000912"/>
                  </a:lnTo>
                  <a:lnTo>
                    <a:pt x="4010025" y="1000912"/>
                  </a:lnTo>
                  <a:lnTo>
                    <a:pt x="4010025" y="991412"/>
                  </a:lnTo>
                  <a:close/>
                </a:path>
                <a:path w="4516755" h="1001395">
                  <a:moveTo>
                    <a:pt x="4010025" y="495706"/>
                  </a:moveTo>
                  <a:lnTo>
                    <a:pt x="4000500" y="495706"/>
                  </a:lnTo>
                  <a:lnTo>
                    <a:pt x="4000500" y="505218"/>
                  </a:lnTo>
                  <a:lnTo>
                    <a:pt x="4010025" y="505218"/>
                  </a:lnTo>
                  <a:lnTo>
                    <a:pt x="4010025" y="495706"/>
                  </a:lnTo>
                  <a:close/>
                </a:path>
                <a:path w="4516755" h="1001395">
                  <a:moveTo>
                    <a:pt x="4238625" y="991412"/>
                  </a:moveTo>
                  <a:lnTo>
                    <a:pt x="4229100" y="991412"/>
                  </a:lnTo>
                  <a:lnTo>
                    <a:pt x="4229100" y="1000912"/>
                  </a:lnTo>
                  <a:lnTo>
                    <a:pt x="4238625" y="1000912"/>
                  </a:lnTo>
                  <a:lnTo>
                    <a:pt x="4238625" y="991412"/>
                  </a:lnTo>
                  <a:close/>
                </a:path>
                <a:path w="4516755" h="1001395">
                  <a:moveTo>
                    <a:pt x="4238625" y="495706"/>
                  </a:moveTo>
                  <a:lnTo>
                    <a:pt x="4229100" y="495706"/>
                  </a:lnTo>
                  <a:lnTo>
                    <a:pt x="4229100" y="505218"/>
                  </a:lnTo>
                  <a:lnTo>
                    <a:pt x="4238625" y="505218"/>
                  </a:lnTo>
                  <a:lnTo>
                    <a:pt x="4238625" y="495706"/>
                  </a:lnTo>
                  <a:close/>
                </a:path>
                <a:path w="4516755" h="1001395">
                  <a:moveTo>
                    <a:pt x="4295775" y="991412"/>
                  </a:moveTo>
                  <a:lnTo>
                    <a:pt x="4286250" y="991412"/>
                  </a:lnTo>
                  <a:lnTo>
                    <a:pt x="4286250" y="1000912"/>
                  </a:lnTo>
                  <a:lnTo>
                    <a:pt x="4295775" y="1000912"/>
                  </a:lnTo>
                  <a:lnTo>
                    <a:pt x="4295775" y="991412"/>
                  </a:lnTo>
                  <a:close/>
                </a:path>
                <a:path w="4516755" h="1001395">
                  <a:moveTo>
                    <a:pt x="4295775" y="495706"/>
                  </a:moveTo>
                  <a:lnTo>
                    <a:pt x="4286250" y="495706"/>
                  </a:lnTo>
                  <a:lnTo>
                    <a:pt x="4286250" y="505218"/>
                  </a:lnTo>
                  <a:lnTo>
                    <a:pt x="4295775" y="505218"/>
                  </a:lnTo>
                  <a:lnTo>
                    <a:pt x="4295775" y="495706"/>
                  </a:lnTo>
                  <a:close/>
                </a:path>
                <a:path w="4516755" h="1001395">
                  <a:moveTo>
                    <a:pt x="4352925" y="991412"/>
                  </a:moveTo>
                  <a:lnTo>
                    <a:pt x="4343400" y="991412"/>
                  </a:lnTo>
                  <a:lnTo>
                    <a:pt x="4343400" y="1000912"/>
                  </a:lnTo>
                  <a:lnTo>
                    <a:pt x="4352925" y="1000912"/>
                  </a:lnTo>
                  <a:lnTo>
                    <a:pt x="4352925" y="991412"/>
                  </a:lnTo>
                  <a:close/>
                </a:path>
                <a:path w="4516755" h="1001395">
                  <a:moveTo>
                    <a:pt x="4352925" y="495706"/>
                  </a:moveTo>
                  <a:lnTo>
                    <a:pt x="4343400" y="495706"/>
                  </a:lnTo>
                  <a:lnTo>
                    <a:pt x="4343400" y="505218"/>
                  </a:lnTo>
                  <a:lnTo>
                    <a:pt x="4352925" y="505218"/>
                  </a:lnTo>
                  <a:lnTo>
                    <a:pt x="4352925" y="495706"/>
                  </a:lnTo>
                  <a:close/>
                </a:path>
                <a:path w="4516755" h="1001395">
                  <a:moveTo>
                    <a:pt x="4410075" y="991412"/>
                  </a:moveTo>
                  <a:lnTo>
                    <a:pt x="4400550" y="991412"/>
                  </a:lnTo>
                  <a:lnTo>
                    <a:pt x="4400550" y="1000912"/>
                  </a:lnTo>
                  <a:lnTo>
                    <a:pt x="4410075" y="1000912"/>
                  </a:lnTo>
                  <a:lnTo>
                    <a:pt x="4410075" y="991412"/>
                  </a:lnTo>
                  <a:close/>
                </a:path>
                <a:path w="4516755" h="1001395">
                  <a:moveTo>
                    <a:pt x="4410075" y="495706"/>
                  </a:moveTo>
                  <a:lnTo>
                    <a:pt x="4400550" y="495706"/>
                  </a:lnTo>
                  <a:lnTo>
                    <a:pt x="4400550" y="505218"/>
                  </a:lnTo>
                  <a:lnTo>
                    <a:pt x="4410075" y="505218"/>
                  </a:lnTo>
                  <a:lnTo>
                    <a:pt x="4410075" y="495706"/>
                  </a:lnTo>
                  <a:close/>
                </a:path>
                <a:path w="4516755" h="1001395">
                  <a:moveTo>
                    <a:pt x="4467225" y="991412"/>
                  </a:moveTo>
                  <a:lnTo>
                    <a:pt x="4457700" y="991412"/>
                  </a:lnTo>
                  <a:lnTo>
                    <a:pt x="4457700" y="1000912"/>
                  </a:lnTo>
                  <a:lnTo>
                    <a:pt x="4467225" y="1000912"/>
                  </a:lnTo>
                  <a:lnTo>
                    <a:pt x="4467225" y="991412"/>
                  </a:lnTo>
                  <a:close/>
                </a:path>
                <a:path w="4516755" h="1001395">
                  <a:moveTo>
                    <a:pt x="4467225" y="495706"/>
                  </a:moveTo>
                  <a:lnTo>
                    <a:pt x="4457700" y="495706"/>
                  </a:lnTo>
                  <a:lnTo>
                    <a:pt x="4457700" y="505218"/>
                  </a:lnTo>
                  <a:lnTo>
                    <a:pt x="4467225" y="505218"/>
                  </a:lnTo>
                  <a:lnTo>
                    <a:pt x="4467225" y="495706"/>
                  </a:lnTo>
                  <a:close/>
                </a:path>
                <a:path w="4516755" h="1001395">
                  <a:moveTo>
                    <a:pt x="4516755" y="991412"/>
                  </a:moveTo>
                  <a:lnTo>
                    <a:pt x="4514850" y="991412"/>
                  </a:lnTo>
                  <a:lnTo>
                    <a:pt x="4514850" y="1000912"/>
                  </a:lnTo>
                  <a:lnTo>
                    <a:pt x="4516755" y="1000912"/>
                  </a:lnTo>
                  <a:lnTo>
                    <a:pt x="4516755" y="991412"/>
                  </a:lnTo>
                  <a:close/>
                </a:path>
                <a:path w="4516755" h="1001395">
                  <a:moveTo>
                    <a:pt x="4516755" y="495706"/>
                  </a:moveTo>
                  <a:lnTo>
                    <a:pt x="4514850" y="495706"/>
                  </a:lnTo>
                  <a:lnTo>
                    <a:pt x="4514850" y="505218"/>
                  </a:lnTo>
                  <a:lnTo>
                    <a:pt x="4516755" y="505218"/>
                  </a:lnTo>
                  <a:lnTo>
                    <a:pt x="4516755" y="495706"/>
                  </a:lnTo>
                  <a:close/>
                </a:path>
              </a:pathLst>
            </a:custGeom>
            <a:solidFill>
              <a:srgbClr val="C7C6C3"/>
            </a:solidFill>
          </p:spPr>
          <p:txBody>
            <a:bodyPr wrap="square" lIns="0" tIns="0" rIns="0" bIns="0" rtlCol="0"/>
            <a:lstStyle/>
            <a:p>
              <a:endParaRPr/>
            </a:p>
          </p:txBody>
        </p:sp>
        <p:sp>
          <p:nvSpPr>
            <p:cNvPr id="21" name="object 21"/>
            <p:cNvSpPr/>
            <p:nvPr/>
          </p:nvSpPr>
          <p:spPr>
            <a:xfrm>
              <a:off x="760095" y="4189285"/>
              <a:ext cx="4516755" cy="505459"/>
            </a:xfrm>
            <a:custGeom>
              <a:avLst/>
              <a:gdLst/>
              <a:ahLst/>
              <a:cxnLst/>
              <a:rect l="l" t="t" r="r" b="b"/>
              <a:pathLst>
                <a:path w="4516755" h="505460">
                  <a:moveTo>
                    <a:pt x="9525" y="0"/>
                  </a:moveTo>
                  <a:lnTo>
                    <a:pt x="0" y="0"/>
                  </a:lnTo>
                  <a:lnTo>
                    <a:pt x="0" y="9499"/>
                  </a:lnTo>
                  <a:lnTo>
                    <a:pt x="9525" y="9499"/>
                  </a:lnTo>
                  <a:lnTo>
                    <a:pt x="9525" y="0"/>
                  </a:lnTo>
                  <a:close/>
                </a:path>
                <a:path w="4516755" h="505460">
                  <a:moveTo>
                    <a:pt x="66675" y="0"/>
                  </a:moveTo>
                  <a:lnTo>
                    <a:pt x="57150" y="0"/>
                  </a:lnTo>
                  <a:lnTo>
                    <a:pt x="57150" y="9499"/>
                  </a:lnTo>
                  <a:lnTo>
                    <a:pt x="66675" y="9499"/>
                  </a:lnTo>
                  <a:lnTo>
                    <a:pt x="66675" y="0"/>
                  </a:lnTo>
                  <a:close/>
                </a:path>
                <a:path w="4516755" h="505460">
                  <a:moveTo>
                    <a:pt x="123825" y="0"/>
                  </a:moveTo>
                  <a:lnTo>
                    <a:pt x="114300" y="0"/>
                  </a:lnTo>
                  <a:lnTo>
                    <a:pt x="114300" y="9499"/>
                  </a:lnTo>
                  <a:lnTo>
                    <a:pt x="123825" y="9499"/>
                  </a:lnTo>
                  <a:lnTo>
                    <a:pt x="123825" y="0"/>
                  </a:lnTo>
                  <a:close/>
                </a:path>
                <a:path w="4516755" h="505460">
                  <a:moveTo>
                    <a:pt x="352425" y="0"/>
                  </a:moveTo>
                  <a:lnTo>
                    <a:pt x="342900" y="0"/>
                  </a:lnTo>
                  <a:lnTo>
                    <a:pt x="342900" y="9499"/>
                  </a:lnTo>
                  <a:lnTo>
                    <a:pt x="352425" y="9499"/>
                  </a:lnTo>
                  <a:lnTo>
                    <a:pt x="352425" y="0"/>
                  </a:lnTo>
                  <a:close/>
                </a:path>
                <a:path w="4516755" h="505460">
                  <a:moveTo>
                    <a:pt x="409575" y="0"/>
                  </a:moveTo>
                  <a:lnTo>
                    <a:pt x="400050" y="0"/>
                  </a:lnTo>
                  <a:lnTo>
                    <a:pt x="400050" y="9499"/>
                  </a:lnTo>
                  <a:lnTo>
                    <a:pt x="409575" y="9499"/>
                  </a:lnTo>
                  <a:lnTo>
                    <a:pt x="409575" y="0"/>
                  </a:lnTo>
                  <a:close/>
                </a:path>
                <a:path w="4516755" h="505460">
                  <a:moveTo>
                    <a:pt x="466725" y="0"/>
                  </a:moveTo>
                  <a:lnTo>
                    <a:pt x="457200" y="0"/>
                  </a:lnTo>
                  <a:lnTo>
                    <a:pt x="457200" y="9499"/>
                  </a:lnTo>
                  <a:lnTo>
                    <a:pt x="466725" y="9499"/>
                  </a:lnTo>
                  <a:lnTo>
                    <a:pt x="466725" y="0"/>
                  </a:lnTo>
                  <a:close/>
                </a:path>
                <a:path w="4516755" h="505460">
                  <a:moveTo>
                    <a:pt x="523875" y="0"/>
                  </a:moveTo>
                  <a:lnTo>
                    <a:pt x="514350" y="0"/>
                  </a:lnTo>
                  <a:lnTo>
                    <a:pt x="514350" y="9499"/>
                  </a:lnTo>
                  <a:lnTo>
                    <a:pt x="523875" y="9499"/>
                  </a:lnTo>
                  <a:lnTo>
                    <a:pt x="523875" y="0"/>
                  </a:lnTo>
                  <a:close/>
                </a:path>
                <a:path w="4516755" h="505460">
                  <a:moveTo>
                    <a:pt x="752475" y="0"/>
                  </a:moveTo>
                  <a:lnTo>
                    <a:pt x="742950" y="0"/>
                  </a:lnTo>
                  <a:lnTo>
                    <a:pt x="742950" y="9499"/>
                  </a:lnTo>
                  <a:lnTo>
                    <a:pt x="752475" y="9499"/>
                  </a:lnTo>
                  <a:lnTo>
                    <a:pt x="752475" y="0"/>
                  </a:lnTo>
                  <a:close/>
                </a:path>
                <a:path w="4516755" h="505460">
                  <a:moveTo>
                    <a:pt x="809625" y="495693"/>
                  </a:moveTo>
                  <a:lnTo>
                    <a:pt x="800100" y="495693"/>
                  </a:lnTo>
                  <a:lnTo>
                    <a:pt x="800100" y="505206"/>
                  </a:lnTo>
                  <a:lnTo>
                    <a:pt x="809625" y="505206"/>
                  </a:lnTo>
                  <a:lnTo>
                    <a:pt x="809625" y="495693"/>
                  </a:lnTo>
                  <a:close/>
                </a:path>
                <a:path w="4516755" h="505460">
                  <a:moveTo>
                    <a:pt x="809625" y="0"/>
                  </a:moveTo>
                  <a:lnTo>
                    <a:pt x="800100" y="0"/>
                  </a:lnTo>
                  <a:lnTo>
                    <a:pt x="800100" y="9499"/>
                  </a:lnTo>
                  <a:lnTo>
                    <a:pt x="809625" y="9499"/>
                  </a:lnTo>
                  <a:lnTo>
                    <a:pt x="809625" y="0"/>
                  </a:lnTo>
                  <a:close/>
                </a:path>
                <a:path w="4516755" h="505460">
                  <a:moveTo>
                    <a:pt x="866775" y="495693"/>
                  </a:moveTo>
                  <a:lnTo>
                    <a:pt x="857250" y="495693"/>
                  </a:lnTo>
                  <a:lnTo>
                    <a:pt x="857250" y="505206"/>
                  </a:lnTo>
                  <a:lnTo>
                    <a:pt x="866775" y="505206"/>
                  </a:lnTo>
                  <a:lnTo>
                    <a:pt x="866775" y="495693"/>
                  </a:lnTo>
                  <a:close/>
                </a:path>
                <a:path w="4516755" h="505460">
                  <a:moveTo>
                    <a:pt x="866775" y="0"/>
                  </a:moveTo>
                  <a:lnTo>
                    <a:pt x="857250" y="0"/>
                  </a:lnTo>
                  <a:lnTo>
                    <a:pt x="857250" y="9499"/>
                  </a:lnTo>
                  <a:lnTo>
                    <a:pt x="866775" y="9499"/>
                  </a:lnTo>
                  <a:lnTo>
                    <a:pt x="866775" y="0"/>
                  </a:lnTo>
                  <a:close/>
                </a:path>
                <a:path w="4516755" h="505460">
                  <a:moveTo>
                    <a:pt x="923925" y="495693"/>
                  </a:moveTo>
                  <a:lnTo>
                    <a:pt x="914400" y="495693"/>
                  </a:lnTo>
                  <a:lnTo>
                    <a:pt x="914400" y="505206"/>
                  </a:lnTo>
                  <a:lnTo>
                    <a:pt x="923925" y="505206"/>
                  </a:lnTo>
                  <a:lnTo>
                    <a:pt x="923925" y="495693"/>
                  </a:lnTo>
                  <a:close/>
                </a:path>
                <a:path w="4516755" h="505460">
                  <a:moveTo>
                    <a:pt x="923925" y="0"/>
                  </a:moveTo>
                  <a:lnTo>
                    <a:pt x="914400" y="0"/>
                  </a:lnTo>
                  <a:lnTo>
                    <a:pt x="914400" y="9499"/>
                  </a:lnTo>
                  <a:lnTo>
                    <a:pt x="923925" y="9499"/>
                  </a:lnTo>
                  <a:lnTo>
                    <a:pt x="923925" y="0"/>
                  </a:lnTo>
                  <a:close/>
                </a:path>
                <a:path w="4516755" h="505460">
                  <a:moveTo>
                    <a:pt x="1095375" y="495693"/>
                  </a:moveTo>
                  <a:lnTo>
                    <a:pt x="1087602" y="495693"/>
                  </a:lnTo>
                  <a:lnTo>
                    <a:pt x="1087602" y="505206"/>
                  </a:lnTo>
                  <a:lnTo>
                    <a:pt x="1095375" y="505206"/>
                  </a:lnTo>
                  <a:lnTo>
                    <a:pt x="1095375" y="495693"/>
                  </a:lnTo>
                  <a:close/>
                </a:path>
                <a:path w="4516755" h="505460">
                  <a:moveTo>
                    <a:pt x="1095375" y="0"/>
                  </a:moveTo>
                  <a:lnTo>
                    <a:pt x="1087602" y="0"/>
                  </a:lnTo>
                  <a:lnTo>
                    <a:pt x="1087602" y="9499"/>
                  </a:lnTo>
                  <a:lnTo>
                    <a:pt x="1095375" y="9499"/>
                  </a:lnTo>
                  <a:lnTo>
                    <a:pt x="1095375" y="0"/>
                  </a:lnTo>
                  <a:close/>
                </a:path>
                <a:path w="4516755" h="505460">
                  <a:moveTo>
                    <a:pt x="1152525" y="495693"/>
                  </a:moveTo>
                  <a:lnTo>
                    <a:pt x="1143000" y="495693"/>
                  </a:lnTo>
                  <a:lnTo>
                    <a:pt x="1143000" y="505206"/>
                  </a:lnTo>
                  <a:lnTo>
                    <a:pt x="1152525" y="505206"/>
                  </a:lnTo>
                  <a:lnTo>
                    <a:pt x="1152525" y="495693"/>
                  </a:lnTo>
                  <a:close/>
                </a:path>
                <a:path w="4516755" h="505460">
                  <a:moveTo>
                    <a:pt x="1152525" y="0"/>
                  </a:moveTo>
                  <a:lnTo>
                    <a:pt x="1143000" y="0"/>
                  </a:lnTo>
                  <a:lnTo>
                    <a:pt x="1143000" y="9499"/>
                  </a:lnTo>
                  <a:lnTo>
                    <a:pt x="1152525" y="9499"/>
                  </a:lnTo>
                  <a:lnTo>
                    <a:pt x="1152525" y="0"/>
                  </a:lnTo>
                  <a:close/>
                </a:path>
                <a:path w="4516755" h="505460">
                  <a:moveTo>
                    <a:pt x="1209675" y="495693"/>
                  </a:moveTo>
                  <a:lnTo>
                    <a:pt x="1200150" y="495693"/>
                  </a:lnTo>
                  <a:lnTo>
                    <a:pt x="1200150" y="505206"/>
                  </a:lnTo>
                  <a:lnTo>
                    <a:pt x="1209675" y="505206"/>
                  </a:lnTo>
                  <a:lnTo>
                    <a:pt x="1209675" y="495693"/>
                  </a:lnTo>
                  <a:close/>
                </a:path>
                <a:path w="4516755" h="505460">
                  <a:moveTo>
                    <a:pt x="1209675" y="0"/>
                  </a:moveTo>
                  <a:lnTo>
                    <a:pt x="1200150" y="0"/>
                  </a:lnTo>
                  <a:lnTo>
                    <a:pt x="1200150" y="9499"/>
                  </a:lnTo>
                  <a:lnTo>
                    <a:pt x="1209675" y="9499"/>
                  </a:lnTo>
                  <a:lnTo>
                    <a:pt x="1209675" y="0"/>
                  </a:lnTo>
                  <a:close/>
                </a:path>
                <a:path w="4516755" h="505460">
                  <a:moveTo>
                    <a:pt x="1266825" y="495693"/>
                  </a:moveTo>
                  <a:lnTo>
                    <a:pt x="1257300" y="495693"/>
                  </a:lnTo>
                  <a:lnTo>
                    <a:pt x="1257300" y="505206"/>
                  </a:lnTo>
                  <a:lnTo>
                    <a:pt x="1266825" y="505206"/>
                  </a:lnTo>
                  <a:lnTo>
                    <a:pt x="1266825" y="495693"/>
                  </a:lnTo>
                  <a:close/>
                </a:path>
                <a:path w="4516755" h="505460">
                  <a:moveTo>
                    <a:pt x="1266825" y="0"/>
                  </a:moveTo>
                  <a:lnTo>
                    <a:pt x="1257300" y="0"/>
                  </a:lnTo>
                  <a:lnTo>
                    <a:pt x="1257300" y="9499"/>
                  </a:lnTo>
                  <a:lnTo>
                    <a:pt x="1266825" y="9499"/>
                  </a:lnTo>
                  <a:lnTo>
                    <a:pt x="1266825" y="0"/>
                  </a:lnTo>
                  <a:close/>
                </a:path>
                <a:path w="4516755" h="505460">
                  <a:moveTo>
                    <a:pt x="1323873" y="495693"/>
                  </a:moveTo>
                  <a:lnTo>
                    <a:pt x="1314450" y="495693"/>
                  </a:lnTo>
                  <a:lnTo>
                    <a:pt x="1314450" y="505206"/>
                  </a:lnTo>
                  <a:lnTo>
                    <a:pt x="1323873" y="505206"/>
                  </a:lnTo>
                  <a:lnTo>
                    <a:pt x="1323873" y="495693"/>
                  </a:lnTo>
                  <a:close/>
                </a:path>
                <a:path w="4516755" h="505460">
                  <a:moveTo>
                    <a:pt x="1323873" y="0"/>
                  </a:moveTo>
                  <a:lnTo>
                    <a:pt x="1314450" y="0"/>
                  </a:lnTo>
                  <a:lnTo>
                    <a:pt x="1314450" y="9499"/>
                  </a:lnTo>
                  <a:lnTo>
                    <a:pt x="1323873" y="9499"/>
                  </a:lnTo>
                  <a:lnTo>
                    <a:pt x="1323873" y="0"/>
                  </a:lnTo>
                  <a:close/>
                </a:path>
                <a:path w="4516755" h="505460">
                  <a:moveTo>
                    <a:pt x="1495425" y="495693"/>
                  </a:moveTo>
                  <a:lnTo>
                    <a:pt x="1485900" y="495693"/>
                  </a:lnTo>
                  <a:lnTo>
                    <a:pt x="1485900" y="505206"/>
                  </a:lnTo>
                  <a:lnTo>
                    <a:pt x="1495425" y="505206"/>
                  </a:lnTo>
                  <a:lnTo>
                    <a:pt x="1495425" y="495693"/>
                  </a:lnTo>
                  <a:close/>
                </a:path>
                <a:path w="4516755" h="505460">
                  <a:moveTo>
                    <a:pt x="1495425" y="0"/>
                  </a:moveTo>
                  <a:lnTo>
                    <a:pt x="1485900" y="0"/>
                  </a:lnTo>
                  <a:lnTo>
                    <a:pt x="1485900" y="9499"/>
                  </a:lnTo>
                  <a:lnTo>
                    <a:pt x="1495425" y="9499"/>
                  </a:lnTo>
                  <a:lnTo>
                    <a:pt x="1495425" y="0"/>
                  </a:lnTo>
                  <a:close/>
                </a:path>
                <a:path w="4516755" h="505460">
                  <a:moveTo>
                    <a:pt x="1552575" y="495693"/>
                  </a:moveTo>
                  <a:lnTo>
                    <a:pt x="1543050" y="495693"/>
                  </a:lnTo>
                  <a:lnTo>
                    <a:pt x="1543050" y="505206"/>
                  </a:lnTo>
                  <a:lnTo>
                    <a:pt x="1552575" y="505206"/>
                  </a:lnTo>
                  <a:lnTo>
                    <a:pt x="1552575" y="495693"/>
                  </a:lnTo>
                  <a:close/>
                </a:path>
                <a:path w="4516755" h="505460">
                  <a:moveTo>
                    <a:pt x="1552575" y="0"/>
                  </a:moveTo>
                  <a:lnTo>
                    <a:pt x="1543050" y="0"/>
                  </a:lnTo>
                  <a:lnTo>
                    <a:pt x="1543050" y="9499"/>
                  </a:lnTo>
                  <a:lnTo>
                    <a:pt x="1552575" y="9499"/>
                  </a:lnTo>
                  <a:lnTo>
                    <a:pt x="1552575" y="0"/>
                  </a:lnTo>
                  <a:close/>
                </a:path>
                <a:path w="4516755" h="505460">
                  <a:moveTo>
                    <a:pt x="1609725" y="495693"/>
                  </a:moveTo>
                  <a:lnTo>
                    <a:pt x="1600200" y="495693"/>
                  </a:lnTo>
                  <a:lnTo>
                    <a:pt x="1600200" y="505206"/>
                  </a:lnTo>
                  <a:lnTo>
                    <a:pt x="1609725" y="505206"/>
                  </a:lnTo>
                  <a:lnTo>
                    <a:pt x="1609725" y="495693"/>
                  </a:lnTo>
                  <a:close/>
                </a:path>
                <a:path w="4516755" h="505460">
                  <a:moveTo>
                    <a:pt x="1609725" y="0"/>
                  </a:moveTo>
                  <a:lnTo>
                    <a:pt x="1600200" y="0"/>
                  </a:lnTo>
                  <a:lnTo>
                    <a:pt x="1600200" y="9499"/>
                  </a:lnTo>
                  <a:lnTo>
                    <a:pt x="1609725" y="9499"/>
                  </a:lnTo>
                  <a:lnTo>
                    <a:pt x="1609725" y="0"/>
                  </a:lnTo>
                  <a:close/>
                </a:path>
                <a:path w="4516755" h="505460">
                  <a:moveTo>
                    <a:pt x="1666875" y="495693"/>
                  </a:moveTo>
                  <a:lnTo>
                    <a:pt x="1657350" y="495693"/>
                  </a:lnTo>
                  <a:lnTo>
                    <a:pt x="1657350" y="505206"/>
                  </a:lnTo>
                  <a:lnTo>
                    <a:pt x="1666875" y="505206"/>
                  </a:lnTo>
                  <a:lnTo>
                    <a:pt x="1666875" y="495693"/>
                  </a:lnTo>
                  <a:close/>
                </a:path>
                <a:path w="4516755" h="505460">
                  <a:moveTo>
                    <a:pt x="1666875" y="0"/>
                  </a:moveTo>
                  <a:lnTo>
                    <a:pt x="1657350" y="0"/>
                  </a:lnTo>
                  <a:lnTo>
                    <a:pt x="1657350" y="9499"/>
                  </a:lnTo>
                  <a:lnTo>
                    <a:pt x="1666875" y="9499"/>
                  </a:lnTo>
                  <a:lnTo>
                    <a:pt x="1666875" y="0"/>
                  </a:lnTo>
                  <a:close/>
                </a:path>
                <a:path w="4516755" h="505460">
                  <a:moveTo>
                    <a:pt x="1724025" y="0"/>
                  </a:moveTo>
                  <a:lnTo>
                    <a:pt x="1714500" y="0"/>
                  </a:lnTo>
                  <a:lnTo>
                    <a:pt x="1714500" y="9499"/>
                  </a:lnTo>
                  <a:lnTo>
                    <a:pt x="1724025" y="9499"/>
                  </a:lnTo>
                  <a:lnTo>
                    <a:pt x="1724025" y="0"/>
                  </a:lnTo>
                  <a:close/>
                </a:path>
                <a:path w="4516755" h="505460">
                  <a:moveTo>
                    <a:pt x="1781175" y="0"/>
                  </a:moveTo>
                  <a:lnTo>
                    <a:pt x="1771650" y="0"/>
                  </a:lnTo>
                  <a:lnTo>
                    <a:pt x="1771650" y="9499"/>
                  </a:lnTo>
                  <a:lnTo>
                    <a:pt x="1781175" y="9499"/>
                  </a:lnTo>
                  <a:lnTo>
                    <a:pt x="1781175" y="0"/>
                  </a:lnTo>
                  <a:close/>
                </a:path>
                <a:path w="4516755" h="505460">
                  <a:moveTo>
                    <a:pt x="1838325" y="0"/>
                  </a:moveTo>
                  <a:lnTo>
                    <a:pt x="1828800" y="0"/>
                  </a:lnTo>
                  <a:lnTo>
                    <a:pt x="1828800" y="9499"/>
                  </a:lnTo>
                  <a:lnTo>
                    <a:pt x="1838325" y="9499"/>
                  </a:lnTo>
                  <a:lnTo>
                    <a:pt x="1838325" y="0"/>
                  </a:lnTo>
                  <a:close/>
                </a:path>
                <a:path w="4516755" h="505460">
                  <a:moveTo>
                    <a:pt x="1895475" y="495693"/>
                  </a:moveTo>
                  <a:lnTo>
                    <a:pt x="1885950" y="495693"/>
                  </a:lnTo>
                  <a:lnTo>
                    <a:pt x="1885950" y="505206"/>
                  </a:lnTo>
                  <a:lnTo>
                    <a:pt x="1895475" y="505206"/>
                  </a:lnTo>
                  <a:lnTo>
                    <a:pt x="1895475" y="495693"/>
                  </a:lnTo>
                  <a:close/>
                </a:path>
                <a:path w="4516755" h="505460">
                  <a:moveTo>
                    <a:pt x="1895475" y="0"/>
                  </a:moveTo>
                  <a:lnTo>
                    <a:pt x="1885950" y="0"/>
                  </a:lnTo>
                  <a:lnTo>
                    <a:pt x="1885950" y="9499"/>
                  </a:lnTo>
                  <a:lnTo>
                    <a:pt x="1895475" y="9499"/>
                  </a:lnTo>
                  <a:lnTo>
                    <a:pt x="1895475" y="0"/>
                  </a:lnTo>
                  <a:close/>
                </a:path>
                <a:path w="4516755" h="505460">
                  <a:moveTo>
                    <a:pt x="1952625" y="495693"/>
                  </a:moveTo>
                  <a:lnTo>
                    <a:pt x="1943100" y="495693"/>
                  </a:lnTo>
                  <a:lnTo>
                    <a:pt x="1943100" y="505206"/>
                  </a:lnTo>
                  <a:lnTo>
                    <a:pt x="1952625" y="505206"/>
                  </a:lnTo>
                  <a:lnTo>
                    <a:pt x="1952625" y="495693"/>
                  </a:lnTo>
                  <a:close/>
                </a:path>
                <a:path w="4516755" h="505460">
                  <a:moveTo>
                    <a:pt x="1952625" y="0"/>
                  </a:moveTo>
                  <a:lnTo>
                    <a:pt x="1943100" y="0"/>
                  </a:lnTo>
                  <a:lnTo>
                    <a:pt x="1943100" y="9499"/>
                  </a:lnTo>
                  <a:lnTo>
                    <a:pt x="1952625" y="9499"/>
                  </a:lnTo>
                  <a:lnTo>
                    <a:pt x="1952625" y="0"/>
                  </a:lnTo>
                  <a:close/>
                </a:path>
                <a:path w="4516755" h="505460">
                  <a:moveTo>
                    <a:pt x="2009775" y="495693"/>
                  </a:moveTo>
                  <a:lnTo>
                    <a:pt x="2000250" y="495693"/>
                  </a:lnTo>
                  <a:lnTo>
                    <a:pt x="2000250" y="505206"/>
                  </a:lnTo>
                  <a:lnTo>
                    <a:pt x="2009775" y="505206"/>
                  </a:lnTo>
                  <a:lnTo>
                    <a:pt x="2009775" y="495693"/>
                  </a:lnTo>
                  <a:close/>
                </a:path>
                <a:path w="4516755" h="505460">
                  <a:moveTo>
                    <a:pt x="2009775" y="0"/>
                  </a:moveTo>
                  <a:lnTo>
                    <a:pt x="2000250" y="0"/>
                  </a:lnTo>
                  <a:lnTo>
                    <a:pt x="2000250" y="9499"/>
                  </a:lnTo>
                  <a:lnTo>
                    <a:pt x="2009775" y="9499"/>
                  </a:lnTo>
                  <a:lnTo>
                    <a:pt x="2009775" y="0"/>
                  </a:lnTo>
                  <a:close/>
                </a:path>
                <a:path w="4516755" h="505460">
                  <a:moveTo>
                    <a:pt x="2066925" y="495693"/>
                  </a:moveTo>
                  <a:lnTo>
                    <a:pt x="2057400" y="495693"/>
                  </a:lnTo>
                  <a:lnTo>
                    <a:pt x="2057400" y="505206"/>
                  </a:lnTo>
                  <a:lnTo>
                    <a:pt x="2066925" y="505206"/>
                  </a:lnTo>
                  <a:lnTo>
                    <a:pt x="2066925" y="495693"/>
                  </a:lnTo>
                  <a:close/>
                </a:path>
                <a:path w="4516755" h="505460">
                  <a:moveTo>
                    <a:pt x="2066925" y="0"/>
                  </a:moveTo>
                  <a:lnTo>
                    <a:pt x="2057400" y="0"/>
                  </a:lnTo>
                  <a:lnTo>
                    <a:pt x="2057400" y="9499"/>
                  </a:lnTo>
                  <a:lnTo>
                    <a:pt x="2066925" y="9499"/>
                  </a:lnTo>
                  <a:lnTo>
                    <a:pt x="2066925" y="0"/>
                  </a:lnTo>
                  <a:close/>
                </a:path>
                <a:path w="4516755" h="505460">
                  <a:moveTo>
                    <a:pt x="2295525" y="495693"/>
                  </a:moveTo>
                  <a:lnTo>
                    <a:pt x="2286000" y="495693"/>
                  </a:lnTo>
                  <a:lnTo>
                    <a:pt x="2286000" y="505206"/>
                  </a:lnTo>
                  <a:lnTo>
                    <a:pt x="2295525" y="505206"/>
                  </a:lnTo>
                  <a:lnTo>
                    <a:pt x="2295525" y="495693"/>
                  </a:lnTo>
                  <a:close/>
                </a:path>
                <a:path w="4516755" h="505460">
                  <a:moveTo>
                    <a:pt x="2352675" y="495693"/>
                  </a:moveTo>
                  <a:lnTo>
                    <a:pt x="2343150" y="495693"/>
                  </a:lnTo>
                  <a:lnTo>
                    <a:pt x="2343150" y="505206"/>
                  </a:lnTo>
                  <a:lnTo>
                    <a:pt x="2352675" y="505206"/>
                  </a:lnTo>
                  <a:lnTo>
                    <a:pt x="2352675" y="495693"/>
                  </a:lnTo>
                  <a:close/>
                </a:path>
                <a:path w="4516755" h="505460">
                  <a:moveTo>
                    <a:pt x="2409825" y="495693"/>
                  </a:moveTo>
                  <a:lnTo>
                    <a:pt x="2400300" y="495693"/>
                  </a:lnTo>
                  <a:lnTo>
                    <a:pt x="2400300" y="505206"/>
                  </a:lnTo>
                  <a:lnTo>
                    <a:pt x="2409825" y="505206"/>
                  </a:lnTo>
                  <a:lnTo>
                    <a:pt x="2409825" y="495693"/>
                  </a:lnTo>
                  <a:close/>
                </a:path>
                <a:path w="4516755" h="505460">
                  <a:moveTo>
                    <a:pt x="2466975" y="495693"/>
                  </a:moveTo>
                  <a:lnTo>
                    <a:pt x="2457450" y="495693"/>
                  </a:lnTo>
                  <a:lnTo>
                    <a:pt x="2457450" y="505206"/>
                  </a:lnTo>
                  <a:lnTo>
                    <a:pt x="2466975" y="505206"/>
                  </a:lnTo>
                  <a:lnTo>
                    <a:pt x="2466975" y="495693"/>
                  </a:lnTo>
                  <a:close/>
                </a:path>
                <a:path w="4516755" h="505460">
                  <a:moveTo>
                    <a:pt x="2695575" y="495693"/>
                  </a:moveTo>
                  <a:lnTo>
                    <a:pt x="2686050" y="495693"/>
                  </a:lnTo>
                  <a:lnTo>
                    <a:pt x="2686050" y="505206"/>
                  </a:lnTo>
                  <a:lnTo>
                    <a:pt x="2695575" y="505206"/>
                  </a:lnTo>
                  <a:lnTo>
                    <a:pt x="2695575" y="495693"/>
                  </a:lnTo>
                  <a:close/>
                </a:path>
                <a:path w="4516755" h="505460">
                  <a:moveTo>
                    <a:pt x="2752725" y="495693"/>
                  </a:moveTo>
                  <a:lnTo>
                    <a:pt x="2743200" y="495693"/>
                  </a:lnTo>
                  <a:lnTo>
                    <a:pt x="2743200" y="505206"/>
                  </a:lnTo>
                  <a:lnTo>
                    <a:pt x="2752725" y="505206"/>
                  </a:lnTo>
                  <a:lnTo>
                    <a:pt x="2752725" y="495693"/>
                  </a:lnTo>
                  <a:close/>
                </a:path>
                <a:path w="4516755" h="505460">
                  <a:moveTo>
                    <a:pt x="2809875" y="495693"/>
                  </a:moveTo>
                  <a:lnTo>
                    <a:pt x="2800350" y="495693"/>
                  </a:lnTo>
                  <a:lnTo>
                    <a:pt x="2800350" y="505206"/>
                  </a:lnTo>
                  <a:lnTo>
                    <a:pt x="2809875" y="505206"/>
                  </a:lnTo>
                  <a:lnTo>
                    <a:pt x="2809875" y="495693"/>
                  </a:lnTo>
                  <a:close/>
                </a:path>
                <a:path w="4516755" h="505460">
                  <a:moveTo>
                    <a:pt x="2867025" y="495693"/>
                  </a:moveTo>
                  <a:lnTo>
                    <a:pt x="2857500" y="495693"/>
                  </a:lnTo>
                  <a:lnTo>
                    <a:pt x="2857500" y="505206"/>
                  </a:lnTo>
                  <a:lnTo>
                    <a:pt x="2867025" y="505206"/>
                  </a:lnTo>
                  <a:lnTo>
                    <a:pt x="2867025" y="495693"/>
                  </a:lnTo>
                  <a:close/>
                </a:path>
                <a:path w="4516755" h="505460">
                  <a:moveTo>
                    <a:pt x="3038475" y="495693"/>
                  </a:moveTo>
                  <a:lnTo>
                    <a:pt x="3034487" y="495693"/>
                  </a:lnTo>
                  <a:lnTo>
                    <a:pt x="3034487" y="505206"/>
                  </a:lnTo>
                  <a:lnTo>
                    <a:pt x="3038475" y="505206"/>
                  </a:lnTo>
                  <a:lnTo>
                    <a:pt x="3038475" y="495693"/>
                  </a:lnTo>
                  <a:close/>
                </a:path>
                <a:path w="4516755" h="505460">
                  <a:moveTo>
                    <a:pt x="3095625" y="495693"/>
                  </a:moveTo>
                  <a:lnTo>
                    <a:pt x="3086100" y="495693"/>
                  </a:lnTo>
                  <a:lnTo>
                    <a:pt x="3086100" y="505206"/>
                  </a:lnTo>
                  <a:lnTo>
                    <a:pt x="3095625" y="505206"/>
                  </a:lnTo>
                  <a:lnTo>
                    <a:pt x="3095625" y="495693"/>
                  </a:lnTo>
                  <a:close/>
                </a:path>
                <a:path w="4516755" h="505460">
                  <a:moveTo>
                    <a:pt x="3152775" y="495693"/>
                  </a:moveTo>
                  <a:lnTo>
                    <a:pt x="3143250" y="495693"/>
                  </a:lnTo>
                  <a:lnTo>
                    <a:pt x="3143250" y="505206"/>
                  </a:lnTo>
                  <a:lnTo>
                    <a:pt x="3152775" y="505206"/>
                  </a:lnTo>
                  <a:lnTo>
                    <a:pt x="3152775" y="495693"/>
                  </a:lnTo>
                  <a:close/>
                </a:path>
                <a:path w="4516755" h="505460">
                  <a:moveTo>
                    <a:pt x="3209925" y="495693"/>
                  </a:moveTo>
                  <a:lnTo>
                    <a:pt x="3200400" y="495693"/>
                  </a:lnTo>
                  <a:lnTo>
                    <a:pt x="3200400" y="505206"/>
                  </a:lnTo>
                  <a:lnTo>
                    <a:pt x="3209925" y="505206"/>
                  </a:lnTo>
                  <a:lnTo>
                    <a:pt x="3209925" y="495693"/>
                  </a:lnTo>
                  <a:close/>
                </a:path>
                <a:path w="4516755" h="505460">
                  <a:moveTo>
                    <a:pt x="3267075" y="495693"/>
                  </a:moveTo>
                  <a:lnTo>
                    <a:pt x="3257550" y="495693"/>
                  </a:lnTo>
                  <a:lnTo>
                    <a:pt x="3257550" y="505206"/>
                  </a:lnTo>
                  <a:lnTo>
                    <a:pt x="3267075" y="505206"/>
                  </a:lnTo>
                  <a:lnTo>
                    <a:pt x="3267075" y="495693"/>
                  </a:lnTo>
                  <a:close/>
                </a:path>
                <a:path w="4516755" h="505460">
                  <a:moveTo>
                    <a:pt x="3438525" y="495693"/>
                  </a:moveTo>
                  <a:lnTo>
                    <a:pt x="3429000" y="495693"/>
                  </a:lnTo>
                  <a:lnTo>
                    <a:pt x="3429000" y="505206"/>
                  </a:lnTo>
                  <a:lnTo>
                    <a:pt x="3438525" y="505206"/>
                  </a:lnTo>
                  <a:lnTo>
                    <a:pt x="3438525" y="495693"/>
                  </a:lnTo>
                  <a:close/>
                </a:path>
                <a:path w="4516755" h="505460">
                  <a:moveTo>
                    <a:pt x="3495675" y="495693"/>
                  </a:moveTo>
                  <a:lnTo>
                    <a:pt x="3486150" y="495693"/>
                  </a:lnTo>
                  <a:lnTo>
                    <a:pt x="3486150" y="505206"/>
                  </a:lnTo>
                  <a:lnTo>
                    <a:pt x="3495675" y="505206"/>
                  </a:lnTo>
                  <a:lnTo>
                    <a:pt x="3495675" y="495693"/>
                  </a:lnTo>
                  <a:close/>
                </a:path>
                <a:path w="4516755" h="505460">
                  <a:moveTo>
                    <a:pt x="3552825" y="495693"/>
                  </a:moveTo>
                  <a:lnTo>
                    <a:pt x="3543300" y="495693"/>
                  </a:lnTo>
                  <a:lnTo>
                    <a:pt x="3543300" y="505206"/>
                  </a:lnTo>
                  <a:lnTo>
                    <a:pt x="3552825" y="505206"/>
                  </a:lnTo>
                  <a:lnTo>
                    <a:pt x="3552825" y="495693"/>
                  </a:lnTo>
                  <a:close/>
                </a:path>
                <a:path w="4516755" h="505460">
                  <a:moveTo>
                    <a:pt x="3609975" y="495693"/>
                  </a:moveTo>
                  <a:lnTo>
                    <a:pt x="3600450" y="495693"/>
                  </a:lnTo>
                  <a:lnTo>
                    <a:pt x="3600450" y="505206"/>
                  </a:lnTo>
                  <a:lnTo>
                    <a:pt x="3609975" y="505206"/>
                  </a:lnTo>
                  <a:lnTo>
                    <a:pt x="3609975" y="495693"/>
                  </a:lnTo>
                  <a:close/>
                </a:path>
                <a:path w="4516755" h="505460">
                  <a:moveTo>
                    <a:pt x="3660127" y="495693"/>
                  </a:moveTo>
                  <a:lnTo>
                    <a:pt x="3657600" y="495693"/>
                  </a:lnTo>
                  <a:lnTo>
                    <a:pt x="3657600" y="505206"/>
                  </a:lnTo>
                  <a:lnTo>
                    <a:pt x="3660127" y="505206"/>
                  </a:lnTo>
                  <a:lnTo>
                    <a:pt x="3660127" y="495693"/>
                  </a:lnTo>
                  <a:close/>
                </a:path>
                <a:path w="4516755" h="505460">
                  <a:moveTo>
                    <a:pt x="3838575" y="495693"/>
                  </a:moveTo>
                  <a:lnTo>
                    <a:pt x="3829050" y="495693"/>
                  </a:lnTo>
                  <a:lnTo>
                    <a:pt x="3829050" y="505206"/>
                  </a:lnTo>
                  <a:lnTo>
                    <a:pt x="3838575" y="505206"/>
                  </a:lnTo>
                  <a:lnTo>
                    <a:pt x="3838575" y="495693"/>
                  </a:lnTo>
                  <a:close/>
                </a:path>
                <a:path w="4516755" h="505460">
                  <a:moveTo>
                    <a:pt x="3895725" y="495693"/>
                  </a:moveTo>
                  <a:lnTo>
                    <a:pt x="3886200" y="495693"/>
                  </a:lnTo>
                  <a:lnTo>
                    <a:pt x="3886200" y="505206"/>
                  </a:lnTo>
                  <a:lnTo>
                    <a:pt x="3895725" y="505206"/>
                  </a:lnTo>
                  <a:lnTo>
                    <a:pt x="3895725" y="495693"/>
                  </a:lnTo>
                  <a:close/>
                </a:path>
                <a:path w="4516755" h="505460">
                  <a:moveTo>
                    <a:pt x="3952875" y="495693"/>
                  </a:moveTo>
                  <a:lnTo>
                    <a:pt x="3943350" y="495693"/>
                  </a:lnTo>
                  <a:lnTo>
                    <a:pt x="3943350" y="505206"/>
                  </a:lnTo>
                  <a:lnTo>
                    <a:pt x="3952875" y="505206"/>
                  </a:lnTo>
                  <a:lnTo>
                    <a:pt x="3952875" y="495693"/>
                  </a:lnTo>
                  <a:close/>
                </a:path>
                <a:path w="4516755" h="505460">
                  <a:moveTo>
                    <a:pt x="4010025" y="495693"/>
                  </a:moveTo>
                  <a:lnTo>
                    <a:pt x="4000500" y="495693"/>
                  </a:lnTo>
                  <a:lnTo>
                    <a:pt x="4000500" y="505206"/>
                  </a:lnTo>
                  <a:lnTo>
                    <a:pt x="4010025" y="505206"/>
                  </a:lnTo>
                  <a:lnTo>
                    <a:pt x="4010025" y="495693"/>
                  </a:lnTo>
                  <a:close/>
                </a:path>
                <a:path w="4516755" h="505460">
                  <a:moveTo>
                    <a:pt x="4238625" y="495693"/>
                  </a:moveTo>
                  <a:lnTo>
                    <a:pt x="4229100" y="495693"/>
                  </a:lnTo>
                  <a:lnTo>
                    <a:pt x="4229100" y="505206"/>
                  </a:lnTo>
                  <a:lnTo>
                    <a:pt x="4238625" y="505206"/>
                  </a:lnTo>
                  <a:lnTo>
                    <a:pt x="4238625" y="495693"/>
                  </a:lnTo>
                  <a:close/>
                </a:path>
                <a:path w="4516755" h="505460">
                  <a:moveTo>
                    <a:pt x="4295775" y="495693"/>
                  </a:moveTo>
                  <a:lnTo>
                    <a:pt x="4286250" y="495693"/>
                  </a:lnTo>
                  <a:lnTo>
                    <a:pt x="4286250" y="505206"/>
                  </a:lnTo>
                  <a:lnTo>
                    <a:pt x="4295775" y="505206"/>
                  </a:lnTo>
                  <a:lnTo>
                    <a:pt x="4295775" y="495693"/>
                  </a:lnTo>
                  <a:close/>
                </a:path>
                <a:path w="4516755" h="505460">
                  <a:moveTo>
                    <a:pt x="4352925" y="495693"/>
                  </a:moveTo>
                  <a:lnTo>
                    <a:pt x="4343400" y="495693"/>
                  </a:lnTo>
                  <a:lnTo>
                    <a:pt x="4343400" y="505206"/>
                  </a:lnTo>
                  <a:lnTo>
                    <a:pt x="4352925" y="505206"/>
                  </a:lnTo>
                  <a:lnTo>
                    <a:pt x="4352925" y="495693"/>
                  </a:lnTo>
                  <a:close/>
                </a:path>
                <a:path w="4516755" h="505460">
                  <a:moveTo>
                    <a:pt x="4410075" y="495693"/>
                  </a:moveTo>
                  <a:lnTo>
                    <a:pt x="4400550" y="495693"/>
                  </a:lnTo>
                  <a:lnTo>
                    <a:pt x="4400550" y="505206"/>
                  </a:lnTo>
                  <a:lnTo>
                    <a:pt x="4410075" y="505206"/>
                  </a:lnTo>
                  <a:lnTo>
                    <a:pt x="4410075" y="495693"/>
                  </a:lnTo>
                  <a:close/>
                </a:path>
                <a:path w="4516755" h="505460">
                  <a:moveTo>
                    <a:pt x="4467225" y="495693"/>
                  </a:moveTo>
                  <a:lnTo>
                    <a:pt x="4457700" y="495693"/>
                  </a:lnTo>
                  <a:lnTo>
                    <a:pt x="4457700" y="505206"/>
                  </a:lnTo>
                  <a:lnTo>
                    <a:pt x="4467225" y="505206"/>
                  </a:lnTo>
                  <a:lnTo>
                    <a:pt x="4467225" y="495693"/>
                  </a:lnTo>
                  <a:close/>
                </a:path>
                <a:path w="4516755" h="505460">
                  <a:moveTo>
                    <a:pt x="4516755" y="495693"/>
                  </a:moveTo>
                  <a:lnTo>
                    <a:pt x="4514850" y="495693"/>
                  </a:lnTo>
                  <a:lnTo>
                    <a:pt x="4514850" y="505206"/>
                  </a:lnTo>
                  <a:lnTo>
                    <a:pt x="4516755" y="505206"/>
                  </a:lnTo>
                  <a:lnTo>
                    <a:pt x="4516755" y="495693"/>
                  </a:lnTo>
                  <a:close/>
                </a:path>
              </a:pathLst>
            </a:custGeom>
            <a:solidFill>
              <a:srgbClr val="C7C6C3"/>
            </a:solidFill>
          </p:spPr>
          <p:txBody>
            <a:bodyPr wrap="square" lIns="0" tIns="0" rIns="0" bIns="0" rtlCol="0"/>
            <a:lstStyle/>
            <a:p>
              <a:endParaRPr/>
            </a:p>
          </p:txBody>
        </p:sp>
        <p:sp>
          <p:nvSpPr>
            <p:cNvPr id="22" name="object 22"/>
            <p:cNvSpPr/>
            <p:nvPr/>
          </p:nvSpPr>
          <p:spPr>
            <a:xfrm>
              <a:off x="760095" y="3693578"/>
              <a:ext cx="4516755" cy="505459"/>
            </a:xfrm>
            <a:custGeom>
              <a:avLst/>
              <a:gdLst/>
              <a:ahLst/>
              <a:cxnLst/>
              <a:rect l="l" t="t" r="r" b="b"/>
              <a:pathLst>
                <a:path w="4516755" h="505460">
                  <a:moveTo>
                    <a:pt x="9525" y="0"/>
                  </a:moveTo>
                  <a:lnTo>
                    <a:pt x="0" y="0"/>
                  </a:lnTo>
                  <a:lnTo>
                    <a:pt x="0" y="9512"/>
                  </a:lnTo>
                  <a:lnTo>
                    <a:pt x="9525" y="9512"/>
                  </a:lnTo>
                  <a:lnTo>
                    <a:pt x="9525" y="0"/>
                  </a:lnTo>
                  <a:close/>
                </a:path>
                <a:path w="4516755" h="505460">
                  <a:moveTo>
                    <a:pt x="66675" y="0"/>
                  </a:moveTo>
                  <a:lnTo>
                    <a:pt x="57150" y="0"/>
                  </a:lnTo>
                  <a:lnTo>
                    <a:pt x="57150" y="9512"/>
                  </a:lnTo>
                  <a:lnTo>
                    <a:pt x="66675" y="9512"/>
                  </a:lnTo>
                  <a:lnTo>
                    <a:pt x="66675" y="0"/>
                  </a:lnTo>
                  <a:close/>
                </a:path>
                <a:path w="4516755" h="505460">
                  <a:moveTo>
                    <a:pt x="123825" y="0"/>
                  </a:moveTo>
                  <a:lnTo>
                    <a:pt x="114300" y="0"/>
                  </a:lnTo>
                  <a:lnTo>
                    <a:pt x="114300" y="9512"/>
                  </a:lnTo>
                  <a:lnTo>
                    <a:pt x="123825" y="9512"/>
                  </a:lnTo>
                  <a:lnTo>
                    <a:pt x="123825" y="0"/>
                  </a:lnTo>
                  <a:close/>
                </a:path>
                <a:path w="4516755" h="505460">
                  <a:moveTo>
                    <a:pt x="352425" y="0"/>
                  </a:moveTo>
                  <a:lnTo>
                    <a:pt x="342900" y="0"/>
                  </a:lnTo>
                  <a:lnTo>
                    <a:pt x="342900" y="9512"/>
                  </a:lnTo>
                  <a:lnTo>
                    <a:pt x="352425" y="9512"/>
                  </a:lnTo>
                  <a:lnTo>
                    <a:pt x="352425" y="0"/>
                  </a:lnTo>
                  <a:close/>
                </a:path>
                <a:path w="4516755" h="505460">
                  <a:moveTo>
                    <a:pt x="409575" y="0"/>
                  </a:moveTo>
                  <a:lnTo>
                    <a:pt x="400050" y="0"/>
                  </a:lnTo>
                  <a:lnTo>
                    <a:pt x="400050" y="9512"/>
                  </a:lnTo>
                  <a:lnTo>
                    <a:pt x="409575" y="9512"/>
                  </a:lnTo>
                  <a:lnTo>
                    <a:pt x="409575" y="0"/>
                  </a:lnTo>
                  <a:close/>
                </a:path>
                <a:path w="4516755" h="505460">
                  <a:moveTo>
                    <a:pt x="466725" y="0"/>
                  </a:moveTo>
                  <a:lnTo>
                    <a:pt x="457200" y="0"/>
                  </a:lnTo>
                  <a:lnTo>
                    <a:pt x="457200" y="9512"/>
                  </a:lnTo>
                  <a:lnTo>
                    <a:pt x="466725" y="9512"/>
                  </a:lnTo>
                  <a:lnTo>
                    <a:pt x="466725" y="0"/>
                  </a:lnTo>
                  <a:close/>
                </a:path>
                <a:path w="4516755" h="505460">
                  <a:moveTo>
                    <a:pt x="523875" y="0"/>
                  </a:moveTo>
                  <a:lnTo>
                    <a:pt x="514350" y="0"/>
                  </a:lnTo>
                  <a:lnTo>
                    <a:pt x="514350" y="9512"/>
                  </a:lnTo>
                  <a:lnTo>
                    <a:pt x="523875" y="9512"/>
                  </a:lnTo>
                  <a:lnTo>
                    <a:pt x="523875" y="0"/>
                  </a:lnTo>
                  <a:close/>
                </a:path>
                <a:path w="4516755" h="505460">
                  <a:moveTo>
                    <a:pt x="581025" y="0"/>
                  </a:moveTo>
                  <a:lnTo>
                    <a:pt x="571500" y="0"/>
                  </a:lnTo>
                  <a:lnTo>
                    <a:pt x="571500" y="9512"/>
                  </a:lnTo>
                  <a:lnTo>
                    <a:pt x="581025" y="9512"/>
                  </a:lnTo>
                  <a:lnTo>
                    <a:pt x="581025" y="0"/>
                  </a:lnTo>
                  <a:close/>
                </a:path>
                <a:path w="4516755" h="505460">
                  <a:moveTo>
                    <a:pt x="638175" y="0"/>
                  </a:moveTo>
                  <a:lnTo>
                    <a:pt x="628650" y="0"/>
                  </a:lnTo>
                  <a:lnTo>
                    <a:pt x="628650" y="9512"/>
                  </a:lnTo>
                  <a:lnTo>
                    <a:pt x="638175" y="9512"/>
                  </a:lnTo>
                  <a:lnTo>
                    <a:pt x="638175" y="0"/>
                  </a:lnTo>
                  <a:close/>
                </a:path>
                <a:path w="4516755" h="505460">
                  <a:moveTo>
                    <a:pt x="695325" y="0"/>
                  </a:moveTo>
                  <a:lnTo>
                    <a:pt x="685800" y="0"/>
                  </a:lnTo>
                  <a:lnTo>
                    <a:pt x="685800" y="9512"/>
                  </a:lnTo>
                  <a:lnTo>
                    <a:pt x="695325" y="9512"/>
                  </a:lnTo>
                  <a:lnTo>
                    <a:pt x="695325" y="0"/>
                  </a:lnTo>
                  <a:close/>
                </a:path>
                <a:path w="4516755" h="505460">
                  <a:moveTo>
                    <a:pt x="752475" y="0"/>
                  </a:moveTo>
                  <a:lnTo>
                    <a:pt x="742950" y="0"/>
                  </a:lnTo>
                  <a:lnTo>
                    <a:pt x="742950" y="9512"/>
                  </a:lnTo>
                  <a:lnTo>
                    <a:pt x="752475" y="9512"/>
                  </a:lnTo>
                  <a:lnTo>
                    <a:pt x="752475" y="0"/>
                  </a:lnTo>
                  <a:close/>
                </a:path>
                <a:path w="4516755" h="505460">
                  <a:moveTo>
                    <a:pt x="809625" y="0"/>
                  </a:moveTo>
                  <a:lnTo>
                    <a:pt x="800100" y="0"/>
                  </a:lnTo>
                  <a:lnTo>
                    <a:pt x="800100" y="9512"/>
                  </a:lnTo>
                  <a:lnTo>
                    <a:pt x="809625" y="9512"/>
                  </a:lnTo>
                  <a:lnTo>
                    <a:pt x="809625" y="0"/>
                  </a:lnTo>
                  <a:close/>
                </a:path>
                <a:path w="4516755" h="505460">
                  <a:moveTo>
                    <a:pt x="866775" y="0"/>
                  </a:moveTo>
                  <a:lnTo>
                    <a:pt x="857250" y="0"/>
                  </a:lnTo>
                  <a:lnTo>
                    <a:pt x="857250" y="9512"/>
                  </a:lnTo>
                  <a:lnTo>
                    <a:pt x="866775" y="9512"/>
                  </a:lnTo>
                  <a:lnTo>
                    <a:pt x="866775" y="0"/>
                  </a:lnTo>
                  <a:close/>
                </a:path>
                <a:path w="4516755" h="505460">
                  <a:moveTo>
                    <a:pt x="923925" y="0"/>
                  </a:moveTo>
                  <a:lnTo>
                    <a:pt x="914400" y="0"/>
                  </a:lnTo>
                  <a:lnTo>
                    <a:pt x="914400" y="9512"/>
                  </a:lnTo>
                  <a:lnTo>
                    <a:pt x="923925" y="9512"/>
                  </a:lnTo>
                  <a:lnTo>
                    <a:pt x="923925" y="0"/>
                  </a:lnTo>
                  <a:close/>
                </a:path>
                <a:path w="4516755" h="505460">
                  <a:moveTo>
                    <a:pt x="981075" y="0"/>
                  </a:moveTo>
                  <a:lnTo>
                    <a:pt x="971550" y="0"/>
                  </a:lnTo>
                  <a:lnTo>
                    <a:pt x="971550" y="9512"/>
                  </a:lnTo>
                  <a:lnTo>
                    <a:pt x="981075" y="9512"/>
                  </a:lnTo>
                  <a:lnTo>
                    <a:pt x="981075" y="0"/>
                  </a:lnTo>
                  <a:close/>
                </a:path>
                <a:path w="4516755" h="505460">
                  <a:moveTo>
                    <a:pt x="1038225" y="0"/>
                  </a:moveTo>
                  <a:lnTo>
                    <a:pt x="1028700" y="0"/>
                  </a:lnTo>
                  <a:lnTo>
                    <a:pt x="1028700" y="9512"/>
                  </a:lnTo>
                  <a:lnTo>
                    <a:pt x="1038225" y="9512"/>
                  </a:lnTo>
                  <a:lnTo>
                    <a:pt x="1038225" y="0"/>
                  </a:lnTo>
                  <a:close/>
                </a:path>
                <a:path w="4516755" h="505460">
                  <a:moveTo>
                    <a:pt x="1095375" y="0"/>
                  </a:moveTo>
                  <a:lnTo>
                    <a:pt x="1085850" y="0"/>
                  </a:lnTo>
                  <a:lnTo>
                    <a:pt x="1085850" y="9512"/>
                  </a:lnTo>
                  <a:lnTo>
                    <a:pt x="1095375" y="9512"/>
                  </a:lnTo>
                  <a:lnTo>
                    <a:pt x="1095375" y="0"/>
                  </a:lnTo>
                  <a:close/>
                </a:path>
                <a:path w="4516755" h="505460">
                  <a:moveTo>
                    <a:pt x="1152525" y="0"/>
                  </a:moveTo>
                  <a:lnTo>
                    <a:pt x="1143000" y="0"/>
                  </a:lnTo>
                  <a:lnTo>
                    <a:pt x="1143000" y="9512"/>
                  </a:lnTo>
                  <a:lnTo>
                    <a:pt x="1152525" y="9512"/>
                  </a:lnTo>
                  <a:lnTo>
                    <a:pt x="1152525" y="0"/>
                  </a:lnTo>
                  <a:close/>
                </a:path>
                <a:path w="4516755" h="505460">
                  <a:moveTo>
                    <a:pt x="1209675" y="0"/>
                  </a:moveTo>
                  <a:lnTo>
                    <a:pt x="1200150" y="0"/>
                  </a:lnTo>
                  <a:lnTo>
                    <a:pt x="1200150" y="9512"/>
                  </a:lnTo>
                  <a:lnTo>
                    <a:pt x="1209675" y="9512"/>
                  </a:lnTo>
                  <a:lnTo>
                    <a:pt x="1209675" y="0"/>
                  </a:lnTo>
                  <a:close/>
                </a:path>
                <a:path w="4516755" h="505460">
                  <a:moveTo>
                    <a:pt x="1266825" y="0"/>
                  </a:moveTo>
                  <a:lnTo>
                    <a:pt x="1257300" y="0"/>
                  </a:lnTo>
                  <a:lnTo>
                    <a:pt x="1257300" y="9512"/>
                  </a:lnTo>
                  <a:lnTo>
                    <a:pt x="1266825" y="9512"/>
                  </a:lnTo>
                  <a:lnTo>
                    <a:pt x="1266825" y="0"/>
                  </a:lnTo>
                  <a:close/>
                </a:path>
                <a:path w="4516755" h="505460">
                  <a:moveTo>
                    <a:pt x="1323975" y="0"/>
                  </a:moveTo>
                  <a:lnTo>
                    <a:pt x="1314450" y="0"/>
                  </a:lnTo>
                  <a:lnTo>
                    <a:pt x="1314450" y="9512"/>
                  </a:lnTo>
                  <a:lnTo>
                    <a:pt x="1323975" y="9512"/>
                  </a:lnTo>
                  <a:lnTo>
                    <a:pt x="1323975" y="0"/>
                  </a:lnTo>
                  <a:close/>
                </a:path>
                <a:path w="4516755" h="505460">
                  <a:moveTo>
                    <a:pt x="1381125" y="0"/>
                  </a:moveTo>
                  <a:lnTo>
                    <a:pt x="1371600" y="0"/>
                  </a:lnTo>
                  <a:lnTo>
                    <a:pt x="1371600" y="9512"/>
                  </a:lnTo>
                  <a:lnTo>
                    <a:pt x="1381125" y="9512"/>
                  </a:lnTo>
                  <a:lnTo>
                    <a:pt x="1381125" y="0"/>
                  </a:lnTo>
                  <a:close/>
                </a:path>
                <a:path w="4516755" h="505460">
                  <a:moveTo>
                    <a:pt x="1438275" y="0"/>
                  </a:moveTo>
                  <a:lnTo>
                    <a:pt x="1428750" y="0"/>
                  </a:lnTo>
                  <a:lnTo>
                    <a:pt x="1428750" y="9512"/>
                  </a:lnTo>
                  <a:lnTo>
                    <a:pt x="1438275" y="9512"/>
                  </a:lnTo>
                  <a:lnTo>
                    <a:pt x="1438275" y="0"/>
                  </a:lnTo>
                  <a:close/>
                </a:path>
                <a:path w="4516755" h="505460">
                  <a:moveTo>
                    <a:pt x="1495425" y="0"/>
                  </a:moveTo>
                  <a:lnTo>
                    <a:pt x="1485900" y="0"/>
                  </a:lnTo>
                  <a:lnTo>
                    <a:pt x="1485900" y="9512"/>
                  </a:lnTo>
                  <a:lnTo>
                    <a:pt x="1495425" y="9512"/>
                  </a:lnTo>
                  <a:lnTo>
                    <a:pt x="1495425" y="0"/>
                  </a:lnTo>
                  <a:close/>
                </a:path>
                <a:path w="4516755" h="505460">
                  <a:moveTo>
                    <a:pt x="1552575" y="0"/>
                  </a:moveTo>
                  <a:lnTo>
                    <a:pt x="1543050" y="0"/>
                  </a:lnTo>
                  <a:lnTo>
                    <a:pt x="1543050" y="9512"/>
                  </a:lnTo>
                  <a:lnTo>
                    <a:pt x="1552575" y="9512"/>
                  </a:lnTo>
                  <a:lnTo>
                    <a:pt x="1552575" y="0"/>
                  </a:lnTo>
                  <a:close/>
                </a:path>
                <a:path w="4516755" h="505460">
                  <a:moveTo>
                    <a:pt x="1609725" y="0"/>
                  </a:moveTo>
                  <a:lnTo>
                    <a:pt x="1600200" y="0"/>
                  </a:lnTo>
                  <a:lnTo>
                    <a:pt x="1600200" y="9512"/>
                  </a:lnTo>
                  <a:lnTo>
                    <a:pt x="1609725" y="9512"/>
                  </a:lnTo>
                  <a:lnTo>
                    <a:pt x="1609725" y="0"/>
                  </a:lnTo>
                  <a:close/>
                </a:path>
                <a:path w="4516755" h="505460">
                  <a:moveTo>
                    <a:pt x="1666875" y="0"/>
                  </a:moveTo>
                  <a:lnTo>
                    <a:pt x="1657350" y="0"/>
                  </a:lnTo>
                  <a:lnTo>
                    <a:pt x="1657350" y="9512"/>
                  </a:lnTo>
                  <a:lnTo>
                    <a:pt x="1666875" y="9512"/>
                  </a:lnTo>
                  <a:lnTo>
                    <a:pt x="1666875" y="0"/>
                  </a:lnTo>
                  <a:close/>
                </a:path>
                <a:path w="4516755" h="505460">
                  <a:moveTo>
                    <a:pt x="1724025" y="0"/>
                  </a:moveTo>
                  <a:lnTo>
                    <a:pt x="1714500" y="0"/>
                  </a:lnTo>
                  <a:lnTo>
                    <a:pt x="1714500" y="9512"/>
                  </a:lnTo>
                  <a:lnTo>
                    <a:pt x="1724025" y="9512"/>
                  </a:lnTo>
                  <a:lnTo>
                    <a:pt x="1724025" y="0"/>
                  </a:lnTo>
                  <a:close/>
                </a:path>
                <a:path w="4516755" h="505460">
                  <a:moveTo>
                    <a:pt x="1781175" y="0"/>
                  </a:moveTo>
                  <a:lnTo>
                    <a:pt x="1771650" y="0"/>
                  </a:lnTo>
                  <a:lnTo>
                    <a:pt x="1771650" y="9512"/>
                  </a:lnTo>
                  <a:lnTo>
                    <a:pt x="1781175" y="9512"/>
                  </a:lnTo>
                  <a:lnTo>
                    <a:pt x="1781175" y="0"/>
                  </a:lnTo>
                  <a:close/>
                </a:path>
                <a:path w="4516755" h="505460">
                  <a:moveTo>
                    <a:pt x="1838325" y="0"/>
                  </a:moveTo>
                  <a:lnTo>
                    <a:pt x="1828800" y="0"/>
                  </a:lnTo>
                  <a:lnTo>
                    <a:pt x="1828800" y="9512"/>
                  </a:lnTo>
                  <a:lnTo>
                    <a:pt x="1838325" y="9512"/>
                  </a:lnTo>
                  <a:lnTo>
                    <a:pt x="1838325" y="0"/>
                  </a:lnTo>
                  <a:close/>
                </a:path>
                <a:path w="4516755" h="505460">
                  <a:moveTo>
                    <a:pt x="1895475" y="0"/>
                  </a:moveTo>
                  <a:lnTo>
                    <a:pt x="1885950" y="0"/>
                  </a:lnTo>
                  <a:lnTo>
                    <a:pt x="1885950" y="9512"/>
                  </a:lnTo>
                  <a:lnTo>
                    <a:pt x="1895475" y="9512"/>
                  </a:lnTo>
                  <a:lnTo>
                    <a:pt x="1895475" y="0"/>
                  </a:lnTo>
                  <a:close/>
                </a:path>
                <a:path w="4516755" h="505460">
                  <a:moveTo>
                    <a:pt x="1952625" y="0"/>
                  </a:moveTo>
                  <a:lnTo>
                    <a:pt x="1943100" y="0"/>
                  </a:lnTo>
                  <a:lnTo>
                    <a:pt x="1943100" y="9512"/>
                  </a:lnTo>
                  <a:lnTo>
                    <a:pt x="1952625" y="9512"/>
                  </a:lnTo>
                  <a:lnTo>
                    <a:pt x="1952625" y="0"/>
                  </a:lnTo>
                  <a:close/>
                </a:path>
                <a:path w="4516755" h="505460">
                  <a:moveTo>
                    <a:pt x="2009775" y="0"/>
                  </a:moveTo>
                  <a:lnTo>
                    <a:pt x="2000250" y="0"/>
                  </a:lnTo>
                  <a:lnTo>
                    <a:pt x="2000250" y="9512"/>
                  </a:lnTo>
                  <a:lnTo>
                    <a:pt x="2009775" y="9512"/>
                  </a:lnTo>
                  <a:lnTo>
                    <a:pt x="2009775" y="0"/>
                  </a:lnTo>
                  <a:close/>
                </a:path>
                <a:path w="4516755" h="505460">
                  <a:moveTo>
                    <a:pt x="2066925" y="495706"/>
                  </a:moveTo>
                  <a:lnTo>
                    <a:pt x="2057400" y="495706"/>
                  </a:lnTo>
                  <a:lnTo>
                    <a:pt x="2057400" y="505206"/>
                  </a:lnTo>
                  <a:lnTo>
                    <a:pt x="2066925" y="505206"/>
                  </a:lnTo>
                  <a:lnTo>
                    <a:pt x="2066925" y="495706"/>
                  </a:lnTo>
                  <a:close/>
                </a:path>
                <a:path w="4516755" h="505460">
                  <a:moveTo>
                    <a:pt x="2066925" y="0"/>
                  </a:moveTo>
                  <a:lnTo>
                    <a:pt x="2057400" y="0"/>
                  </a:lnTo>
                  <a:lnTo>
                    <a:pt x="2057400" y="9512"/>
                  </a:lnTo>
                  <a:lnTo>
                    <a:pt x="2066925" y="9512"/>
                  </a:lnTo>
                  <a:lnTo>
                    <a:pt x="2066925" y="0"/>
                  </a:lnTo>
                  <a:close/>
                </a:path>
                <a:path w="4516755" h="505460">
                  <a:moveTo>
                    <a:pt x="2124075" y="495706"/>
                  </a:moveTo>
                  <a:lnTo>
                    <a:pt x="2114550" y="495706"/>
                  </a:lnTo>
                  <a:lnTo>
                    <a:pt x="2114550" y="505206"/>
                  </a:lnTo>
                  <a:lnTo>
                    <a:pt x="2124075" y="505206"/>
                  </a:lnTo>
                  <a:lnTo>
                    <a:pt x="2124075" y="495706"/>
                  </a:lnTo>
                  <a:close/>
                </a:path>
                <a:path w="4516755" h="505460">
                  <a:moveTo>
                    <a:pt x="2124075" y="0"/>
                  </a:moveTo>
                  <a:lnTo>
                    <a:pt x="2114550" y="0"/>
                  </a:lnTo>
                  <a:lnTo>
                    <a:pt x="2114550" y="9512"/>
                  </a:lnTo>
                  <a:lnTo>
                    <a:pt x="2124075" y="9512"/>
                  </a:lnTo>
                  <a:lnTo>
                    <a:pt x="2124075" y="0"/>
                  </a:lnTo>
                  <a:close/>
                </a:path>
                <a:path w="4516755" h="505460">
                  <a:moveTo>
                    <a:pt x="2181225" y="495706"/>
                  </a:moveTo>
                  <a:lnTo>
                    <a:pt x="2171700" y="495706"/>
                  </a:lnTo>
                  <a:lnTo>
                    <a:pt x="2171700" y="505206"/>
                  </a:lnTo>
                  <a:lnTo>
                    <a:pt x="2181225" y="505206"/>
                  </a:lnTo>
                  <a:lnTo>
                    <a:pt x="2181225" y="495706"/>
                  </a:lnTo>
                  <a:close/>
                </a:path>
                <a:path w="4516755" h="505460">
                  <a:moveTo>
                    <a:pt x="2181225" y="0"/>
                  </a:moveTo>
                  <a:lnTo>
                    <a:pt x="2171700" y="0"/>
                  </a:lnTo>
                  <a:lnTo>
                    <a:pt x="2171700" y="9512"/>
                  </a:lnTo>
                  <a:lnTo>
                    <a:pt x="2181225" y="9512"/>
                  </a:lnTo>
                  <a:lnTo>
                    <a:pt x="2181225" y="0"/>
                  </a:lnTo>
                  <a:close/>
                </a:path>
                <a:path w="4516755" h="505460">
                  <a:moveTo>
                    <a:pt x="2238375" y="495706"/>
                  </a:moveTo>
                  <a:lnTo>
                    <a:pt x="2228850" y="495706"/>
                  </a:lnTo>
                  <a:lnTo>
                    <a:pt x="2228850" y="505206"/>
                  </a:lnTo>
                  <a:lnTo>
                    <a:pt x="2238375" y="505206"/>
                  </a:lnTo>
                  <a:lnTo>
                    <a:pt x="2238375" y="495706"/>
                  </a:lnTo>
                  <a:close/>
                </a:path>
                <a:path w="4516755" h="505460">
                  <a:moveTo>
                    <a:pt x="2238375" y="0"/>
                  </a:moveTo>
                  <a:lnTo>
                    <a:pt x="2228850" y="0"/>
                  </a:lnTo>
                  <a:lnTo>
                    <a:pt x="2228850" y="9512"/>
                  </a:lnTo>
                  <a:lnTo>
                    <a:pt x="2238375" y="9512"/>
                  </a:lnTo>
                  <a:lnTo>
                    <a:pt x="2238375" y="0"/>
                  </a:lnTo>
                  <a:close/>
                </a:path>
                <a:path w="4516755" h="505460">
                  <a:moveTo>
                    <a:pt x="2295525" y="495706"/>
                  </a:moveTo>
                  <a:lnTo>
                    <a:pt x="2286000" y="495706"/>
                  </a:lnTo>
                  <a:lnTo>
                    <a:pt x="2286000" y="505206"/>
                  </a:lnTo>
                  <a:lnTo>
                    <a:pt x="2295525" y="505206"/>
                  </a:lnTo>
                  <a:lnTo>
                    <a:pt x="2295525" y="495706"/>
                  </a:lnTo>
                  <a:close/>
                </a:path>
                <a:path w="4516755" h="505460">
                  <a:moveTo>
                    <a:pt x="2352675" y="495706"/>
                  </a:moveTo>
                  <a:lnTo>
                    <a:pt x="2343150" y="495706"/>
                  </a:lnTo>
                  <a:lnTo>
                    <a:pt x="2343150" y="505206"/>
                  </a:lnTo>
                  <a:lnTo>
                    <a:pt x="2352675" y="505206"/>
                  </a:lnTo>
                  <a:lnTo>
                    <a:pt x="2352675" y="495706"/>
                  </a:lnTo>
                  <a:close/>
                </a:path>
                <a:path w="4516755" h="505460">
                  <a:moveTo>
                    <a:pt x="2409825" y="495706"/>
                  </a:moveTo>
                  <a:lnTo>
                    <a:pt x="2400300" y="495706"/>
                  </a:lnTo>
                  <a:lnTo>
                    <a:pt x="2400300" y="505206"/>
                  </a:lnTo>
                  <a:lnTo>
                    <a:pt x="2409825" y="505206"/>
                  </a:lnTo>
                  <a:lnTo>
                    <a:pt x="2409825" y="495706"/>
                  </a:lnTo>
                  <a:close/>
                </a:path>
                <a:path w="4516755" h="505460">
                  <a:moveTo>
                    <a:pt x="2466975" y="495706"/>
                  </a:moveTo>
                  <a:lnTo>
                    <a:pt x="2457450" y="495706"/>
                  </a:lnTo>
                  <a:lnTo>
                    <a:pt x="2457450" y="505206"/>
                  </a:lnTo>
                  <a:lnTo>
                    <a:pt x="2466975" y="505206"/>
                  </a:lnTo>
                  <a:lnTo>
                    <a:pt x="2466975" y="495706"/>
                  </a:lnTo>
                  <a:close/>
                </a:path>
                <a:path w="4516755" h="505460">
                  <a:moveTo>
                    <a:pt x="2695575" y="495706"/>
                  </a:moveTo>
                  <a:lnTo>
                    <a:pt x="2686050" y="495706"/>
                  </a:lnTo>
                  <a:lnTo>
                    <a:pt x="2686050" y="505206"/>
                  </a:lnTo>
                  <a:lnTo>
                    <a:pt x="2695575" y="505206"/>
                  </a:lnTo>
                  <a:lnTo>
                    <a:pt x="2695575" y="495706"/>
                  </a:lnTo>
                  <a:close/>
                </a:path>
                <a:path w="4516755" h="505460">
                  <a:moveTo>
                    <a:pt x="2752725" y="495706"/>
                  </a:moveTo>
                  <a:lnTo>
                    <a:pt x="2743200" y="495706"/>
                  </a:lnTo>
                  <a:lnTo>
                    <a:pt x="2743200" y="505206"/>
                  </a:lnTo>
                  <a:lnTo>
                    <a:pt x="2752725" y="505206"/>
                  </a:lnTo>
                  <a:lnTo>
                    <a:pt x="2752725" y="495706"/>
                  </a:lnTo>
                  <a:close/>
                </a:path>
                <a:path w="4516755" h="505460">
                  <a:moveTo>
                    <a:pt x="2809875" y="495706"/>
                  </a:moveTo>
                  <a:lnTo>
                    <a:pt x="2800350" y="495706"/>
                  </a:lnTo>
                  <a:lnTo>
                    <a:pt x="2800350" y="505206"/>
                  </a:lnTo>
                  <a:lnTo>
                    <a:pt x="2809875" y="505206"/>
                  </a:lnTo>
                  <a:lnTo>
                    <a:pt x="2809875" y="495706"/>
                  </a:lnTo>
                  <a:close/>
                </a:path>
                <a:path w="4516755" h="505460">
                  <a:moveTo>
                    <a:pt x="2867025" y="495706"/>
                  </a:moveTo>
                  <a:lnTo>
                    <a:pt x="2857500" y="495706"/>
                  </a:lnTo>
                  <a:lnTo>
                    <a:pt x="2857500" y="505206"/>
                  </a:lnTo>
                  <a:lnTo>
                    <a:pt x="2867025" y="505206"/>
                  </a:lnTo>
                  <a:lnTo>
                    <a:pt x="2867025" y="495706"/>
                  </a:lnTo>
                  <a:close/>
                </a:path>
                <a:path w="4516755" h="505460">
                  <a:moveTo>
                    <a:pt x="3038475" y="495706"/>
                  </a:moveTo>
                  <a:lnTo>
                    <a:pt x="3034487" y="495706"/>
                  </a:lnTo>
                  <a:lnTo>
                    <a:pt x="3034487" y="505206"/>
                  </a:lnTo>
                  <a:lnTo>
                    <a:pt x="3038475" y="505206"/>
                  </a:lnTo>
                  <a:lnTo>
                    <a:pt x="3038475" y="495706"/>
                  </a:lnTo>
                  <a:close/>
                </a:path>
                <a:path w="4516755" h="505460">
                  <a:moveTo>
                    <a:pt x="3095625" y="495706"/>
                  </a:moveTo>
                  <a:lnTo>
                    <a:pt x="3086100" y="495706"/>
                  </a:lnTo>
                  <a:lnTo>
                    <a:pt x="3086100" y="505206"/>
                  </a:lnTo>
                  <a:lnTo>
                    <a:pt x="3095625" y="505206"/>
                  </a:lnTo>
                  <a:lnTo>
                    <a:pt x="3095625" y="495706"/>
                  </a:lnTo>
                  <a:close/>
                </a:path>
                <a:path w="4516755" h="505460">
                  <a:moveTo>
                    <a:pt x="3152775" y="495706"/>
                  </a:moveTo>
                  <a:lnTo>
                    <a:pt x="3143250" y="495706"/>
                  </a:lnTo>
                  <a:lnTo>
                    <a:pt x="3143250" y="505206"/>
                  </a:lnTo>
                  <a:lnTo>
                    <a:pt x="3152775" y="505206"/>
                  </a:lnTo>
                  <a:lnTo>
                    <a:pt x="3152775" y="495706"/>
                  </a:lnTo>
                  <a:close/>
                </a:path>
                <a:path w="4516755" h="505460">
                  <a:moveTo>
                    <a:pt x="3209925" y="495706"/>
                  </a:moveTo>
                  <a:lnTo>
                    <a:pt x="3200400" y="495706"/>
                  </a:lnTo>
                  <a:lnTo>
                    <a:pt x="3200400" y="505206"/>
                  </a:lnTo>
                  <a:lnTo>
                    <a:pt x="3209925" y="505206"/>
                  </a:lnTo>
                  <a:lnTo>
                    <a:pt x="3209925" y="495706"/>
                  </a:lnTo>
                  <a:close/>
                </a:path>
                <a:path w="4516755" h="505460">
                  <a:moveTo>
                    <a:pt x="3267075" y="495706"/>
                  </a:moveTo>
                  <a:lnTo>
                    <a:pt x="3257550" y="495706"/>
                  </a:lnTo>
                  <a:lnTo>
                    <a:pt x="3257550" y="505206"/>
                  </a:lnTo>
                  <a:lnTo>
                    <a:pt x="3267075" y="505206"/>
                  </a:lnTo>
                  <a:lnTo>
                    <a:pt x="3267075" y="495706"/>
                  </a:lnTo>
                  <a:close/>
                </a:path>
                <a:path w="4516755" h="505460">
                  <a:moveTo>
                    <a:pt x="3324225" y="495706"/>
                  </a:moveTo>
                  <a:lnTo>
                    <a:pt x="3314700" y="495706"/>
                  </a:lnTo>
                  <a:lnTo>
                    <a:pt x="3314700" y="505206"/>
                  </a:lnTo>
                  <a:lnTo>
                    <a:pt x="3324225" y="505206"/>
                  </a:lnTo>
                  <a:lnTo>
                    <a:pt x="3324225" y="495706"/>
                  </a:lnTo>
                  <a:close/>
                </a:path>
                <a:path w="4516755" h="505460">
                  <a:moveTo>
                    <a:pt x="3381375" y="495706"/>
                  </a:moveTo>
                  <a:lnTo>
                    <a:pt x="3371850" y="495706"/>
                  </a:lnTo>
                  <a:lnTo>
                    <a:pt x="3371850" y="505206"/>
                  </a:lnTo>
                  <a:lnTo>
                    <a:pt x="3381375" y="505206"/>
                  </a:lnTo>
                  <a:lnTo>
                    <a:pt x="3381375" y="495706"/>
                  </a:lnTo>
                  <a:close/>
                </a:path>
                <a:path w="4516755" h="505460">
                  <a:moveTo>
                    <a:pt x="3438525" y="495706"/>
                  </a:moveTo>
                  <a:lnTo>
                    <a:pt x="3429000" y="495706"/>
                  </a:lnTo>
                  <a:lnTo>
                    <a:pt x="3429000" y="505206"/>
                  </a:lnTo>
                  <a:lnTo>
                    <a:pt x="3438525" y="505206"/>
                  </a:lnTo>
                  <a:lnTo>
                    <a:pt x="3438525" y="495706"/>
                  </a:lnTo>
                  <a:close/>
                </a:path>
                <a:path w="4516755" h="505460">
                  <a:moveTo>
                    <a:pt x="3495675" y="495706"/>
                  </a:moveTo>
                  <a:lnTo>
                    <a:pt x="3486150" y="495706"/>
                  </a:lnTo>
                  <a:lnTo>
                    <a:pt x="3486150" y="505206"/>
                  </a:lnTo>
                  <a:lnTo>
                    <a:pt x="3495675" y="505206"/>
                  </a:lnTo>
                  <a:lnTo>
                    <a:pt x="3495675" y="495706"/>
                  </a:lnTo>
                  <a:close/>
                </a:path>
                <a:path w="4516755" h="505460">
                  <a:moveTo>
                    <a:pt x="3552825" y="495706"/>
                  </a:moveTo>
                  <a:lnTo>
                    <a:pt x="3543300" y="495706"/>
                  </a:lnTo>
                  <a:lnTo>
                    <a:pt x="3543300" y="505206"/>
                  </a:lnTo>
                  <a:lnTo>
                    <a:pt x="3552825" y="505206"/>
                  </a:lnTo>
                  <a:lnTo>
                    <a:pt x="3552825" y="495706"/>
                  </a:lnTo>
                  <a:close/>
                </a:path>
                <a:path w="4516755" h="505460">
                  <a:moveTo>
                    <a:pt x="3609975" y="495706"/>
                  </a:moveTo>
                  <a:lnTo>
                    <a:pt x="3600450" y="495706"/>
                  </a:lnTo>
                  <a:lnTo>
                    <a:pt x="3600450" y="505206"/>
                  </a:lnTo>
                  <a:lnTo>
                    <a:pt x="3609975" y="505206"/>
                  </a:lnTo>
                  <a:lnTo>
                    <a:pt x="3609975" y="495706"/>
                  </a:lnTo>
                  <a:close/>
                </a:path>
                <a:path w="4516755" h="505460">
                  <a:moveTo>
                    <a:pt x="3660127" y="495706"/>
                  </a:moveTo>
                  <a:lnTo>
                    <a:pt x="3657600" y="495706"/>
                  </a:lnTo>
                  <a:lnTo>
                    <a:pt x="3657600" y="505206"/>
                  </a:lnTo>
                  <a:lnTo>
                    <a:pt x="3660127" y="505206"/>
                  </a:lnTo>
                  <a:lnTo>
                    <a:pt x="3660127" y="495706"/>
                  </a:lnTo>
                  <a:close/>
                </a:path>
                <a:path w="4516755" h="505460">
                  <a:moveTo>
                    <a:pt x="3838575" y="495706"/>
                  </a:moveTo>
                  <a:lnTo>
                    <a:pt x="3829050" y="495706"/>
                  </a:lnTo>
                  <a:lnTo>
                    <a:pt x="3829050" y="505206"/>
                  </a:lnTo>
                  <a:lnTo>
                    <a:pt x="3838575" y="505206"/>
                  </a:lnTo>
                  <a:lnTo>
                    <a:pt x="3838575" y="495706"/>
                  </a:lnTo>
                  <a:close/>
                </a:path>
                <a:path w="4516755" h="505460">
                  <a:moveTo>
                    <a:pt x="3895725" y="495706"/>
                  </a:moveTo>
                  <a:lnTo>
                    <a:pt x="3886200" y="495706"/>
                  </a:lnTo>
                  <a:lnTo>
                    <a:pt x="3886200" y="505206"/>
                  </a:lnTo>
                  <a:lnTo>
                    <a:pt x="3895725" y="505206"/>
                  </a:lnTo>
                  <a:lnTo>
                    <a:pt x="3895725" y="495706"/>
                  </a:lnTo>
                  <a:close/>
                </a:path>
                <a:path w="4516755" h="505460">
                  <a:moveTo>
                    <a:pt x="3952875" y="495706"/>
                  </a:moveTo>
                  <a:lnTo>
                    <a:pt x="3943350" y="495706"/>
                  </a:lnTo>
                  <a:lnTo>
                    <a:pt x="3943350" y="505206"/>
                  </a:lnTo>
                  <a:lnTo>
                    <a:pt x="3952875" y="505206"/>
                  </a:lnTo>
                  <a:lnTo>
                    <a:pt x="3952875" y="495706"/>
                  </a:lnTo>
                  <a:close/>
                </a:path>
                <a:path w="4516755" h="505460">
                  <a:moveTo>
                    <a:pt x="4010025" y="495706"/>
                  </a:moveTo>
                  <a:lnTo>
                    <a:pt x="4000500" y="495706"/>
                  </a:lnTo>
                  <a:lnTo>
                    <a:pt x="4000500" y="505206"/>
                  </a:lnTo>
                  <a:lnTo>
                    <a:pt x="4010025" y="505206"/>
                  </a:lnTo>
                  <a:lnTo>
                    <a:pt x="4010025" y="495706"/>
                  </a:lnTo>
                  <a:close/>
                </a:path>
                <a:path w="4516755" h="505460">
                  <a:moveTo>
                    <a:pt x="4238625" y="495706"/>
                  </a:moveTo>
                  <a:lnTo>
                    <a:pt x="4229100" y="495706"/>
                  </a:lnTo>
                  <a:lnTo>
                    <a:pt x="4229100" y="505206"/>
                  </a:lnTo>
                  <a:lnTo>
                    <a:pt x="4238625" y="505206"/>
                  </a:lnTo>
                  <a:lnTo>
                    <a:pt x="4238625" y="495706"/>
                  </a:lnTo>
                  <a:close/>
                </a:path>
                <a:path w="4516755" h="505460">
                  <a:moveTo>
                    <a:pt x="4295775" y="495706"/>
                  </a:moveTo>
                  <a:lnTo>
                    <a:pt x="4286250" y="495706"/>
                  </a:lnTo>
                  <a:lnTo>
                    <a:pt x="4286250" y="505206"/>
                  </a:lnTo>
                  <a:lnTo>
                    <a:pt x="4295775" y="505206"/>
                  </a:lnTo>
                  <a:lnTo>
                    <a:pt x="4295775" y="495706"/>
                  </a:lnTo>
                  <a:close/>
                </a:path>
                <a:path w="4516755" h="505460">
                  <a:moveTo>
                    <a:pt x="4352925" y="495706"/>
                  </a:moveTo>
                  <a:lnTo>
                    <a:pt x="4343400" y="495706"/>
                  </a:lnTo>
                  <a:lnTo>
                    <a:pt x="4343400" y="505206"/>
                  </a:lnTo>
                  <a:lnTo>
                    <a:pt x="4352925" y="505206"/>
                  </a:lnTo>
                  <a:lnTo>
                    <a:pt x="4352925" y="495706"/>
                  </a:lnTo>
                  <a:close/>
                </a:path>
                <a:path w="4516755" h="505460">
                  <a:moveTo>
                    <a:pt x="4410075" y="495706"/>
                  </a:moveTo>
                  <a:lnTo>
                    <a:pt x="4400550" y="495706"/>
                  </a:lnTo>
                  <a:lnTo>
                    <a:pt x="4400550" y="505206"/>
                  </a:lnTo>
                  <a:lnTo>
                    <a:pt x="4410075" y="505206"/>
                  </a:lnTo>
                  <a:lnTo>
                    <a:pt x="4410075" y="495706"/>
                  </a:lnTo>
                  <a:close/>
                </a:path>
                <a:path w="4516755" h="505460">
                  <a:moveTo>
                    <a:pt x="4467225" y="495706"/>
                  </a:moveTo>
                  <a:lnTo>
                    <a:pt x="4457700" y="495706"/>
                  </a:lnTo>
                  <a:lnTo>
                    <a:pt x="4457700" y="505206"/>
                  </a:lnTo>
                  <a:lnTo>
                    <a:pt x="4467225" y="505206"/>
                  </a:lnTo>
                  <a:lnTo>
                    <a:pt x="4467225" y="495706"/>
                  </a:lnTo>
                  <a:close/>
                </a:path>
                <a:path w="4516755" h="505460">
                  <a:moveTo>
                    <a:pt x="4516755" y="495706"/>
                  </a:moveTo>
                  <a:lnTo>
                    <a:pt x="4514850" y="495706"/>
                  </a:lnTo>
                  <a:lnTo>
                    <a:pt x="4514850" y="505206"/>
                  </a:lnTo>
                  <a:lnTo>
                    <a:pt x="4516755" y="505206"/>
                  </a:lnTo>
                  <a:lnTo>
                    <a:pt x="4516755" y="495706"/>
                  </a:lnTo>
                  <a:close/>
                </a:path>
              </a:pathLst>
            </a:custGeom>
            <a:solidFill>
              <a:srgbClr val="C7C6C3"/>
            </a:solidFill>
          </p:spPr>
          <p:txBody>
            <a:bodyPr wrap="square" lIns="0" tIns="0" rIns="0" bIns="0" rtlCol="0"/>
            <a:lstStyle/>
            <a:p>
              <a:endParaRPr/>
            </a:p>
          </p:txBody>
        </p:sp>
        <p:sp>
          <p:nvSpPr>
            <p:cNvPr id="23" name="object 23"/>
            <p:cNvSpPr/>
            <p:nvPr/>
          </p:nvSpPr>
          <p:spPr>
            <a:xfrm>
              <a:off x="760095" y="3197872"/>
              <a:ext cx="4516755" cy="505459"/>
            </a:xfrm>
            <a:custGeom>
              <a:avLst/>
              <a:gdLst/>
              <a:ahLst/>
              <a:cxnLst/>
              <a:rect l="l" t="t" r="r" b="b"/>
              <a:pathLst>
                <a:path w="4516755" h="505460">
                  <a:moveTo>
                    <a:pt x="9525" y="0"/>
                  </a:moveTo>
                  <a:lnTo>
                    <a:pt x="0" y="0"/>
                  </a:lnTo>
                  <a:lnTo>
                    <a:pt x="0" y="9512"/>
                  </a:lnTo>
                  <a:lnTo>
                    <a:pt x="9525" y="9512"/>
                  </a:lnTo>
                  <a:lnTo>
                    <a:pt x="9525" y="0"/>
                  </a:lnTo>
                  <a:close/>
                </a:path>
                <a:path w="4516755" h="505460">
                  <a:moveTo>
                    <a:pt x="66675" y="0"/>
                  </a:moveTo>
                  <a:lnTo>
                    <a:pt x="57150" y="0"/>
                  </a:lnTo>
                  <a:lnTo>
                    <a:pt x="57150" y="9512"/>
                  </a:lnTo>
                  <a:lnTo>
                    <a:pt x="66675" y="9512"/>
                  </a:lnTo>
                  <a:lnTo>
                    <a:pt x="66675" y="0"/>
                  </a:lnTo>
                  <a:close/>
                </a:path>
                <a:path w="4516755" h="505460">
                  <a:moveTo>
                    <a:pt x="123825" y="0"/>
                  </a:moveTo>
                  <a:lnTo>
                    <a:pt x="114300" y="0"/>
                  </a:lnTo>
                  <a:lnTo>
                    <a:pt x="114300" y="9512"/>
                  </a:lnTo>
                  <a:lnTo>
                    <a:pt x="123825" y="9512"/>
                  </a:lnTo>
                  <a:lnTo>
                    <a:pt x="123825" y="0"/>
                  </a:lnTo>
                  <a:close/>
                </a:path>
                <a:path w="4516755" h="505460">
                  <a:moveTo>
                    <a:pt x="180975" y="0"/>
                  </a:moveTo>
                  <a:lnTo>
                    <a:pt x="171450" y="0"/>
                  </a:lnTo>
                  <a:lnTo>
                    <a:pt x="171450" y="9512"/>
                  </a:lnTo>
                  <a:lnTo>
                    <a:pt x="180975" y="9512"/>
                  </a:lnTo>
                  <a:lnTo>
                    <a:pt x="180975" y="0"/>
                  </a:lnTo>
                  <a:close/>
                </a:path>
                <a:path w="4516755" h="505460">
                  <a:moveTo>
                    <a:pt x="238125" y="0"/>
                  </a:moveTo>
                  <a:lnTo>
                    <a:pt x="228600" y="0"/>
                  </a:lnTo>
                  <a:lnTo>
                    <a:pt x="228600" y="9512"/>
                  </a:lnTo>
                  <a:lnTo>
                    <a:pt x="238125" y="9512"/>
                  </a:lnTo>
                  <a:lnTo>
                    <a:pt x="238125" y="0"/>
                  </a:lnTo>
                  <a:close/>
                </a:path>
                <a:path w="4516755" h="505460">
                  <a:moveTo>
                    <a:pt x="295275" y="0"/>
                  </a:moveTo>
                  <a:lnTo>
                    <a:pt x="285750" y="0"/>
                  </a:lnTo>
                  <a:lnTo>
                    <a:pt x="285750" y="9512"/>
                  </a:lnTo>
                  <a:lnTo>
                    <a:pt x="295275" y="9512"/>
                  </a:lnTo>
                  <a:lnTo>
                    <a:pt x="295275" y="0"/>
                  </a:lnTo>
                  <a:close/>
                </a:path>
                <a:path w="4516755" h="505460">
                  <a:moveTo>
                    <a:pt x="352425" y="0"/>
                  </a:moveTo>
                  <a:lnTo>
                    <a:pt x="342900" y="0"/>
                  </a:lnTo>
                  <a:lnTo>
                    <a:pt x="342900" y="9512"/>
                  </a:lnTo>
                  <a:lnTo>
                    <a:pt x="352425" y="9512"/>
                  </a:lnTo>
                  <a:lnTo>
                    <a:pt x="352425" y="0"/>
                  </a:lnTo>
                  <a:close/>
                </a:path>
                <a:path w="4516755" h="505460">
                  <a:moveTo>
                    <a:pt x="409575" y="0"/>
                  </a:moveTo>
                  <a:lnTo>
                    <a:pt x="400050" y="0"/>
                  </a:lnTo>
                  <a:lnTo>
                    <a:pt x="400050" y="9512"/>
                  </a:lnTo>
                  <a:lnTo>
                    <a:pt x="409575" y="9512"/>
                  </a:lnTo>
                  <a:lnTo>
                    <a:pt x="409575" y="0"/>
                  </a:lnTo>
                  <a:close/>
                </a:path>
                <a:path w="4516755" h="505460">
                  <a:moveTo>
                    <a:pt x="466725" y="0"/>
                  </a:moveTo>
                  <a:lnTo>
                    <a:pt x="457200" y="0"/>
                  </a:lnTo>
                  <a:lnTo>
                    <a:pt x="457200" y="9512"/>
                  </a:lnTo>
                  <a:lnTo>
                    <a:pt x="466725" y="9512"/>
                  </a:lnTo>
                  <a:lnTo>
                    <a:pt x="466725" y="0"/>
                  </a:lnTo>
                  <a:close/>
                </a:path>
                <a:path w="4516755" h="505460">
                  <a:moveTo>
                    <a:pt x="523875" y="0"/>
                  </a:moveTo>
                  <a:lnTo>
                    <a:pt x="514350" y="0"/>
                  </a:lnTo>
                  <a:lnTo>
                    <a:pt x="514350" y="9512"/>
                  </a:lnTo>
                  <a:lnTo>
                    <a:pt x="523875" y="9512"/>
                  </a:lnTo>
                  <a:lnTo>
                    <a:pt x="523875" y="0"/>
                  </a:lnTo>
                  <a:close/>
                </a:path>
                <a:path w="4516755" h="505460">
                  <a:moveTo>
                    <a:pt x="581025" y="0"/>
                  </a:moveTo>
                  <a:lnTo>
                    <a:pt x="571500" y="0"/>
                  </a:lnTo>
                  <a:lnTo>
                    <a:pt x="571500" y="9512"/>
                  </a:lnTo>
                  <a:lnTo>
                    <a:pt x="581025" y="9512"/>
                  </a:lnTo>
                  <a:lnTo>
                    <a:pt x="581025" y="0"/>
                  </a:lnTo>
                  <a:close/>
                </a:path>
                <a:path w="4516755" h="505460">
                  <a:moveTo>
                    <a:pt x="638175" y="0"/>
                  </a:moveTo>
                  <a:lnTo>
                    <a:pt x="628650" y="0"/>
                  </a:lnTo>
                  <a:lnTo>
                    <a:pt x="628650" y="9512"/>
                  </a:lnTo>
                  <a:lnTo>
                    <a:pt x="638175" y="9512"/>
                  </a:lnTo>
                  <a:lnTo>
                    <a:pt x="638175" y="0"/>
                  </a:lnTo>
                  <a:close/>
                </a:path>
                <a:path w="4516755" h="505460">
                  <a:moveTo>
                    <a:pt x="695325" y="0"/>
                  </a:moveTo>
                  <a:lnTo>
                    <a:pt x="685800" y="0"/>
                  </a:lnTo>
                  <a:lnTo>
                    <a:pt x="685800" y="9512"/>
                  </a:lnTo>
                  <a:lnTo>
                    <a:pt x="695325" y="9512"/>
                  </a:lnTo>
                  <a:lnTo>
                    <a:pt x="695325" y="0"/>
                  </a:lnTo>
                  <a:close/>
                </a:path>
                <a:path w="4516755" h="505460">
                  <a:moveTo>
                    <a:pt x="752475" y="0"/>
                  </a:moveTo>
                  <a:lnTo>
                    <a:pt x="742950" y="0"/>
                  </a:lnTo>
                  <a:lnTo>
                    <a:pt x="742950" y="9512"/>
                  </a:lnTo>
                  <a:lnTo>
                    <a:pt x="752475" y="9512"/>
                  </a:lnTo>
                  <a:lnTo>
                    <a:pt x="752475" y="0"/>
                  </a:lnTo>
                  <a:close/>
                </a:path>
                <a:path w="4516755" h="505460">
                  <a:moveTo>
                    <a:pt x="809625" y="0"/>
                  </a:moveTo>
                  <a:lnTo>
                    <a:pt x="800100" y="0"/>
                  </a:lnTo>
                  <a:lnTo>
                    <a:pt x="800100" y="9512"/>
                  </a:lnTo>
                  <a:lnTo>
                    <a:pt x="809625" y="9512"/>
                  </a:lnTo>
                  <a:lnTo>
                    <a:pt x="809625" y="0"/>
                  </a:lnTo>
                  <a:close/>
                </a:path>
                <a:path w="4516755" h="505460">
                  <a:moveTo>
                    <a:pt x="866775" y="0"/>
                  </a:moveTo>
                  <a:lnTo>
                    <a:pt x="857250" y="0"/>
                  </a:lnTo>
                  <a:lnTo>
                    <a:pt x="857250" y="9512"/>
                  </a:lnTo>
                  <a:lnTo>
                    <a:pt x="866775" y="9512"/>
                  </a:lnTo>
                  <a:lnTo>
                    <a:pt x="866775" y="0"/>
                  </a:lnTo>
                  <a:close/>
                </a:path>
                <a:path w="4516755" h="505460">
                  <a:moveTo>
                    <a:pt x="923925" y="0"/>
                  </a:moveTo>
                  <a:lnTo>
                    <a:pt x="914400" y="0"/>
                  </a:lnTo>
                  <a:lnTo>
                    <a:pt x="914400" y="9512"/>
                  </a:lnTo>
                  <a:lnTo>
                    <a:pt x="923925" y="9512"/>
                  </a:lnTo>
                  <a:lnTo>
                    <a:pt x="923925" y="0"/>
                  </a:lnTo>
                  <a:close/>
                </a:path>
                <a:path w="4516755" h="505460">
                  <a:moveTo>
                    <a:pt x="981075" y="0"/>
                  </a:moveTo>
                  <a:lnTo>
                    <a:pt x="971550" y="0"/>
                  </a:lnTo>
                  <a:lnTo>
                    <a:pt x="971550" y="9512"/>
                  </a:lnTo>
                  <a:lnTo>
                    <a:pt x="981075" y="9512"/>
                  </a:lnTo>
                  <a:lnTo>
                    <a:pt x="981075" y="0"/>
                  </a:lnTo>
                  <a:close/>
                </a:path>
                <a:path w="4516755" h="505460">
                  <a:moveTo>
                    <a:pt x="1038225" y="0"/>
                  </a:moveTo>
                  <a:lnTo>
                    <a:pt x="1028700" y="0"/>
                  </a:lnTo>
                  <a:lnTo>
                    <a:pt x="1028700" y="9512"/>
                  </a:lnTo>
                  <a:lnTo>
                    <a:pt x="1038225" y="9512"/>
                  </a:lnTo>
                  <a:lnTo>
                    <a:pt x="1038225" y="0"/>
                  </a:lnTo>
                  <a:close/>
                </a:path>
                <a:path w="4516755" h="505460">
                  <a:moveTo>
                    <a:pt x="1095375" y="0"/>
                  </a:moveTo>
                  <a:lnTo>
                    <a:pt x="1085850" y="0"/>
                  </a:lnTo>
                  <a:lnTo>
                    <a:pt x="1085850" y="9512"/>
                  </a:lnTo>
                  <a:lnTo>
                    <a:pt x="1095375" y="9512"/>
                  </a:lnTo>
                  <a:lnTo>
                    <a:pt x="1095375" y="0"/>
                  </a:lnTo>
                  <a:close/>
                </a:path>
                <a:path w="4516755" h="505460">
                  <a:moveTo>
                    <a:pt x="1152525" y="0"/>
                  </a:moveTo>
                  <a:lnTo>
                    <a:pt x="1143000" y="0"/>
                  </a:lnTo>
                  <a:lnTo>
                    <a:pt x="1143000" y="9512"/>
                  </a:lnTo>
                  <a:lnTo>
                    <a:pt x="1152525" y="9512"/>
                  </a:lnTo>
                  <a:lnTo>
                    <a:pt x="1152525" y="0"/>
                  </a:lnTo>
                  <a:close/>
                </a:path>
                <a:path w="4516755" h="505460">
                  <a:moveTo>
                    <a:pt x="1209675" y="0"/>
                  </a:moveTo>
                  <a:lnTo>
                    <a:pt x="1200150" y="0"/>
                  </a:lnTo>
                  <a:lnTo>
                    <a:pt x="1200150" y="9512"/>
                  </a:lnTo>
                  <a:lnTo>
                    <a:pt x="1209675" y="9512"/>
                  </a:lnTo>
                  <a:lnTo>
                    <a:pt x="1209675" y="0"/>
                  </a:lnTo>
                  <a:close/>
                </a:path>
                <a:path w="4516755" h="505460">
                  <a:moveTo>
                    <a:pt x="1266825" y="0"/>
                  </a:moveTo>
                  <a:lnTo>
                    <a:pt x="1257300" y="0"/>
                  </a:lnTo>
                  <a:lnTo>
                    <a:pt x="1257300" y="9512"/>
                  </a:lnTo>
                  <a:lnTo>
                    <a:pt x="1266825" y="9512"/>
                  </a:lnTo>
                  <a:lnTo>
                    <a:pt x="1266825" y="0"/>
                  </a:lnTo>
                  <a:close/>
                </a:path>
                <a:path w="4516755" h="505460">
                  <a:moveTo>
                    <a:pt x="1323975" y="0"/>
                  </a:moveTo>
                  <a:lnTo>
                    <a:pt x="1314450" y="0"/>
                  </a:lnTo>
                  <a:lnTo>
                    <a:pt x="1314450" y="9512"/>
                  </a:lnTo>
                  <a:lnTo>
                    <a:pt x="1323975" y="9512"/>
                  </a:lnTo>
                  <a:lnTo>
                    <a:pt x="1323975" y="0"/>
                  </a:lnTo>
                  <a:close/>
                </a:path>
                <a:path w="4516755" h="505460">
                  <a:moveTo>
                    <a:pt x="1381125" y="0"/>
                  </a:moveTo>
                  <a:lnTo>
                    <a:pt x="1371600" y="0"/>
                  </a:lnTo>
                  <a:lnTo>
                    <a:pt x="1371600" y="9512"/>
                  </a:lnTo>
                  <a:lnTo>
                    <a:pt x="1381125" y="9512"/>
                  </a:lnTo>
                  <a:lnTo>
                    <a:pt x="1381125" y="0"/>
                  </a:lnTo>
                  <a:close/>
                </a:path>
                <a:path w="4516755" h="505460">
                  <a:moveTo>
                    <a:pt x="1438275" y="0"/>
                  </a:moveTo>
                  <a:lnTo>
                    <a:pt x="1428750" y="0"/>
                  </a:lnTo>
                  <a:lnTo>
                    <a:pt x="1428750" y="9512"/>
                  </a:lnTo>
                  <a:lnTo>
                    <a:pt x="1438275" y="9512"/>
                  </a:lnTo>
                  <a:lnTo>
                    <a:pt x="1438275" y="0"/>
                  </a:lnTo>
                  <a:close/>
                </a:path>
                <a:path w="4516755" h="505460">
                  <a:moveTo>
                    <a:pt x="1495425" y="0"/>
                  </a:moveTo>
                  <a:lnTo>
                    <a:pt x="1485900" y="0"/>
                  </a:lnTo>
                  <a:lnTo>
                    <a:pt x="1485900" y="9512"/>
                  </a:lnTo>
                  <a:lnTo>
                    <a:pt x="1495425" y="9512"/>
                  </a:lnTo>
                  <a:lnTo>
                    <a:pt x="1495425" y="0"/>
                  </a:lnTo>
                  <a:close/>
                </a:path>
                <a:path w="4516755" h="505460">
                  <a:moveTo>
                    <a:pt x="1552575" y="0"/>
                  </a:moveTo>
                  <a:lnTo>
                    <a:pt x="1543050" y="0"/>
                  </a:lnTo>
                  <a:lnTo>
                    <a:pt x="1543050" y="9512"/>
                  </a:lnTo>
                  <a:lnTo>
                    <a:pt x="1552575" y="9512"/>
                  </a:lnTo>
                  <a:lnTo>
                    <a:pt x="1552575" y="0"/>
                  </a:lnTo>
                  <a:close/>
                </a:path>
                <a:path w="4516755" h="505460">
                  <a:moveTo>
                    <a:pt x="1609725" y="0"/>
                  </a:moveTo>
                  <a:lnTo>
                    <a:pt x="1600200" y="0"/>
                  </a:lnTo>
                  <a:lnTo>
                    <a:pt x="1600200" y="9512"/>
                  </a:lnTo>
                  <a:lnTo>
                    <a:pt x="1609725" y="9512"/>
                  </a:lnTo>
                  <a:lnTo>
                    <a:pt x="1609725" y="0"/>
                  </a:lnTo>
                  <a:close/>
                </a:path>
                <a:path w="4516755" h="505460">
                  <a:moveTo>
                    <a:pt x="1666875" y="0"/>
                  </a:moveTo>
                  <a:lnTo>
                    <a:pt x="1657350" y="0"/>
                  </a:lnTo>
                  <a:lnTo>
                    <a:pt x="1657350" y="9512"/>
                  </a:lnTo>
                  <a:lnTo>
                    <a:pt x="1666875" y="9512"/>
                  </a:lnTo>
                  <a:lnTo>
                    <a:pt x="1666875" y="0"/>
                  </a:lnTo>
                  <a:close/>
                </a:path>
                <a:path w="4516755" h="505460">
                  <a:moveTo>
                    <a:pt x="1724025" y="0"/>
                  </a:moveTo>
                  <a:lnTo>
                    <a:pt x="1714500" y="0"/>
                  </a:lnTo>
                  <a:lnTo>
                    <a:pt x="1714500" y="9512"/>
                  </a:lnTo>
                  <a:lnTo>
                    <a:pt x="1724025" y="9512"/>
                  </a:lnTo>
                  <a:lnTo>
                    <a:pt x="1724025" y="0"/>
                  </a:lnTo>
                  <a:close/>
                </a:path>
                <a:path w="4516755" h="505460">
                  <a:moveTo>
                    <a:pt x="1781175" y="0"/>
                  </a:moveTo>
                  <a:lnTo>
                    <a:pt x="1771650" y="0"/>
                  </a:lnTo>
                  <a:lnTo>
                    <a:pt x="1771650" y="9512"/>
                  </a:lnTo>
                  <a:lnTo>
                    <a:pt x="1781175" y="9512"/>
                  </a:lnTo>
                  <a:lnTo>
                    <a:pt x="1781175" y="0"/>
                  </a:lnTo>
                  <a:close/>
                </a:path>
                <a:path w="4516755" h="505460">
                  <a:moveTo>
                    <a:pt x="1838325" y="0"/>
                  </a:moveTo>
                  <a:lnTo>
                    <a:pt x="1828800" y="0"/>
                  </a:lnTo>
                  <a:lnTo>
                    <a:pt x="1828800" y="9512"/>
                  </a:lnTo>
                  <a:lnTo>
                    <a:pt x="1838325" y="9512"/>
                  </a:lnTo>
                  <a:lnTo>
                    <a:pt x="1838325" y="0"/>
                  </a:lnTo>
                  <a:close/>
                </a:path>
                <a:path w="4516755" h="505460">
                  <a:moveTo>
                    <a:pt x="1895475" y="0"/>
                  </a:moveTo>
                  <a:lnTo>
                    <a:pt x="1885950" y="0"/>
                  </a:lnTo>
                  <a:lnTo>
                    <a:pt x="1885950" y="9512"/>
                  </a:lnTo>
                  <a:lnTo>
                    <a:pt x="1895475" y="9512"/>
                  </a:lnTo>
                  <a:lnTo>
                    <a:pt x="1895475" y="0"/>
                  </a:lnTo>
                  <a:close/>
                </a:path>
                <a:path w="4516755" h="505460">
                  <a:moveTo>
                    <a:pt x="1952625" y="0"/>
                  </a:moveTo>
                  <a:lnTo>
                    <a:pt x="1943100" y="0"/>
                  </a:lnTo>
                  <a:lnTo>
                    <a:pt x="1943100" y="9512"/>
                  </a:lnTo>
                  <a:lnTo>
                    <a:pt x="1952625" y="9512"/>
                  </a:lnTo>
                  <a:lnTo>
                    <a:pt x="1952625" y="0"/>
                  </a:lnTo>
                  <a:close/>
                </a:path>
                <a:path w="4516755" h="505460">
                  <a:moveTo>
                    <a:pt x="2238375" y="495706"/>
                  </a:moveTo>
                  <a:lnTo>
                    <a:pt x="2228850" y="495706"/>
                  </a:lnTo>
                  <a:lnTo>
                    <a:pt x="2228850" y="505218"/>
                  </a:lnTo>
                  <a:lnTo>
                    <a:pt x="2238375" y="505218"/>
                  </a:lnTo>
                  <a:lnTo>
                    <a:pt x="2238375" y="495706"/>
                  </a:lnTo>
                  <a:close/>
                </a:path>
                <a:path w="4516755" h="505460">
                  <a:moveTo>
                    <a:pt x="2295525" y="495706"/>
                  </a:moveTo>
                  <a:lnTo>
                    <a:pt x="2286000" y="495706"/>
                  </a:lnTo>
                  <a:lnTo>
                    <a:pt x="2286000" y="505218"/>
                  </a:lnTo>
                  <a:lnTo>
                    <a:pt x="2295525" y="505218"/>
                  </a:lnTo>
                  <a:lnTo>
                    <a:pt x="2295525" y="495706"/>
                  </a:lnTo>
                  <a:close/>
                </a:path>
                <a:path w="4516755" h="505460">
                  <a:moveTo>
                    <a:pt x="2352675" y="495706"/>
                  </a:moveTo>
                  <a:lnTo>
                    <a:pt x="2343150" y="495706"/>
                  </a:lnTo>
                  <a:lnTo>
                    <a:pt x="2343150" y="505218"/>
                  </a:lnTo>
                  <a:lnTo>
                    <a:pt x="2352675" y="505218"/>
                  </a:lnTo>
                  <a:lnTo>
                    <a:pt x="2352675" y="495706"/>
                  </a:lnTo>
                  <a:close/>
                </a:path>
                <a:path w="4516755" h="505460">
                  <a:moveTo>
                    <a:pt x="2409825" y="495706"/>
                  </a:moveTo>
                  <a:lnTo>
                    <a:pt x="2400300" y="495706"/>
                  </a:lnTo>
                  <a:lnTo>
                    <a:pt x="2400300" y="505218"/>
                  </a:lnTo>
                  <a:lnTo>
                    <a:pt x="2409825" y="505218"/>
                  </a:lnTo>
                  <a:lnTo>
                    <a:pt x="2409825" y="495706"/>
                  </a:lnTo>
                  <a:close/>
                </a:path>
                <a:path w="4516755" h="505460">
                  <a:moveTo>
                    <a:pt x="2466975" y="495706"/>
                  </a:moveTo>
                  <a:lnTo>
                    <a:pt x="2457450" y="495706"/>
                  </a:lnTo>
                  <a:lnTo>
                    <a:pt x="2457450" y="505218"/>
                  </a:lnTo>
                  <a:lnTo>
                    <a:pt x="2466975" y="505218"/>
                  </a:lnTo>
                  <a:lnTo>
                    <a:pt x="2466975" y="495706"/>
                  </a:lnTo>
                  <a:close/>
                </a:path>
                <a:path w="4516755" h="505460">
                  <a:moveTo>
                    <a:pt x="2524125" y="495706"/>
                  </a:moveTo>
                  <a:lnTo>
                    <a:pt x="2514600" y="495706"/>
                  </a:lnTo>
                  <a:lnTo>
                    <a:pt x="2514600" y="505218"/>
                  </a:lnTo>
                  <a:lnTo>
                    <a:pt x="2524125" y="505218"/>
                  </a:lnTo>
                  <a:lnTo>
                    <a:pt x="2524125" y="495706"/>
                  </a:lnTo>
                  <a:close/>
                </a:path>
                <a:path w="4516755" h="505460">
                  <a:moveTo>
                    <a:pt x="2581275" y="495706"/>
                  </a:moveTo>
                  <a:lnTo>
                    <a:pt x="2571750" y="495706"/>
                  </a:lnTo>
                  <a:lnTo>
                    <a:pt x="2571750" y="505218"/>
                  </a:lnTo>
                  <a:lnTo>
                    <a:pt x="2581275" y="505218"/>
                  </a:lnTo>
                  <a:lnTo>
                    <a:pt x="2581275" y="495706"/>
                  </a:lnTo>
                  <a:close/>
                </a:path>
                <a:path w="4516755" h="505460">
                  <a:moveTo>
                    <a:pt x="2638425" y="495706"/>
                  </a:moveTo>
                  <a:lnTo>
                    <a:pt x="2628900" y="495706"/>
                  </a:lnTo>
                  <a:lnTo>
                    <a:pt x="2628900" y="505218"/>
                  </a:lnTo>
                  <a:lnTo>
                    <a:pt x="2638425" y="505218"/>
                  </a:lnTo>
                  <a:lnTo>
                    <a:pt x="2638425" y="495706"/>
                  </a:lnTo>
                  <a:close/>
                </a:path>
                <a:path w="4516755" h="505460">
                  <a:moveTo>
                    <a:pt x="2695575" y="495706"/>
                  </a:moveTo>
                  <a:lnTo>
                    <a:pt x="2686050" y="495706"/>
                  </a:lnTo>
                  <a:lnTo>
                    <a:pt x="2686050" y="505218"/>
                  </a:lnTo>
                  <a:lnTo>
                    <a:pt x="2695575" y="505218"/>
                  </a:lnTo>
                  <a:lnTo>
                    <a:pt x="2695575" y="495706"/>
                  </a:lnTo>
                  <a:close/>
                </a:path>
                <a:path w="4516755" h="505460">
                  <a:moveTo>
                    <a:pt x="2752725" y="495706"/>
                  </a:moveTo>
                  <a:lnTo>
                    <a:pt x="2743200" y="495706"/>
                  </a:lnTo>
                  <a:lnTo>
                    <a:pt x="2743200" y="505218"/>
                  </a:lnTo>
                  <a:lnTo>
                    <a:pt x="2752725" y="505218"/>
                  </a:lnTo>
                  <a:lnTo>
                    <a:pt x="2752725" y="495706"/>
                  </a:lnTo>
                  <a:close/>
                </a:path>
                <a:path w="4516755" h="505460">
                  <a:moveTo>
                    <a:pt x="2809875" y="495706"/>
                  </a:moveTo>
                  <a:lnTo>
                    <a:pt x="2800350" y="495706"/>
                  </a:lnTo>
                  <a:lnTo>
                    <a:pt x="2800350" y="505218"/>
                  </a:lnTo>
                  <a:lnTo>
                    <a:pt x="2809875" y="505218"/>
                  </a:lnTo>
                  <a:lnTo>
                    <a:pt x="2809875" y="495706"/>
                  </a:lnTo>
                  <a:close/>
                </a:path>
                <a:path w="4516755" h="505460">
                  <a:moveTo>
                    <a:pt x="2867025" y="495706"/>
                  </a:moveTo>
                  <a:lnTo>
                    <a:pt x="2857500" y="495706"/>
                  </a:lnTo>
                  <a:lnTo>
                    <a:pt x="2857500" y="505218"/>
                  </a:lnTo>
                  <a:lnTo>
                    <a:pt x="2867025" y="505218"/>
                  </a:lnTo>
                  <a:lnTo>
                    <a:pt x="2867025" y="495706"/>
                  </a:lnTo>
                  <a:close/>
                </a:path>
                <a:path w="4516755" h="505460">
                  <a:moveTo>
                    <a:pt x="3038475" y="495706"/>
                  </a:moveTo>
                  <a:lnTo>
                    <a:pt x="3034487" y="495706"/>
                  </a:lnTo>
                  <a:lnTo>
                    <a:pt x="3034487" y="505218"/>
                  </a:lnTo>
                  <a:lnTo>
                    <a:pt x="3038475" y="505218"/>
                  </a:lnTo>
                  <a:lnTo>
                    <a:pt x="3038475" y="495706"/>
                  </a:lnTo>
                  <a:close/>
                </a:path>
                <a:path w="4516755" h="505460">
                  <a:moveTo>
                    <a:pt x="3095625" y="495706"/>
                  </a:moveTo>
                  <a:lnTo>
                    <a:pt x="3086100" y="495706"/>
                  </a:lnTo>
                  <a:lnTo>
                    <a:pt x="3086100" y="505218"/>
                  </a:lnTo>
                  <a:lnTo>
                    <a:pt x="3095625" y="505218"/>
                  </a:lnTo>
                  <a:lnTo>
                    <a:pt x="3095625" y="495706"/>
                  </a:lnTo>
                  <a:close/>
                </a:path>
                <a:path w="4516755" h="505460">
                  <a:moveTo>
                    <a:pt x="3152775" y="495706"/>
                  </a:moveTo>
                  <a:lnTo>
                    <a:pt x="3143250" y="495706"/>
                  </a:lnTo>
                  <a:lnTo>
                    <a:pt x="3143250" y="505218"/>
                  </a:lnTo>
                  <a:lnTo>
                    <a:pt x="3152775" y="505218"/>
                  </a:lnTo>
                  <a:lnTo>
                    <a:pt x="3152775" y="495706"/>
                  </a:lnTo>
                  <a:close/>
                </a:path>
                <a:path w="4516755" h="505460">
                  <a:moveTo>
                    <a:pt x="3209925" y="495706"/>
                  </a:moveTo>
                  <a:lnTo>
                    <a:pt x="3200400" y="495706"/>
                  </a:lnTo>
                  <a:lnTo>
                    <a:pt x="3200400" y="505218"/>
                  </a:lnTo>
                  <a:lnTo>
                    <a:pt x="3209925" y="505218"/>
                  </a:lnTo>
                  <a:lnTo>
                    <a:pt x="3209925" y="495706"/>
                  </a:lnTo>
                  <a:close/>
                </a:path>
                <a:path w="4516755" h="505460">
                  <a:moveTo>
                    <a:pt x="3267075" y="495706"/>
                  </a:moveTo>
                  <a:lnTo>
                    <a:pt x="3257550" y="495706"/>
                  </a:lnTo>
                  <a:lnTo>
                    <a:pt x="3257550" y="505218"/>
                  </a:lnTo>
                  <a:lnTo>
                    <a:pt x="3267075" y="505218"/>
                  </a:lnTo>
                  <a:lnTo>
                    <a:pt x="3267075" y="495706"/>
                  </a:lnTo>
                  <a:close/>
                </a:path>
                <a:path w="4516755" h="505460">
                  <a:moveTo>
                    <a:pt x="3324225" y="495706"/>
                  </a:moveTo>
                  <a:lnTo>
                    <a:pt x="3314700" y="495706"/>
                  </a:lnTo>
                  <a:lnTo>
                    <a:pt x="3314700" y="505218"/>
                  </a:lnTo>
                  <a:lnTo>
                    <a:pt x="3324225" y="505218"/>
                  </a:lnTo>
                  <a:lnTo>
                    <a:pt x="3324225" y="495706"/>
                  </a:lnTo>
                  <a:close/>
                </a:path>
                <a:path w="4516755" h="505460">
                  <a:moveTo>
                    <a:pt x="3381375" y="495706"/>
                  </a:moveTo>
                  <a:lnTo>
                    <a:pt x="3371850" y="495706"/>
                  </a:lnTo>
                  <a:lnTo>
                    <a:pt x="3371850" y="505218"/>
                  </a:lnTo>
                  <a:lnTo>
                    <a:pt x="3381375" y="505218"/>
                  </a:lnTo>
                  <a:lnTo>
                    <a:pt x="3381375" y="495706"/>
                  </a:lnTo>
                  <a:close/>
                </a:path>
                <a:path w="4516755" h="505460">
                  <a:moveTo>
                    <a:pt x="3438525" y="495706"/>
                  </a:moveTo>
                  <a:lnTo>
                    <a:pt x="3429000" y="495706"/>
                  </a:lnTo>
                  <a:lnTo>
                    <a:pt x="3429000" y="505218"/>
                  </a:lnTo>
                  <a:lnTo>
                    <a:pt x="3438525" y="505218"/>
                  </a:lnTo>
                  <a:lnTo>
                    <a:pt x="3438525" y="495706"/>
                  </a:lnTo>
                  <a:close/>
                </a:path>
                <a:path w="4516755" h="505460">
                  <a:moveTo>
                    <a:pt x="3495675" y="495706"/>
                  </a:moveTo>
                  <a:lnTo>
                    <a:pt x="3486150" y="495706"/>
                  </a:lnTo>
                  <a:lnTo>
                    <a:pt x="3486150" y="505218"/>
                  </a:lnTo>
                  <a:lnTo>
                    <a:pt x="3495675" y="505218"/>
                  </a:lnTo>
                  <a:lnTo>
                    <a:pt x="3495675" y="495706"/>
                  </a:lnTo>
                  <a:close/>
                </a:path>
                <a:path w="4516755" h="505460">
                  <a:moveTo>
                    <a:pt x="3552825" y="495706"/>
                  </a:moveTo>
                  <a:lnTo>
                    <a:pt x="3543300" y="495706"/>
                  </a:lnTo>
                  <a:lnTo>
                    <a:pt x="3543300" y="505218"/>
                  </a:lnTo>
                  <a:lnTo>
                    <a:pt x="3552825" y="505218"/>
                  </a:lnTo>
                  <a:lnTo>
                    <a:pt x="3552825" y="495706"/>
                  </a:lnTo>
                  <a:close/>
                </a:path>
                <a:path w="4516755" h="505460">
                  <a:moveTo>
                    <a:pt x="3609975" y="495706"/>
                  </a:moveTo>
                  <a:lnTo>
                    <a:pt x="3600450" y="495706"/>
                  </a:lnTo>
                  <a:lnTo>
                    <a:pt x="3600450" y="505218"/>
                  </a:lnTo>
                  <a:lnTo>
                    <a:pt x="3609975" y="505218"/>
                  </a:lnTo>
                  <a:lnTo>
                    <a:pt x="3609975" y="495706"/>
                  </a:lnTo>
                  <a:close/>
                </a:path>
                <a:path w="4516755" h="505460">
                  <a:moveTo>
                    <a:pt x="3667125" y="495706"/>
                  </a:moveTo>
                  <a:lnTo>
                    <a:pt x="3657600" y="495706"/>
                  </a:lnTo>
                  <a:lnTo>
                    <a:pt x="3657600" y="505218"/>
                  </a:lnTo>
                  <a:lnTo>
                    <a:pt x="3667125" y="505218"/>
                  </a:lnTo>
                  <a:lnTo>
                    <a:pt x="3667125" y="495706"/>
                  </a:lnTo>
                  <a:close/>
                </a:path>
                <a:path w="4516755" h="505460">
                  <a:moveTo>
                    <a:pt x="3724275" y="495706"/>
                  </a:moveTo>
                  <a:lnTo>
                    <a:pt x="3714750" y="495706"/>
                  </a:lnTo>
                  <a:lnTo>
                    <a:pt x="3714750" y="505218"/>
                  </a:lnTo>
                  <a:lnTo>
                    <a:pt x="3724275" y="505218"/>
                  </a:lnTo>
                  <a:lnTo>
                    <a:pt x="3724275" y="495706"/>
                  </a:lnTo>
                  <a:close/>
                </a:path>
                <a:path w="4516755" h="505460">
                  <a:moveTo>
                    <a:pt x="3781425" y="495706"/>
                  </a:moveTo>
                  <a:lnTo>
                    <a:pt x="3771900" y="495706"/>
                  </a:lnTo>
                  <a:lnTo>
                    <a:pt x="3771900" y="505218"/>
                  </a:lnTo>
                  <a:lnTo>
                    <a:pt x="3781425" y="505218"/>
                  </a:lnTo>
                  <a:lnTo>
                    <a:pt x="3781425" y="495706"/>
                  </a:lnTo>
                  <a:close/>
                </a:path>
                <a:path w="4516755" h="505460">
                  <a:moveTo>
                    <a:pt x="3838575" y="495706"/>
                  </a:moveTo>
                  <a:lnTo>
                    <a:pt x="3829050" y="495706"/>
                  </a:lnTo>
                  <a:lnTo>
                    <a:pt x="3829050" y="505218"/>
                  </a:lnTo>
                  <a:lnTo>
                    <a:pt x="3838575" y="505218"/>
                  </a:lnTo>
                  <a:lnTo>
                    <a:pt x="3838575" y="495706"/>
                  </a:lnTo>
                  <a:close/>
                </a:path>
                <a:path w="4516755" h="505460">
                  <a:moveTo>
                    <a:pt x="3895725" y="495706"/>
                  </a:moveTo>
                  <a:lnTo>
                    <a:pt x="3886200" y="495706"/>
                  </a:lnTo>
                  <a:lnTo>
                    <a:pt x="3886200" y="505218"/>
                  </a:lnTo>
                  <a:lnTo>
                    <a:pt x="3895725" y="505218"/>
                  </a:lnTo>
                  <a:lnTo>
                    <a:pt x="3895725" y="495706"/>
                  </a:lnTo>
                  <a:close/>
                </a:path>
                <a:path w="4516755" h="505460">
                  <a:moveTo>
                    <a:pt x="3952875" y="495706"/>
                  </a:moveTo>
                  <a:lnTo>
                    <a:pt x="3943350" y="495706"/>
                  </a:lnTo>
                  <a:lnTo>
                    <a:pt x="3943350" y="505218"/>
                  </a:lnTo>
                  <a:lnTo>
                    <a:pt x="3952875" y="505218"/>
                  </a:lnTo>
                  <a:lnTo>
                    <a:pt x="3952875" y="495706"/>
                  </a:lnTo>
                  <a:close/>
                </a:path>
                <a:path w="4516755" h="505460">
                  <a:moveTo>
                    <a:pt x="4010025" y="495706"/>
                  </a:moveTo>
                  <a:lnTo>
                    <a:pt x="4000500" y="495706"/>
                  </a:lnTo>
                  <a:lnTo>
                    <a:pt x="4000500" y="505218"/>
                  </a:lnTo>
                  <a:lnTo>
                    <a:pt x="4010025" y="505218"/>
                  </a:lnTo>
                  <a:lnTo>
                    <a:pt x="4010025" y="495706"/>
                  </a:lnTo>
                  <a:close/>
                </a:path>
                <a:path w="4516755" h="505460">
                  <a:moveTo>
                    <a:pt x="4238625" y="495706"/>
                  </a:moveTo>
                  <a:lnTo>
                    <a:pt x="4229100" y="495706"/>
                  </a:lnTo>
                  <a:lnTo>
                    <a:pt x="4229100" y="505218"/>
                  </a:lnTo>
                  <a:lnTo>
                    <a:pt x="4238625" y="505218"/>
                  </a:lnTo>
                  <a:lnTo>
                    <a:pt x="4238625" y="495706"/>
                  </a:lnTo>
                  <a:close/>
                </a:path>
                <a:path w="4516755" h="505460">
                  <a:moveTo>
                    <a:pt x="4295775" y="495706"/>
                  </a:moveTo>
                  <a:lnTo>
                    <a:pt x="4286250" y="495706"/>
                  </a:lnTo>
                  <a:lnTo>
                    <a:pt x="4286250" y="505218"/>
                  </a:lnTo>
                  <a:lnTo>
                    <a:pt x="4295775" y="505218"/>
                  </a:lnTo>
                  <a:lnTo>
                    <a:pt x="4295775" y="495706"/>
                  </a:lnTo>
                  <a:close/>
                </a:path>
                <a:path w="4516755" h="505460">
                  <a:moveTo>
                    <a:pt x="4352925" y="495706"/>
                  </a:moveTo>
                  <a:lnTo>
                    <a:pt x="4343400" y="495706"/>
                  </a:lnTo>
                  <a:lnTo>
                    <a:pt x="4343400" y="505218"/>
                  </a:lnTo>
                  <a:lnTo>
                    <a:pt x="4352925" y="505218"/>
                  </a:lnTo>
                  <a:lnTo>
                    <a:pt x="4352925" y="495706"/>
                  </a:lnTo>
                  <a:close/>
                </a:path>
                <a:path w="4516755" h="505460">
                  <a:moveTo>
                    <a:pt x="4410075" y="495706"/>
                  </a:moveTo>
                  <a:lnTo>
                    <a:pt x="4400550" y="495706"/>
                  </a:lnTo>
                  <a:lnTo>
                    <a:pt x="4400550" y="505218"/>
                  </a:lnTo>
                  <a:lnTo>
                    <a:pt x="4410075" y="505218"/>
                  </a:lnTo>
                  <a:lnTo>
                    <a:pt x="4410075" y="495706"/>
                  </a:lnTo>
                  <a:close/>
                </a:path>
                <a:path w="4516755" h="505460">
                  <a:moveTo>
                    <a:pt x="4467225" y="495706"/>
                  </a:moveTo>
                  <a:lnTo>
                    <a:pt x="4457700" y="495706"/>
                  </a:lnTo>
                  <a:lnTo>
                    <a:pt x="4457700" y="505218"/>
                  </a:lnTo>
                  <a:lnTo>
                    <a:pt x="4467225" y="505218"/>
                  </a:lnTo>
                  <a:lnTo>
                    <a:pt x="4467225" y="495706"/>
                  </a:lnTo>
                  <a:close/>
                </a:path>
                <a:path w="4516755" h="505460">
                  <a:moveTo>
                    <a:pt x="4516755" y="495706"/>
                  </a:moveTo>
                  <a:lnTo>
                    <a:pt x="4514850" y="495706"/>
                  </a:lnTo>
                  <a:lnTo>
                    <a:pt x="4514850" y="505218"/>
                  </a:lnTo>
                  <a:lnTo>
                    <a:pt x="4516755" y="505218"/>
                  </a:lnTo>
                  <a:lnTo>
                    <a:pt x="4516755" y="495706"/>
                  </a:lnTo>
                  <a:close/>
                </a:path>
              </a:pathLst>
            </a:custGeom>
            <a:solidFill>
              <a:srgbClr val="C7C6C3"/>
            </a:solidFill>
          </p:spPr>
          <p:txBody>
            <a:bodyPr wrap="square" lIns="0" tIns="0" rIns="0" bIns="0" rtlCol="0"/>
            <a:lstStyle/>
            <a:p>
              <a:endParaRPr/>
            </a:p>
          </p:txBody>
        </p:sp>
        <p:sp>
          <p:nvSpPr>
            <p:cNvPr id="24" name="object 24"/>
            <p:cNvSpPr/>
            <p:nvPr/>
          </p:nvSpPr>
          <p:spPr>
            <a:xfrm>
              <a:off x="2703195" y="3197872"/>
              <a:ext cx="2573655" cy="9525"/>
            </a:xfrm>
            <a:custGeom>
              <a:avLst/>
              <a:gdLst/>
              <a:ahLst/>
              <a:cxnLst/>
              <a:rect l="l" t="t" r="r" b="b"/>
              <a:pathLst>
                <a:path w="2573654" h="9525">
                  <a:moveTo>
                    <a:pt x="9525" y="0"/>
                  </a:moveTo>
                  <a:lnTo>
                    <a:pt x="0" y="0"/>
                  </a:lnTo>
                  <a:lnTo>
                    <a:pt x="0" y="9512"/>
                  </a:lnTo>
                  <a:lnTo>
                    <a:pt x="9525" y="9512"/>
                  </a:lnTo>
                  <a:lnTo>
                    <a:pt x="9525" y="0"/>
                  </a:lnTo>
                  <a:close/>
                </a:path>
                <a:path w="2573654" h="9525">
                  <a:moveTo>
                    <a:pt x="66675" y="0"/>
                  </a:moveTo>
                  <a:lnTo>
                    <a:pt x="57150" y="0"/>
                  </a:lnTo>
                  <a:lnTo>
                    <a:pt x="57150" y="9512"/>
                  </a:lnTo>
                  <a:lnTo>
                    <a:pt x="66675" y="9512"/>
                  </a:lnTo>
                  <a:lnTo>
                    <a:pt x="66675" y="0"/>
                  </a:lnTo>
                  <a:close/>
                </a:path>
                <a:path w="2573654" h="9525">
                  <a:moveTo>
                    <a:pt x="123825" y="0"/>
                  </a:moveTo>
                  <a:lnTo>
                    <a:pt x="114300" y="0"/>
                  </a:lnTo>
                  <a:lnTo>
                    <a:pt x="114300" y="9512"/>
                  </a:lnTo>
                  <a:lnTo>
                    <a:pt x="123825" y="9512"/>
                  </a:lnTo>
                  <a:lnTo>
                    <a:pt x="123825" y="0"/>
                  </a:lnTo>
                  <a:close/>
                </a:path>
                <a:path w="2573654" h="9525">
                  <a:moveTo>
                    <a:pt x="180975" y="0"/>
                  </a:moveTo>
                  <a:lnTo>
                    <a:pt x="171450" y="0"/>
                  </a:lnTo>
                  <a:lnTo>
                    <a:pt x="171450" y="9512"/>
                  </a:lnTo>
                  <a:lnTo>
                    <a:pt x="180975" y="9512"/>
                  </a:lnTo>
                  <a:lnTo>
                    <a:pt x="180975" y="0"/>
                  </a:lnTo>
                  <a:close/>
                </a:path>
                <a:path w="2573654" h="9525">
                  <a:moveTo>
                    <a:pt x="238125" y="0"/>
                  </a:moveTo>
                  <a:lnTo>
                    <a:pt x="228600" y="0"/>
                  </a:lnTo>
                  <a:lnTo>
                    <a:pt x="228600" y="9512"/>
                  </a:lnTo>
                  <a:lnTo>
                    <a:pt x="238125" y="9512"/>
                  </a:lnTo>
                  <a:lnTo>
                    <a:pt x="238125" y="0"/>
                  </a:lnTo>
                  <a:close/>
                </a:path>
                <a:path w="2573654" h="9525">
                  <a:moveTo>
                    <a:pt x="295275" y="0"/>
                  </a:moveTo>
                  <a:lnTo>
                    <a:pt x="285750" y="0"/>
                  </a:lnTo>
                  <a:lnTo>
                    <a:pt x="285750" y="9512"/>
                  </a:lnTo>
                  <a:lnTo>
                    <a:pt x="295275" y="9512"/>
                  </a:lnTo>
                  <a:lnTo>
                    <a:pt x="295275" y="0"/>
                  </a:lnTo>
                  <a:close/>
                </a:path>
                <a:path w="2573654" h="9525">
                  <a:moveTo>
                    <a:pt x="352425" y="0"/>
                  </a:moveTo>
                  <a:lnTo>
                    <a:pt x="342900" y="0"/>
                  </a:lnTo>
                  <a:lnTo>
                    <a:pt x="342900" y="9512"/>
                  </a:lnTo>
                  <a:lnTo>
                    <a:pt x="352425" y="9512"/>
                  </a:lnTo>
                  <a:lnTo>
                    <a:pt x="352425" y="0"/>
                  </a:lnTo>
                  <a:close/>
                </a:path>
                <a:path w="2573654" h="9525">
                  <a:moveTo>
                    <a:pt x="409575" y="0"/>
                  </a:moveTo>
                  <a:lnTo>
                    <a:pt x="400050" y="0"/>
                  </a:lnTo>
                  <a:lnTo>
                    <a:pt x="400050" y="9512"/>
                  </a:lnTo>
                  <a:lnTo>
                    <a:pt x="409575" y="9512"/>
                  </a:lnTo>
                  <a:lnTo>
                    <a:pt x="409575" y="0"/>
                  </a:lnTo>
                  <a:close/>
                </a:path>
                <a:path w="2573654" h="9525">
                  <a:moveTo>
                    <a:pt x="466725" y="0"/>
                  </a:moveTo>
                  <a:lnTo>
                    <a:pt x="457200" y="0"/>
                  </a:lnTo>
                  <a:lnTo>
                    <a:pt x="457200" y="9512"/>
                  </a:lnTo>
                  <a:lnTo>
                    <a:pt x="466725" y="9512"/>
                  </a:lnTo>
                  <a:lnTo>
                    <a:pt x="466725" y="0"/>
                  </a:lnTo>
                  <a:close/>
                </a:path>
                <a:path w="2573654" h="9525">
                  <a:moveTo>
                    <a:pt x="523875" y="0"/>
                  </a:moveTo>
                  <a:lnTo>
                    <a:pt x="514350" y="0"/>
                  </a:lnTo>
                  <a:lnTo>
                    <a:pt x="514350" y="9512"/>
                  </a:lnTo>
                  <a:lnTo>
                    <a:pt x="523875" y="9512"/>
                  </a:lnTo>
                  <a:lnTo>
                    <a:pt x="523875" y="0"/>
                  </a:lnTo>
                  <a:close/>
                </a:path>
                <a:path w="2573654" h="9525">
                  <a:moveTo>
                    <a:pt x="581025" y="0"/>
                  </a:moveTo>
                  <a:lnTo>
                    <a:pt x="571500" y="0"/>
                  </a:lnTo>
                  <a:lnTo>
                    <a:pt x="571500" y="9512"/>
                  </a:lnTo>
                  <a:lnTo>
                    <a:pt x="581025" y="9512"/>
                  </a:lnTo>
                  <a:lnTo>
                    <a:pt x="581025" y="0"/>
                  </a:lnTo>
                  <a:close/>
                </a:path>
                <a:path w="2573654" h="9525">
                  <a:moveTo>
                    <a:pt x="638175" y="0"/>
                  </a:moveTo>
                  <a:lnTo>
                    <a:pt x="628650" y="0"/>
                  </a:lnTo>
                  <a:lnTo>
                    <a:pt x="628650" y="9512"/>
                  </a:lnTo>
                  <a:lnTo>
                    <a:pt x="638175" y="9512"/>
                  </a:lnTo>
                  <a:lnTo>
                    <a:pt x="638175" y="0"/>
                  </a:lnTo>
                  <a:close/>
                </a:path>
                <a:path w="2573654" h="9525">
                  <a:moveTo>
                    <a:pt x="695325" y="0"/>
                  </a:moveTo>
                  <a:lnTo>
                    <a:pt x="685800" y="0"/>
                  </a:lnTo>
                  <a:lnTo>
                    <a:pt x="685800" y="9512"/>
                  </a:lnTo>
                  <a:lnTo>
                    <a:pt x="695325" y="9512"/>
                  </a:lnTo>
                  <a:lnTo>
                    <a:pt x="695325" y="0"/>
                  </a:lnTo>
                  <a:close/>
                </a:path>
                <a:path w="2573654" h="9525">
                  <a:moveTo>
                    <a:pt x="752475" y="0"/>
                  </a:moveTo>
                  <a:lnTo>
                    <a:pt x="742950" y="0"/>
                  </a:lnTo>
                  <a:lnTo>
                    <a:pt x="742950" y="9512"/>
                  </a:lnTo>
                  <a:lnTo>
                    <a:pt x="752475" y="9512"/>
                  </a:lnTo>
                  <a:lnTo>
                    <a:pt x="752475" y="0"/>
                  </a:lnTo>
                  <a:close/>
                </a:path>
                <a:path w="2573654" h="9525">
                  <a:moveTo>
                    <a:pt x="809625" y="0"/>
                  </a:moveTo>
                  <a:lnTo>
                    <a:pt x="800100" y="0"/>
                  </a:lnTo>
                  <a:lnTo>
                    <a:pt x="800100" y="9512"/>
                  </a:lnTo>
                  <a:lnTo>
                    <a:pt x="809625" y="9512"/>
                  </a:lnTo>
                  <a:lnTo>
                    <a:pt x="809625" y="0"/>
                  </a:lnTo>
                  <a:close/>
                </a:path>
                <a:path w="2573654" h="9525">
                  <a:moveTo>
                    <a:pt x="866775" y="0"/>
                  </a:moveTo>
                  <a:lnTo>
                    <a:pt x="857250" y="0"/>
                  </a:lnTo>
                  <a:lnTo>
                    <a:pt x="857250" y="9512"/>
                  </a:lnTo>
                  <a:lnTo>
                    <a:pt x="866775" y="9512"/>
                  </a:lnTo>
                  <a:lnTo>
                    <a:pt x="866775" y="0"/>
                  </a:lnTo>
                  <a:close/>
                </a:path>
                <a:path w="2573654" h="9525">
                  <a:moveTo>
                    <a:pt x="923925" y="0"/>
                  </a:moveTo>
                  <a:lnTo>
                    <a:pt x="914400" y="0"/>
                  </a:lnTo>
                  <a:lnTo>
                    <a:pt x="914400" y="9512"/>
                  </a:lnTo>
                  <a:lnTo>
                    <a:pt x="923925" y="9512"/>
                  </a:lnTo>
                  <a:lnTo>
                    <a:pt x="923925" y="0"/>
                  </a:lnTo>
                  <a:close/>
                </a:path>
                <a:path w="2573654" h="9525">
                  <a:moveTo>
                    <a:pt x="981075" y="0"/>
                  </a:moveTo>
                  <a:lnTo>
                    <a:pt x="971550" y="0"/>
                  </a:lnTo>
                  <a:lnTo>
                    <a:pt x="971550" y="9512"/>
                  </a:lnTo>
                  <a:lnTo>
                    <a:pt x="981075" y="9512"/>
                  </a:lnTo>
                  <a:lnTo>
                    <a:pt x="981075" y="0"/>
                  </a:lnTo>
                  <a:close/>
                </a:path>
                <a:path w="2573654" h="9525">
                  <a:moveTo>
                    <a:pt x="1038225" y="0"/>
                  </a:moveTo>
                  <a:lnTo>
                    <a:pt x="1028700" y="0"/>
                  </a:lnTo>
                  <a:lnTo>
                    <a:pt x="1028700" y="9512"/>
                  </a:lnTo>
                  <a:lnTo>
                    <a:pt x="1038225" y="9512"/>
                  </a:lnTo>
                  <a:lnTo>
                    <a:pt x="1038225" y="0"/>
                  </a:lnTo>
                  <a:close/>
                </a:path>
                <a:path w="2573654" h="9525">
                  <a:moveTo>
                    <a:pt x="1095375" y="0"/>
                  </a:moveTo>
                  <a:lnTo>
                    <a:pt x="1085850" y="0"/>
                  </a:lnTo>
                  <a:lnTo>
                    <a:pt x="1085850" y="9512"/>
                  </a:lnTo>
                  <a:lnTo>
                    <a:pt x="1095375" y="9512"/>
                  </a:lnTo>
                  <a:lnTo>
                    <a:pt x="1095375" y="0"/>
                  </a:lnTo>
                  <a:close/>
                </a:path>
                <a:path w="2573654" h="9525">
                  <a:moveTo>
                    <a:pt x="1152525" y="0"/>
                  </a:moveTo>
                  <a:lnTo>
                    <a:pt x="1143000" y="0"/>
                  </a:lnTo>
                  <a:lnTo>
                    <a:pt x="1143000" y="9512"/>
                  </a:lnTo>
                  <a:lnTo>
                    <a:pt x="1152525" y="9512"/>
                  </a:lnTo>
                  <a:lnTo>
                    <a:pt x="1152525" y="0"/>
                  </a:lnTo>
                  <a:close/>
                </a:path>
                <a:path w="2573654" h="9525">
                  <a:moveTo>
                    <a:pt x="1209675" y="0"/>
                  </a:moveTo>
                  <a:lnTo>
                    <a:pt x="1200150" y="0"/>
                  </a:lnTo>
                  <a:lnTo>
                    <a:pt x="1200150" y="9512"/>
                  </a:lnTo>
                  <a:lnTo>
                    <a:pt x="1209675" y="9512"/>
                  </a:lnTo>
                  <a:lnTo>
                    <a:pt x="1209675" y="0"/>
                  </a:lnTo>
                  <a:close/>
                </a:path>
                <a:path w="2573654" h="9525">
                  <a:moveTo>
                    <a:pt x="1266825" y="0"/>
                  </a:moveTo>
                  <a:lnTo>
                    <a:pt x="1257300" y="0"/>
                  </a:lnTo>
                  <a:lnTo>
                    <a:pt x="1257300" y="9512"/>
                  </a:lnTo>
                  <a:lnTo>
                    <a:pt x="1266825" y="9512"/>
                  </a:lnTo>
                  <a:lnTo>
                    <a:pt x="1266825" y="0"/>
                  </a:lnTo>
                  <a:close/>
                </a:path>
                <a:path w="2573654" h="9525">
                  <a:moveTo>
                    <a:pt x="1323975" y="0"/>
                  </a:moveTo>
                  <a:lnTo>
                    <a:pt x="1314450" y="0"/>
                  </a:lnTo>
                  <a:lnTo>
                    <a:pt x="1314450" y="9512"/>
                  </a:lnTo>
                  <a:lnTo>
                    <a:pt x="1323975" y="9512"/>
                  </a:lnTo>
                  <a:lnTo>
                    <a:pt x="1323975" y="0"/>
                  </a:lnTo>
                  <a:close/>
                </a:path>
                <a:path w="2573654" h="9525">
                  <a:moveTo>
                    <a:pt x="1381125" y="0"/>
                  </a:moveTo>
                  <a:lnTo>
                    <a:pt x="1371600" y="0"/>
                  </a:lnTo>
                  <a:lnTo>
                    <a:pt x="1371600" y="9512"/>
                  </a:lnTo>
                  <a:lnTo>
                    <a:pt x="1381125" y="9512"/>
                  </a:lnTo>
                  <a:lnTo>
                    <a:pt x="1381125" y="0"/>
                  </a:lnTo>
                  <a:close/>
                </a:path>
                <a:path w="2573654" h="9525">
                  <a:moveTo>
                    <a:pt x="1438275" y="0"/>
                  </a:moveTo>
                  <a:lnTo>
                    <a:pt x="1428750" y="0"/>
                  </a:lnTo>
                  <a:lnTo>
                    <a:pt x="1428750" y="9512"/>
                  </a:lnTo>
                  <a:lnTo>
                    <a:pt x="1438275" y="9512"/>
                  </a:lnTo>
                  <a:lnTo>
                    <a:pt x="1438275" y="0"/>
                  </a:lnTo>
                  <a:close/>
                </a:path>
                <a:path w="2573654" h="9525">
                  <a:moveTo>
                    <a:pt x="1495425" y="0"/>
                  </a:moveTo>
                  <a:lnTo>
                    <a:pt x="1485900" y="0"/>
                  </a:lnTo>
                  <a:lnTo>
                    <a:pt x="1485900" y="9512"/>
                  </a:lnTo>
                  <a:lnTo>
                    <a:pt x="1495425" y="9512"/>
                  </a:lnTo>
                  <a:lnTo>
                    <a:pt x="1495425" y="0"/>
                  </a:lnTo>
                  <a:close/>
                </a:path>
                <a:path w="2573654" h="9525">
                  <a:moveTo>
                    <a:pt x="1552575" y="0"/>
                  </a:moveTo>
                  <a:lnTo>
                    <a:pt x="1543050" y="0"/>
                  </a:lnTo>
                  <a:lnTo>
                    <a:pt x="1543050" y="9512"/>
                  </a:lnTo>
                  <a:lnTo>
                    <a:pt x="1552575" y="9512"/>
                  </a:lnTo>
                  <a:lnTo>
                    <a:pt x="1552575" y="0"/>
                  </a:lnTo>
                  <a:close/>
                </a:path>
                <a:path w="2573654" h="9525">
                  <a:moveTo>
                    <a:pt x="1609725" y="0"/>
                  </a:moveTo>
                  <a:lnTo>
                    <a:pt x="1600200" y="0"/>
                  </a:lnTo>
                  <a:lnTo>
                    <a:pt x="1600200" y="9512"/>
                  </a:lnTo>
                  <a:lnTo>
                    <a:pt x="1609725" y="9512"/>
                  </a:lnTo>
                  <a:lnTo>
                    <a:pt x="1609725" y="0"/>
                  </a:lnTo>
                  <a:close/>
                </a:path>
                <a:path w="2573654" h="9525">
                  <a:moveTo>
                    <a:pt x="1666875" y="0"/>
                  </a:moveTo>
                  <a:lnTo>
                    <a:pt x="1657350" y="0"/>
                  </a:lnTo>
                  <a:lnTo>
                    <a:pt x="1657350" y="9512"/>
                  </a:lnTo>
                  <a:lnTo>
                    <a:pt x="1666875" y="9512"/>
                  </a:lnTo>
                  <a:lnTo>
                    <a:pt x="1666875" y="0"/>
                  </a:lnTo>
                  <a:close/>
                </a:path>
                <a:path w="2573654" h="9525">
                  <a:moveTo>
                    <a:pt x="1724025" y="0"/>
                  </a:moveTo>
                  <a:lnTo>
                    <a:pt x="1714500" y="0"/>
                  </a:lnTo>
                  <a:lnTo>
                    <a:pt x="1714500" y="9512"/>
                  </a:lnTo>
                  <a:lnTo>
                    <a:pt x="1724025" y="9512"/>
                  </a:lnTo>
                  <a:lnTo>
                    <a:pt x="1724025" y="0"/>
                  </a:lnTo>
                  <a:close/>
                </a:path>
                <a:path w="2573654" h="9525">
                  <a:moveTo>
                    <a:pt x="1781175" y="0"/>
                  </a:moveTo>
                  <a:lnTo>
                    <a:pt x="1771650" y="0"/>
                  </a:lnTo>
                  <a:lnTo>
                    <a:pt x="1771650" y="9512"/>
                  </a:lnTo>
                  <a:lnTo>
                    <a:pt x="1781175" y="9512"/>
                  </a:lnTo>
                  <a:lnTo>
                    <a:pt x="1781175" y="0"/>
                  </a:lnTo>
                  <a:close/>
                </a:path>
                <a:path w="2573654" h="9525">
                  <a:moveTo>
                    <a:pt x="1838325" y="0"/>
                  </a:moveTo>
                  <a:lnTo>
                    <a:pt x="1828800" y="0"/>
                  </a:lnTo>
                  <a:lnTo>
                    <a:pt x="1828800" y="9512"/>
                  </a:lnTo>
                  <a:lnTo>
                    <a:pt x="1838325" y="9512"/>
                  </a:lnTo>
                  <a:lnTo>
                    <a:pt x="1838325" y="0"/>
                  </a:lnTo>
                  <a:close/>
                </a:path>
                <a:path w="2573654" h="9525">
                  <a:moveTo>
                    <a:pt x="1895475" y="0"/>
                  </a:moveTo>
                  <a:lnTo>
                    <a:pt x="1885950" y="0"/>
                  </a:lnTo>
                  <a:lnTo>
                    <a:pt x="1885950" y="9512"/>
                  </a:lnTo>
                  <a:lnTo>
                    <a:pt x="1895475" y="9512"/>
                  </a:lnTo>
                  <a:lnTo>
                    <a:pt x="1895475" y="0"/>
                  </a:lnTo>
                  <a:close/>
                </a:path>
                <a:path w="2573654" h="9525">
                  <a:moveTo>
                    <a:pt x="1952625" y="0"/>
                  </a:moveTo>
                  <a:lnTo>
                    <a:pt x="1943100" y="0"/>
                  </a:lnTo>
                  <a:lnTo>
                    <a:pt x="1943100" y="9512"/>
                  </a:lnTo>
                  <a:lnTo>
                    <a:pt x="1952625" y="9512"/>
                  </a:lnTo>
                  <a:lnTo>
                    <a:pt x="1952625" y="0"/>
                  </a:lnTo>
                  <a:close/>
                </a:path>
                <a:path w="2573654" h="9525">
                  <a:moveTo>
                    <a:pt x="2009775" y="0"/>
                  </a:moveTo>
                  <a:lnTo>
                    <a:pt x="2000250" y="0"/>
                  </a:lnTo>
                  <a:lnTo>
                    <a:pt x="2000250" y="9512"/>
                  </a:lnTo>
                  <a:lnTo>
                    <a:pt x="2009775" y="9512"/>
                  </a:lnTo>
                  <a:lnTo>
                    <a:pt x="2009775" y="0"/>
                  </a:lnTo>
                  <a:close/>
                </a:path>
                <a:path w="2573654" h="9525">
                  <a:moveTo>
                    <a:pt x="2066925" y="0"/>
                  </a:moveTo>
                  <a:lnTo>
                    <a:pt x="2057400" y="0"/>
                  </a:lnTo>
                  <a:lnTo>
                    <a:pt x="2057400" y="9512"/>
                  </a:lnTo>
                  <a:lnTo>
                    <a:pt x="2066925" y="9512"/>
                  </a:lnTo>
                  <a:lnTo>
                    <a:pt x="2066925" y="0"/>
                  </a:lnTo>
                  <a:close/>
                </a:path>
                <a:path w="2573654" h="9525">
                  <a:moveTo>
                    <a:pt x="2124075" y="0"/>
                  </a:moveTo>
                  <a:lnTo>
                    <a:pt x="2114550" y="0"/>
                  </a:lnTo>
                  <a:lnTo>
                    <a:pt x="2114550" y="9512"/>
                  </a:lnTo>
                  <a:lnTo>
                    <a:pt x="2124075" y="9512"/>
                  </a:lnTo>
                  <a:lnTo>
                    <a:pt x="2124075" y="0"/>
                  </a:lnTo>
                  <a:close/>
                </a:path>
                <a:path w="2573654" h="9525">
                  <a:moveTo>
                    <a:pt x="2181225" y="0"/>
                  </a:moveTo>
                  <a:lnTo>
                    <a:pt x="2171700" y="0"/>
                  </a:lnTo>
                  <a:lnTo>
                    <a:pt x="2171700" y="9512"/>
                  </a:lnTo>
                  <a:lnTo>
                    <a:pt x="2181225" y="9512"/>
                  </a:lnTo>
                  <a:lnTo>
                    <a:pt x="2181225" y="0"/>
                  </a:lnTo>
                  <a:close/>
                </a:path>
                <a:path w="2573654" h="9525">
                  <a:moveTo>
                    <a:pt x="2238375" y="0"/>
                  </a:moveTo>
                  <a:lnTo>
                    <a:pt x="2228850" y="0"/>
                  </a:lnTo>
                  <a:lnTo>
                    <a:pt x="2228850" y="9512"/>
                  </a:lnTo>
                  <a:lnTo>
                    <a:pt x="2238375" y="9512"/>
                  </a:lnTo>
                  <a:lnTo>
                    <a:pt x="2238375" y="0"/>
                  </a:lnTo>
                  <a:close/>
                </a:path>
                <a:path w="2573654" h="9525">
                  <a:moveTo>
                    <a:pt x="2295525" y="0"/>
                  </a:moveTo>
                  <a:lnTo>
                    <a:pt x="2286000" y="0"/>
                  </a:lnTo>
                  <a:lnTo>
                    <a:pt x="2286000" y="9512"/>
                  </a:lnTo>
                  <a:lnTo>
                    <a:pt x="2295525" y="9512"/>
                  </a:lnTo>
                  <a:lnTo>
                    <a:pt x="2295525" y="0"/>
                  </a:lnTo>
                  <a:close/>
                </a:path>
                <a:path w="2573654" h="9525">
                  <a:moveTo>
                    <a:pt x="2352675" y="0"/>
                  </a:moveTo>
                  <a:lnTo>
                    <a:pt x="2343150" y="0"/>
                  </a:lnTo>
                  <a:lnTo>
                    <a:pt x="2343150" y="9512"/>
                  </a:lnTo>
                  <a:lnTo>
                    <a:pt x="2352675" y="9512"/>
                  </a:lnTo>
                  <a:lnTo>
                    <a:pt x="2352675" y="0"/>
                  </a:lnTo>
                  <a:close/>
                </a:path>
                <a:path w="2573654" h="9525">
                  <a:moveTo>
                    <a:pt x="2409825" y="0"/>
                  </a:moveTo>
                  <a:lnTo>
                    <a:pt x="2400300" y="0"/>
                  </a:lnTo>
                  <a:lnTo>
                    <a:pt x="2400300" y="9512"/>
                  </a:lnTo>
                  <a:lnTo>
                    <a:pt x="2409825" y="9512"/>
                  </a:lnTo>
                  <a:lnTo>
                    <a:pt x="2409825" y="0"/>
                  </a:lnTo>
                  <a:close/>
                </a:path>
                <a:path w="2573654" h="9525">
                  <a:moveTo>
                    <a:pt x="2466975" y="0"/>
                  </a:moveTo>
                  <a:lnTo>
                    <a:pt x="2457450" y="0"/>
                  </a:lnTo>
                  <a:lnTo>
                    <a:pt x="2457450" y="9512"/>
                  </a:lnTo>
                  <a:lnTo>
                    <a:pt x="2466975" y="9512"/>
                  </a:lnTo>
                  <a:lnTo>
                    <a:pt x="2466975" y="0"/>
                  </a:lnTo>
                  <a:close/>
                </a:path>
                <a:path w="2573654" h="9525">
                  <a:moveTo>
                    <a:pt x="2524125" y="0"/>
                  </a:moveTo>
                  <a:lnTo>
                    <a:pt x="2514600" y="0"/>
                  </a:lnTo>
                  <a:lnTo>
                    <a:pt x="2514600" y="9512"/>
                  </a:lnTo>
                  <a:lnTo>
                    <a:pt x="2524125" y="9512"/>
                  </a:lnTo>
                  <a:lnTo>
                    <a:pt x="2524125" y="0"/>
                  </a:lnTo>
                  <a:close/>
                </a:path>
                <a:path w="2573654" h="9525">
                  <a:moveTo>
                    <a:pt x="2573655" y="0"/>
                  </a:moveTo>
                  <a:lnTo>
                    <a:pt x="2571750" y="0"/>
                  </a:lnTo>
                  <a:lnTo>
                    <a:pt x="2571750" y="9512"/>
                  </a:lnTo>
                  <a:lnTo>
                    <a:pt x="2573655" y="9512"/>
                  </a:lnTo>
                  <a:lnTo>
                    <a:pt x="2573655" y="0"/>
                  </a:lnTo>
                  <a:close/>
                </a:path>
              </a:pathLst>
            </a:custGeom>
            <a:solidFill>
              <a:srgbClr val="C7C6C3"/>
            </a:solidFill>
          </p:spPr>
          <p:txBody>
            <a:bodyPr wrap="square" lIns="0" tIns="0" rIns="0" bIns="0" rtlCol="0"/>
            <a:lstStyle/>
            <a:p>
              <a:endParaRPr/>
            </a:p>
          </p:txBody>
        </p:sp>
      </p:grpSp>
      <p:sp>
        <p:nvSpPr>
          <p:cNvPr id="25" name="object 25"/>
          <p:cNvSpPr txBox="1"/>
          <p:nvPr/>
        </p:nvSpPr>
        <p:spPr>
          <a:xfrm>
            <a:off x="525083" y="6086616"/>
            <a:ext cx="152400" cy="162560"/>
          </a:xfrm>
          <a:prstGeom prst="rect">
            <a:avLst/>
          </a:prstGeom>
        </p:spPr>
        <p:txBody>
          <a:bodyPr vert="horz" wrap="square" lIns="0" tIns="12065" rIns="0" bIns="0" rtlCol="0">
            <a:spAutoFit/>
          </a:bodyPr>
          <a:lstStyle/>
          <a:p>
            <a:pPr marL="12700">
              <a:lnSpc>
                <a:spcPct val="100000"/>
              </a:lnSpc>
              <a:spcBef>
                <a:spcPts val="95"/>
              </a:spcBef>
            </a:pPr>
            <a:r>
              <a:rPr sz="900" b="1" spc="-25" dirty="0">
                <a:solidFill>
                  <a:srgbClr val="605D5C"/>
                </a:solidFill>
                <a:latin typeface="Segoe UI Semibold"/>
                <a:cs typeface="Segoe UI Semibold"/>
              </a:rPr>
              <a:t>20</a:t>
            </a:r>
            <a:endParaRPr sz="900">
              <a:latin typeface="Segoe UI Semibold"/>
              <a:cs typeface="Segoe UI Semibold"/>
            </a:endParaRPr>
          </a:p>
        </p:txBody>
      </p:sp>
      <p:sp>
        <p:nvSpPr>
          <p:cNvPr id="26" name="object 26"/>
          <p:cNvSpPr txBox="1"/>
          <p:nvPr/>
        </p:nvSpPr>
        <p:spPr>
          <a:xfrm>
            <a:off x="522664" y="5590915"/>
            <a:ext cx="154940" cy="162560"/>
          </a:xfrm>
          <a:prstGeom prst="rect">
            <a:avLst/>
          </a:prstGeom>
        </p:spPr>
        <p:txBody>
          <a:bodyPr vert="horz" wrap="square" lIns="0" tIns="12065" rIns="0" bIns="0" rtlCol="0">
            <a:spAutoFit/>
          </a:bodyPr>
          <a:lstStyle/>
          <a:p>
            <a:pPr marL="12700">
              <a:lnSpc>
                <a:spcPct val="100000"/>
              </a:lnSpc>
              <a:spcBef>
                <a:spcPts val="95"/>
              </a:spcBef>
            </a:pPr>
            <a:r>
              <a:rPr sz="900" b="1" spc="-25" dirty="0">
                <a:solidFill>
                  <a:srgbClr val="605D5C"/>
                </a:solidFill>
                <a:latin typeface="Segoe UI Semibold"/>
                <a:cs typeface="Segoe UI Semibold"/>
              </a:rPr>
              <a:t>40</a:t>
            </a:r>
            <a:endParaRPr sz="900">
              <a:latin typeface="Segoe UI Semibold"/>
              <a:cs typeface="Segoe UI Semibold"/>
            </a:endParaRPr>
          </a:p>
        </p:txBody>
      </p:sp>
      <p:sp>
        <p:nvSpPr>
          <p:cNvPr id="27" name="object 27"/>
          <p:cNvSpPr txBox="1"/>
          <p:nvPr/>
        </p:nvSpPr>
        <p:spPr>
          <a:xfrm>
            <a:off x="524897" y="5095214"/>
            <a:ext cx="153035" cy="162560"/>
          </a:xfrm>
          <a:prstGeom prst="rect">
            <a:avLst/>
          </a:prstGeom>
        </p:spPr>
        <p:txBody>
          <a:bodyPr vert="horz" wrap="square" lIns="0" tIns="12065" rIns="0" bIns="0" rtlCol="0">
            <a:spAutoFit/>
          </a:bodyPr>
          <a:lstStyle/>
          <a:p>
            <a:pPr marL="12700">
              <a:lnSpc>
                <a:spcPct val="100000"/>
              </a:lnSpc>
              <a:spcBef>
                <a:spcPts val="95"/>
              </a:spcBef>
            </a:pPr>
            <a:r>
              <a:rPr sz="900" b="1" spc="-25" dirty="0">
                <a:solidFill>
                  <a:srgbClr val="605D5C"/>
                </a:solidFill>
                <a:latin typeface="Segoe UI Semibold"/>
                <a:cs typeface="Segoe UI Semibold"/>
              </a:rPr>
              <a:t>60</a:t>
            </a:r>
            <a:endParaRPr sz="900">
              <a:latin typeface="Segoe UI Semibold"/>
              <a:cs typeface="Segoe UI Semibold"/>
            </a:endParaRPr>
          </a:p>
        </p:txBody>
      </p:sp>
      <p:sp>
        <p:nvSpPr>
          <p:cNvPr id="28" name="object 28"/>
          <p:cNvSpPr txBox="1"/>
          <p:nvPr/>
        </p:nvSpPr>
        <p:spPr>
          <a:xfrm>
            <a:off x="525083" y="4599512"/>
            <a:ext cx="152400" cy="162560"/>
          </a:xfrm>
          <a:prstGeom prst="rect">
            <a:avLst/>
          </a:prstGeom>
        </p:spPr>
        <p:txBody>
          <a:bodyPr vert="horz" wrap="square" lIns="0" tIns="12065" rIns="0" bIns="0" rtlCol="0">
            <a:spAutoFit/>
          </a:bodyPr>
          <a:lstStyle/>
          <a:p>
            <a:pPr marL="12700">
              <a:lnSpc>
                <a:spcPct val="100000"/>
              </a:lnSpc>
              <a:spcBef>
                <a:spcPts val="95"/>
              </a:spcBef>
            </a:pPr>
            <a:r>
              <a:rPr sz="900" b="1" spc="-25" dirty="0">
                <a:solidFill>
                  <a:srgbClr val="605D5C"/>
                </a:solidFill>
                <a:latin typeface="Segoe UI Semibold"/>
                <a:cs typeface="Segoe UI Semibold"/>
              </a:rPr>
              <a:t>80</a:t>
            </a:r>
            <a:endParaRPr sz="900">
              <a:latin typeface="Segoe UI Semibold"/>
              <a:cs typeface="Segoe UI Semibold"/>
            </a:endParaRPr>
          </a:p>
        </p:txBody>
      </p:sp>
      <p:sp>
        <p:nvSpPr>
          <p:cNvPr id="29" name="object 29"/>
          <p:cNvSpPr txBox="1"/>
          <p:nvPr/>
        </p:nvSpPr>
        <p:spPr>
          <a:xfrm>
            <a:off x="479132" y="4103811"/>
            <a:ext cx="198755" cy="162560"/>
          </a:xfrm>
          <a:prstGeom prst="rect">
            <a:avLst/>
          </a:prstGeom>
        </p:spPr>
        <p:txBody>
          <a:bodyPr vert="horz" wrap="square" lIns="0" tIns="12065" rIns="0" bIns="0" rtlCol="0">
            <a:spAutoFit/>
          </a:bodyPr>
          <a:lstStyle/>
          <a:p>
            <a:pPr marL="12700">
              <a:lnSpc>
                <a:spcPct val="100000"/>
              </a:lnSpc>
              <a:spcBef>
                <a:spcPts val="95"/>
              </a:spcBef>
            </a:pPr>
            <a:r>
              <a:rPr sz="900" b="1" spc="-25" dirty="0">
                <a:solidFill>
                  <a:srgbClr val="605D5C"/>
                </a:solidFill>
                <a:latin typeface="Segoe UI Semibold"/>
                <a:cs typeface="Segoe UI Semibold"/>
              </a:rPr>
              <a:t>100</a:t>
            </a:r>
            <a:endParaRPr sz="900">
              <a:latin typeface="Segoe UI Semibold"/>
              <a:cs typeface="Segoe UI Semibold"/>
            </a:endParaRPr>
          </a:p>
        </p:txBody>
      </p:sp>
      <p:sp>
        <p:nvSpPr>
          <p:cNvPr id="30" name="object 30"/>
          <p:cNvSpPr txBox="1"/>
          <p:nvPr/>
        </p:nvSpPr>
        <p:spPr>
          <a:xfrm>
            <a:off x="479132" y="3608109"/>
            <a:ext cx="198755" cy="162560"/>
          </a:xfrm>
          <a:prstGeom prst="rect">
            <a:avLst/>
          </a:prstGeom>
        </p:spPr>
        <p:txBody>
          <a:bodyPr vert="horz" wrap="square" lIns="0" tIns="12065" rIns="0" bIns="0" rtlCol="0">
            <a:spAutoFit/>
          </a:bodyPr>
          <a:lstStyle/>
          <a:p>
            <a:pPr marL="12700">
              <a:lnSpc>
                <a:spcPct val="100000"/>
              </a:lnSpc>
              <a:spcBef>
                <a:spcPts val="95"/>
              </a:spcBef>
            </a:pPr>
            <a:r>
              <a:rPr sz="900" b="1" spc="-25" dirty="0">
                <a:solidFill>
                  <a:srgbClr val="605D5C"/>
                </a:solidFill>
                <a:latin typeface="Segoe UI Semibold"/>
                <a:cs typeface="Segoe UI Semibold"/>
              </a:rPr>
              <a:t>120</a:t>
            </a:r>
            <a:endParaRPr sz="900">
              <a:latin typeface="Segoe UI Semibold"/>
              <a:cs typeface="Segoe UI Semibold"/>
            </a:endParaRPr>
          </a:p>
        </p:txBody>
      </p:sp>
      <p:sp>
        <p:nvSpPr>
          <p:cNvPr id="31" name="object 31"/>
          <p:cNvSpPr txBox="1"/>
          <p:nvPr/>
        </p:nvSpPr>
        <p:spPr>
          <a:xfrm>
            <a:off x="268662" y="4295657"/>
            <a:ext cx="177800" cy="1274445"/>
          </a:xfrm>
          <a:prstGeom prst="rect">
            <a:avLst/>
          </a:prstGeom>
        </p:spPr>
        <p:txBody>
          <a:bodyPr vert="vert270" wrap="square" lIns="0" tIns="0" rIns="0" bIns="0" rtlCol="0">
            <a:spAutoFit/>
          </a:bodyPr>
          <a:lstStyle/>
          <a:p>
            <a:pPr marL="12700">
              <a:lnSpc>
                <a:spcPts val="1275"/>
              </a:lnSpc>
            </a:pPr>
            <a:r>
              <a:rPr sz="1200" spc="-70" dirty="0">
                <a:latin typeface="Trebuchet MS"/>
                <a:cs typeface="Trebuchet MS"/>
              </a:rPr>
              <a:t>TotalEmployeesDate</a:t>
            </a:r>
            <a:endParaRPr sz="1200">
              <a:latin typeface="Trebuchet MS"/>
              <a:cs typeface="Trebuchet MS"/>
            </a:endParaRPr>
          </a:p>
        </p:txBody>
      </p:sp>
      <p:sp>
        <p:nvSpPr>
          <p:cNvPr id="32" name="object 32"/>
          <p:cNvSpPr txBox="1"/>
          <p:nvPr/>
        </p:nvSpPr>
        <p:spPr>
          <a:xfrm>
            <a:off x="940763" y="6684559"/>
            <a:ext cx="4164329" cy="365125"/>
          </a:xfrm>
          <a:prstGeom prst="rect">
            <a:avLst/>
          </a:prstGeom>
        </p:spPr>
        <p:txBody>
          <a:bodyPr vert="horz" wrap="square" lIns="0" tIns="20955" rIns="0" bIns="0" rtlCol="0">
            <a:spAutoFit/>
          </a:bodyPr>
          <a:lstStyle/>
          <a:p>
            <a:pPr algn="ctr">
              <a:lnSpc>
                <a:spcPct val="100000"/>
              </a:lnSpc>
              <a:spcBef>
                <a:spcPts val="165"/>
              </a:spcBef>
              <a:tabLst>
                <a:tab pos="389255" algn="l"/>
                <a:tab pos="777240" algn="l"/>
                <a:tab pos="1167765" algn="l"/>
                <a:tab pos="1557020" algn="l"/>
                <a:tab pos="1947545" algn="l"/>
                <a:tab pos="2336165" algn="l"/>
                <a:tab pos="2724785" algn="l"/>
                <a:tab pos="3105785" algn="l"/>
                <a:tab pos="3503929" algn="l"/>
                <a:tab pos="3884929" algn="l"/>
              </a:tabLst>
            </a:pPr>
            <a:r>
              <a:rPr sz="900" b="1" spc="-20" dirty="0">
                <a:solidFill>
                  <a:srgbClr val="605D5C"/>
                </a:solidFill>
                <a:latin typeface="Segoe UI Semibold"/>
                <a:cs typeface="Segoe UI Semibold"/>
              </a:rPr>
              <a:t>2012</a:t>
            </a:r>
            <a:r>
              <a:rPr sz="900" b="1" dirty="0">
                <a:solidFill>
                  <a:srgbClr val="605D5C"/>
                </a:solidFill>
                <a:latin typeface="Segoe UI Semibold"/>
                <a:cs typeface="Segoe UI Semibold"/>
              </a:rPr>
              <a:t>	</a:t>
            </a:r>
            <a:r>
              <a:rPr sz="900" b="1" spc="-20" dirty="0">
                <a:solidFill>
                  <a:srgbClr val="605D5C"/>
                </a:solidFill>
                <a:latin typeface="Segoe UI Semibold"/>
                <a:cs typeface="Segoe UI Semibold"/>
              </a:rPr>
              <a:t>2013</a:t>
            </a:r>
            <a:r>
              <a:rPr sz="900" b="1" dirty="0">
                <a:solidFill>
                  <a:srgbClr val="605D5C"/>
                </a:solidFill>
                <a:latin typeface="Segoe UI Semibold"/>
                <a:cs typeface="Segoe UI Semibold"/>
              </a:rPr>
              <a:t>	</a:t>
            </a:r>
            <a:r>
              <a:rPr sz="900" b="1" spc="-20" dirty="0">
                <a:solidFill>
                  <a:srgbClr val="605D5C"/>
                </a:solidFill>
                <a:latin typeface="Segoe UI Semibold"/>
                <a:cs typeface="Segoe UI Semibold"/>
              </a:rPr>
              <a:t>2014</a:t>
            </a:r>
            <a:r>
              <a:rPr sz="900" b="1" dirty="0">
                <a:solidFill>
                  <a:srgbClr val="605D5C"/>
                </a:solidFill>
                <a:latin typeface="Segoe UI Semibold"/>
                <a:cs typeface="Segoe UI Semibold"/>
              </a:rPr>
              <a:t>	</a:t>
            </a:r>
            <a:r>
              <a:rPr sz="900" b="1" spc="-20" dirty="0">
                <a:solidFill>
                  <a:srgbClr val="605D5C"/>
                </a:solidFill>
                <a:latin typeface="Segoe UI Semibold"/>
                <a:cs typeface="Segoe UI Semibold"/>
              </a:rPr>
              <a:t>2015</a:t>
            </a:r>
            <a:r>
              <a:rPr sz="900" b="1" dirty="0">
                <a:solidFill>
                  <a:srgbClr val="605D5C"/>
                </a:solidFill>
                <a:latin typeface="Segoe UI Semibold"/>
                <a:cs typeface="Segoe UI Semibold"/>
              </a:rPr>
              <a:t>	</a:t>
            </a:r>
            <a:r>
              <a:rPr sz="900" b="1" spc="-20" dirty="0">
                <a:solidFill>
                  <a:srgbClr val="605D5C"/>
                </a:solidFill>
                <a:latin typeface="Segoe UI Semibold"/>
                <a:cs typeface="Segoe UI Semibold"/>
              </a:rPr>
              <a:t>2016</a:t>
            </a:r>
            <a:r>
              <a:rPr sz="900" b="1" dirty="0">
                <a:solidFill>
                  <a:srgbClr val="605D5C"/>
                </a:solidFill>
                <a:latin typeface="Segoe UI Semibold"/>
                <a:cs typeface="Segoe UI Semibold"/>
              </a:rPr>
              <a:t>	</a:t>
            </a:r>
            <a:r>
              <a:rPr sz="900" b="1" spc="-20" dirty="0">
                <a:solidFill>
                  <a:srgbClr val="605D5C"/>
                </a:solidFill>
                <a:latin typeface="Segoe UI Semibold"/>
                <a:cs typeface="Segoe UI Semibold"/>
              </a:rPr>
              <a:t>2017</a:t>
            </a:r>
            <a:r>
              <a:rPr sz="900" b="1" dirty="0">
                <a:solidFill>
                  <a:srgbClr val="605D5C"/>
                </a:solidFill>
                <a:latin typeface="Segoe UI Semibold"/>
                <a:cs typeface="Segoe UI Semibold"/>
              </a:rPr>
              <a:t>	</a:t>
            </a:r>
            <a:r>
              <a:rPr sz="900" b="1" spc="-20" dirty="0">
                <a:solidFill>
                  <a:srgbClr val="605D5C"/>
                </a:solidFill>
                <a:latin typeface="Segoe UI Semibold"/>
                <a:cs typeface="Segoe UI Semibold"/>
              </a:rPr>
              <a:t>2018</a:t>
            </a:r>
            <a:r>
              <a:rPr sz="900" b="1" dirty="0">
                <a:solidFill>
                  <a:srgbClr val="605D5C"/>
                </a:solidFill>
                <a:latin typeface="Segoe UI Semibold"/>
                <a:cs typeface="Segoe UI Semibold"/>
              </a:rPr>
              <a:t>	</a:t>
            </a:r>
            <a:r>
              <a:rPr sz="900" b="1" spc="-20" dirty="0">
                <a:solidFill>
                  <a:srgbClr val="605D5C"/>
                </a:solidFill>
                <a:latin typeface="Segoe UI Semibold"/>
                <a:cs typeface="Segoe UI Semibold"/>
              </a:rPr>
              <a:t>2019</a:t>
            </a:r>
            <a:r>
              <a:rPr sz="900" b="1" dirty="0">
                <a:solidFill>
                  <a:srgbClr val="605D5C"/>
                </a:solidFill>
                <a:latin typeface="Segoe UI Semibold"/>
                <a:cs typeface="Segoe UI Semibold"/>
              </a:rPr>
              <a:t>	</a:t>
            </a:r>
            <a:r>
              <a:rPr sz="900" b="1" spc="-20" dirty="0">
                <a:solidFill>
                  <a:srgbClr val="605D5C"/>
                </a:solidFill>
                <a:latin typeface="Segoe UI Semibold"/>
                <a:cs typeface="Segoe UI Semibold"/>
              </a:rPr>
              <a:t>2020</a:t>
            </a:r>
            <a:r>
              <a:rPr sz="900" b="1" dirty="0">
                <a:solidFill>
                  <a:srgbClr val="605D5C"/>
                </a:solidFill>
                <a:latin typeface="Segoe UI Semibold"/>
                <a:cs typeface="Segoe UI Semibold"/>
              </a:rPr>
              <a:t>	</a:t>
            </a:r>
            <a:r>
              <a:rPr sz="900" b="1" spc="-20" dirty="0">
                <a:solidFill>
                  <a:srgbClr val="605D5C"/>
                </a:solidFill>
                <a:latin typeface="Segoe UI Semibold"/>
                <a:cs typeface="Segoe UI Semibold"/>
              </a:rPr>
              <a:t>2021</a:t>
            </a:r>
            <a:r>
              <a:rPr sz="900" b="1" dirty="0">
                <a:solidFill>
                  <a:srgbClr val="605D5C"/>
                </a:solidFill>
                <a:latin typeface="Segoe UI Semibold"/>
                <a:cs typeface="Segoe UI Semibold"/>
              </a:rPr>
              <a:t>	</a:t>
            </a:r>
            <a:r>
              <a:rPr sz="900" b="1" spc="-20" dirty="0">
                <a:solidFill>
                  <a:srgbClr val="605D5C"/>
                </a:solidFill>
                <a:latin typeface="Segoe UI Semibold"/>
                <a:cs typeface="Segoe UI Semibold"/>
              </a:rPr>
              <a:t>2022</a:t>
            </a:r>
            <a:endParaRPr sz="900">
              <a:latin typeface="Segoe UI Semibold"/>
              <a:cs typeface="Segoe UI Semibold"/>
            </a:endParaRPr>
          </a:p>
          <a:p>
            <a:pPr marR="1270" algn="ctr">
              <a:lnSpc>
                <a:spcPct val="100000"/>
              </a:lnSpc>
              <a:spcBef>
                <a:spcPts val="85"/>
              </a:spcBef>
            </a:pPr>
            <a:r>
              <a:rPr sz="1200" spc="-20" dirty="0">
                <a:latin typeface="Trebuchet MS"/>
                <a:cs typeface="Trebuchet MS"/>
              </a:rPr>
              <a:t>Year</a:t>
            </a:r>
            <a:endParaRPr sz="1200">
              <a:latin typeface="Trebuchet MS"/>
              <a:cs typeface="Trebuchet MS"/>
            </a:endParaRPr>
          </a:p>
        </p:txBody>
      </p:sp>
      <p:grpSp>
        <p:nvGrpSpPr>
          <p:cNvPr id="33" name="object 33"/>
          <p:cNvGrpSpPr/>
          <p:nvPr/>
        </p:nvGrpSpPr>
        <p:grpSpPr>
          <a:xfrm>
            <a:off x="838730" y="2926444"/>
            <a:ext cx="4277360" cy="3741420"/>
            <a:chOff x="838730" y="2926444"/>
            <a:chExt cx="4277360" cy="3741420"/>
          </a:xfrm>
        </p:grpSpPr>
        <p:sp>
          <p:nvSpPr>
            <p:cNvPr id="34" name="object 34"/>
            <p:cNvSpPr/>
            <p:nvPr/>
          </p:nvSpPr>
          <p:spPr>
            <a:xfrm>
              <a:off x="915835" y="3445725"/>
              <a:ext cx="4047490" cy="3222625"/>
            </a:xfrm>
            <a:custGeom>
              <a:avLst/>
              <a:gdLst/>
              <a:ahLst/>
              <a:cxnLst/>
              <a:rect l="l" t="t" r="r" b="b"/>
              <a:pathLst>
                <a:path w="4047490" h="3222625">
                  <a:moveTo>
                    <a:pt x="153111" y="74358"/>
                  </a:moveTo>
                  <a:lnTo>
                    <a:pt x="0" y="74358"/>
                  </a:lnTo>
                  <a:lnTo>
                    <a:pt x="0" y="3222066"/>
                  </a:lnTo>
                  <a:lnTo>
                    <a:pt x="153111" y="3222066"/>
                  </a:lnTo>
                  <a:lnTo>
                    <a:pt x="153111" y="74358"/>
                  </a:lnTo>
                  <a:close/>
                </a:path>
                <a:path w="4047490" h="3222625">
                  <a:moveTo>
                    <a:pt x="542493" y="421347"/>
                  </a:moveTo>
                  <a:lnTo>
                    <a:pt x="389382" y="421347"/>
                  </a:lnTo>
                  <a:lnTo>
                    <a:pt x="389382" y="3222066"/>
                  </a:lnTo>
                  <a:lnTo>
                    <a:pt x="542493" y="3222066"/>
                  </a:lnTo>
                  <a:lnTo>
                    <a:pt x="542493" y="421347"/>
                  </a:lnTo>
                  <a:close/>
                </a:path>
                <a:path w="4047490" h="3222625">
                  <a:moveTo>
                    <a:pt x="931862" y="421347"/>
                  </a:moveTo>
                  <a:lnTo>
                    <a:pt x="778751" y="421347"/>
                  </a:lnTo>
                  <a:lnTo>
                    <a:pt x="778751" y="3222066"/>
                  </a:lnTo>
                  <a:lnTo>
                    <a:pt x="931862" y="3222066"/>
                  </a:lnTo>
                  <a:lnTo>
                    <a:pt x="931862" y="421347"/>
                  </a:lnTo>
                  <a:close/>
                </a:path>
                <a:path w="4047490" h="3222625">
                  <a:moveTo>
                    <a:pt x="1321244" y="446138"/>
                  </a:moveTo>
                  <a:lnTo>
                    <a:pt x="1168133" y="446138"/>
                  </a:lnTo>
                  <a:lnTo>
                    <a:pt x="1168133" y="3222066"/>
                  </a:lnTo>
                  <a:lnTo>
                    <a:pt x="1321244" y="3222066"/>
                  </a:lnTo>
                  <a:lnTo>
                    <a:pt x="1321244" y="446138"/>
                  </a:lnTo>
                  <a:close/>
                </a:path>
                <a:path w="4047490" h="3222625">
                  <a:moveTo>
                    <a:pt x="1710613" y="991412"/>
                  </a:moveTo>
                  <a:lnTo>
                    <a:pt x="1557502" y="991412"/>
                  </a:lnTo>
                  <a:lnTo>
                    <a:pt x="1557502" y="3222066"/>
                  </a:lnTo>
                  <a:lnTo>
                    <a:pt x="1710613" y="3222066"/>
                  </a:lnTo>
                  <a:lnTo>
                    <a:pt x="1710613" y="991412"/>
                  </a:lnTo>
                  <a:close/>
                </a:path>
                <a:path w="4047490" h="3222625">
                  <a:moveTo>
                    <a:pt x="2099995" y="867486"/>
                  </a:moveTo>
                  <a:lnTo>
                    <a:pt x="1946884" y="867486"/>
                  </a:lnTo>
                  <a:lnTo>
                    <a:pt x="1946884" y="3222066"/>
                  </a:lnTo>
                  <a:lnTo>
                    <a:pt x="2099995" y="3222066"/>
                  </a:lnTo>
                  <a:lnTo>
                    <a:pt x="2099995" y="867486"/>
                  </a:lnTo>
                  <a:close/>
                </a:path>
                <a:path w="4047490" h="3222625">
                  <a:moveTo>
                    <a:pt x="2489365" y="396570"/>
                  </a:moveTo>
                  <a:lnTo>
                    <a:pt x="2336254" y="396570"/>
                  </a:lnTo>
                  <a:lnTo>
                    <a:pt x="2336254" y="3222066"/>
                  </a:lnTo>
                  <a:lnTo>
                    <a:pt x="2489365" y="3222066"/>
                  </a:lnTo>
                  <a:lnTo>
                    <a:pt x="2489365" y="396570"/>
                  </a:lnTo>
                  <a:close/>
                </a:path>
                <a:path w="4047490" h="3222625">
                  <a:moveTo>
                    <a:pt x="2878747" y="148717"/>
                  </a:moveTo>
                  <a:lnTo>
                    <a:pt x="2725636" y="148717"/>
                  </a:lnTo>
                  <a:lnTo>
                    <a:pt x="2725636" y="3222066"/>
                  </a:lnTo>
                  <a:lnTo>
                    <a:pt x="2878747" y="3222066"/>
                  </a:lnTo>
                  <a:lnTo>
                    <a:pt x="2878747" y="148717"/>
                  </a:lnTo>
                  <a:close/>
                </a:path>
                <a:path w="4047490" h="3222625">
                  <a:moveTo>
                    <a:pt x="3268116" y="768337"/>
                  </a:moveTo>
                  <a:lnTo>
                    <a:pt x="3115005" y="768337"/>
                  </a:lnTo>
                  <a:lnTo>
                    <a:pt x="3115005" y="3222066"/>
                  </a:lnTo>
                  <a:lnTo>
                    <a:pt x="3268116" y="3222066"/>
                  </a:lnTo>
                  <a:lnTo>
                    <a:pt x="3268116" y="768337"/>
                  </a:lnTo>
                  <a:close/>
                </a:path>
                <a:path w="4047490" h="3222625">
                  <a:moveTo>
                    <a:pt x="3657498" y="346989"/>
                  </a:moveTo>
                  <a:lnTo>
                    <a:pt x="3504387" y="346989"/>
                  </a:lnTo>
                  <a:lnTo>
                    <a:pt x="3504387" y="3222066"/>
                  </a:lnTo>
                  <a:lnTo>
                    <a:pt x="3657498" y="3222066"/>
                  </a:lnTo>
                  <a:lnTo>
                    <a:pt x="3657498" y="346989"/>
                  </a:lnTo>
                  <a:close/>
                </a:path>
                <a:path w="4047490" h="3222625">
                  <a:moveTo>
                    <a:pt x="4046867" y="0"/>
                  </a:moveTo>
                  <a:lnTo>
                    <a:pt x="3893756" y="0"/>
                  </a:lnTo>
                  <a:lnTo>
                    <a:pt x="3893756" y="3222066"/>
                  </a:lnTo>
                  <a:lnTo>
                    <a:pt x="4046867" y="3222066"/>
                  </a:lnTo>
                  <a:lnTo>
                    <a:pt x="4046867" y="0"/>
                  </a:lnTo>
                  <a:close/>
                </a:path>
              </a:pathLst>
            </a:custGeom>
            <a:solidFill>
              <a:srgbClr val="FFA200"/>
            </a:solidFill>
          </p:spPr>
          <p:txBody>
            <a:bodyPr wrap="square" lIns="0" tIns="0" rIns="0" bIns="0" rtlCol="0"/>
            <a:lstStyle/>
            <a:p>
              <a:endParaRPr/>
            </a:p>
          </p:txBody>
        </p:sp>
        <p:sp>
          <p:nvSpPr>
            <p:cNvPr id="35" name="object 35"/>
            <p:cNvSpPr/>
            <p:nvPr/>
          </p:nvSpPr>
          <p:spPr>
            <a:xfrm>
              <a:off x="1068946" y="5973813"/>
              <a:ext cx="4047490" cy="694055"/>
            </a:xfrm>
            <a:custGeom>
              <a:avLst/>
              <a:gdLst/>
              <a:ahLst/>
              <a:cxnLst/>
              <a:rect l="l" t="t" r="r" b="b"/>
              <a:pathLst>
                <a:path w="4047490" h="694054">
                  <a:moveTo>
                    <a:pt x="153111" y="99136"/>
                  </a:moveTo>
                  <a:lnTo>
                    <a:pt x="0" y="99136"/>
                  </a:lnTo>
                  <a:lnTo>
                    <a:pt x="0" y="693978"/>
                  </a:lnTo>
                  <a:lnTo>
                    <a:pt x="153111" y="693978"/>
                  </a:lnTo>
                  <a:lnTo>
                    <a:pt x="153111" y="99136"/>
                  </a:lnTo>
                  <a:close/>
                </a:path>
                <a:path w="4047490" h="694054">
                  <a:moveTo>
                    <a:pt x="542493" y="123913"/>
                  </a:moveTo>
                  <a:lnTo>
                    <a:pt x="389382" y="123913"/>
                  </a:lnTo>
                  <a:lnTo>
                    <a:pt x="389382" y="693978"/>
                  </a:lnTo>
                  <a:lnTo>
                    <a:pt x="542493" y="693978"/>
                  </a:lnTo>
                  <a:lnTo>
                    <a:pt x="542493" y="123913"/>
                  </a:lnTo>
                  <a:close/>
                </a:path>
                <a:path w="4047490" h="694054">
                  <a:moveTo>
                    <a:pt x="931862" y="123913"/>
                  </a:moveTo>
                  <a:lnTo>
                    <a:pt x="778751" y="123913"/>
                  </a:lnTo>
                  <a:lnTo>
                    <a:pt x="778751" y="693978"/>
                  </a:lnTo>
                  <a:lnTo>
                    <a:pt x="931862" y="693978"/>
                  </a:lnTo>
                  <a:lnTo>
                    <a:pt x="931862" y="123913"/>
                  </a:lnTo>
                  <a:close/>
                </a:path>
                <a:path w="4047490" h="694054">
                  <a:moveTo>
                    <a:pt x="1321244" y="322199"/>
                  </a:moveTo>
                  <a:lnTo>
                    <a:pt x="1168133" y="322199"/>
                  </a:lnTo>
                  <a:lnTo>
                    <a:pt x="1168133" y="693978"/>
                  </a:lnTo>
                  <a:lnTo>
                    <a:pt x="1321244" y="693978"/>
                  </a:lnTo>
                  <a:lnTo>
                    <a:pt x="1321244" y="322199"/>
                  </a:lnTo>
                  <a:close/>
                </a:path>
                <a:path w="4047490" h="694054">
                  <a:moveTo>
                    <a:pt x="1710613" y="99136"/>
                  </a:moveTo>
                  <a:lnTo>
                    <a:pt x="1557502" y="99136"/>
                  </a:lnTo>
                  <a:lnTo>
                    <a:pt x="1557502" y="693978"/>
                  </a:lnTo>
                  <a:lnTo>
                    <a:pt x="1710613" y="693978"/>
                  </a:lnTo>
                  <a:lnTo>
                    <a:pt x="1710613" y="99136"/>
                  </a:lnTo>
                  <a:close/>
                </a:path>
                <a:path w="4047490" h="694054">
                  <a:moveTo>
                    <a:pt x="2099995" y="421335"/>
                  </a:moveTo>
                  <a:lnTo>
                    <a:pt x="1946884" y="421335"/>
                  </a:lnTo>
                  <a:lnTo>
                    <a:pt x="1946884" y="693978"/>
                  </a:lnTo>
                  <a:lnTo>
                    <a:pt x="2099995" y="693978"/>
                  </a:lnTo>
                  <a:lnTo>
                    <a:pt x="2099995" y="421335"/>
                  </a:lnTo>
                  <a:close/>
                </a:path>
                <a:path w="4047490" h="694054">
                  <a:moveTo>
                    <a:pt x="2489365" y="148704"/>
                  </a:moveTo>
                  <a:lnTo>
                    <a:pt x="2336254" y="148704"/>
                  </a:lnTo>
                  <a:lnTo>
                    <a:pt x="2336254" y="693978"/>
                  </a:lnTo>
                  <a:lnTo>
                    <a:pt x="2489365" y="693978"/>
                  </a:lnTo>
                  <a:lnTo>
                    <a:pt x="2489365" y="148704"/>
                  </a:lnTo>
                  <a:close/>
                </a:path>
                <a:path w="4047490" h="694054">
                  <a:moveTo>
                    <a:pt x="2878747" y="173494"/>
                  </a:moveTo>
                  <a:lnTo>
                    <a:pt x="2725636" y="173494"/>
                  </a:lnTo>
                  <a:lnTo>
                    <a:pt x="2725636" y="693978"/>
                  </a:lnTo>
                  <a:lnTo>
                    <a:pt x="2878747" y="693978"/>
                  </a:lnTo>
                  <a:lnTo>
                    <a:pt x="2878747" y="173494"/>
                  </a:lnTo>
                  <a:close/>
                </a:path>
                <a:path w="4047490" h="694054">
                  <a:moveTo>
                    <a:pt x="3268116" y="0"/>
                  </a:moveTo>
                  <a:lnTo>
                    <a:pt x="3115005" y="0"/>
                  </a:lnTo>
                  <a:lnTo>
                    <a:pt x="3115005" y="693978"/>
                  </a:lnTo>
                  <a:lnTo>
                    <a:pt x="3268116" y="693978"/>
                  </a:lnTo>
                  <a:lnTo>
                    <a:pt x="3268116" y="0"/>
                  </a:lnTo>
                  <a:close/>
                </a:path>
                <a:path w="4047490" h="694054">
                  <a:moveTo>
                    <a:pt x="3657498" y="173494"/>
                  </a:moveTo>
                  <a:lnTo>
                    <a:pt x="3504387" y="173494"/>
                  </a:lnTo>
                  <a:lnTo>
                    <a:pt x="3504387" y="693978"/>
                  </a:lnTo>
                  <a:lnTo>
                    <a:pt x="3657498" y="693978"/>
                  </a:lnTo>
                  <a:lnTo>
                    <a:pt x="3657498" y="173494"/>
                  </a:lnTo>
                  <a:close/>
                </a:path>
                <a:path w="4047490" h="694054">
                  <a:moveTo>
                    <a:pt x="4046867" y="74345"/>
                  </a:moveTo>
                  <a:lnTo>
                    <a:pt x="3893756" y="74345"/>
                  </a:lnTo>
                  <a:lnTo>
                    <a:pt x="3893756" y="693978"/>
                  </a:lnTo>
                  <a:lnTo>
                    <a:pt x="4046867" y="693978"/>
                  </a:lnTo>
                  <a:lnTo>
                    <a:pt x="4046867" y="74345"/>
                  </a:lnTo>
                  <a:close/>
                </a:path>
              </a:pathLst>
            </a:custGeom>
            <a:solidFill>
              <a:srgbClr val="374549"/>
            </a:solidFill>
          </p:spPr>
          <p:txBody>
            <a:bodyPr wrap="square" lIns="0" tIns="0" rIns="0" bIns="0" rtlCol="0"/>
            <a:lstStyle/>
            <a:p>
              <a:endParaRPr/>
            </a:p>
          </p:txBody>
        </p:sp>
        <p:pic>
          <p:nvPicPr>
            <p:cNvPr id="36" name="object 36"/>
            <p:cNvPicPr/>
            <p:nvPr/>
          </p:nvPicPr>
          <p:blipFill>
            <a:blip r:embed="rId2" cstate="print"/>
            <a:stretch>
              <a:fillRect/>
            </a:stretch>
          </p:blipFill>
          <p:spPr>
            <a:xfrm>
              <a:off x="838730" y="2926444"/>
              <a:ext cx="94268" cy="97432"/>
            </a:xfrm>
            <a:prstGeom prst="rect">
              <a:avLst/>
            </a:prstGeom>
          </p:spPr>
        </p:pic>
        <p:pic>
          <p:nvPicPr>
            <p:cNvPr id="37" name="object 37"/>
            <p:cNvPicPr/>
            <p:nvPr/>
          </p:nvPicPr>
          <p:blipFill>
            <a:blip r:embed="rId3" cstate="print"/>
            <a:stretch>
              <a:fillRect/>
            </a:stretch>
          </p:blipFill>
          <p:spPr>
            <a:xfrm>
              <a:off x="1191155" y="2926444"/>
              <a:ext cx="94268" cy="97432"/>
            </a:xfrm>
            <a:prstGeom prst="rect">
              <a:avLst/>
            </a:prstGeom>
          </p:spPr>
        </p:pic>
      </p:grpSp>
      <p:sp>
        <p:nvSpPr>
          <p:cNvPr id="38" name="object 38"/>
          <p:cNvSpPr txBox="1"/>
          <p:nvPr/>
        </p:nvSpPr>
        <p:spPr>
          <a:xfrm>
            <a:off x="263525" y="2559907"/>
            <a:ext cx="1729105" cy="715010"/>
          </a:xfrm>
          <a:prstGeom prst="rect">
            <a:avLst/>
          </a:prstGeom>
        </p:spPr>
        <p:txBody>
          <a:bodyPr vert="horz" wrap="square" lIns="0" tIns="12700" rIns="0" bIns="0" rtlCol="0">
            <a:spAutoFit/>
          </a:bodyPr>
          <a:lstStyle/>
          <a:p>
            <a:pPr marL="12700">
              <a:lnSpc>
                <a:spcPct val="100000"/>
              </a:lnSpc>
              <a:spcBef>
                <a:spcPts val="100"/>
              </a:spcBef>
            </a:pPr>
            <a:r>
              <a:rPr sz="1400" spc="-80" dirty="0">
                <a:latin typeface="Trebuchet MS"/>
                <a:cs typeface="Trebuchet MS"/>
              </a:rPr>
              <a:t>Employee</a:t>
            </a:r>
            <a:r>
              <a:rPr sz="1400" spc="-50" dirty="0">
                <a:latin typeface="Trebuchet MS"/>
                <a:cs typeface="Trebuchet MS"/>
              </a:rPr>
              <a:t> </a:t>
            </a:r>
            <a:r>
              <a:rPr sz="1400" spc="-65" dirty="0">
                <a:latin typeface="Trebuchet MS"/>
                <a:cs typeface="Trebuchet MS"/>
              </a:rPr>
              <a:t>Hiring</a:t>
            </a:r>
            <a:r>
              <a:rPr sz="1400" spc="-50" dirty="0">
                <a:latin typeface="Trebuchet MS"/>
                <a:cs typeface="Trebuchet MS"/>
              </a:rPr>
              <a:t> </a:t>
            </a:r>
            <a:r>
              <a:rPr sz="1400" spc="-55" dirty="0">
                <a:latin typeface="Trebuchet MS"/>
                <a:cs typeface="Trebuchet MS"/>
              </a:rPr>
              <a:t>Trends</a:t>
            </a:r>
            <a:endParaRPr sz="1400">
              <a:latin typeface="Trebuchet MS"/>
              <a:cs typeface="Trebuchet MS"/>
            </a:endParaRPr>
          </a:p>
          <a:p>
            <a:pPr marL="12700">
              <a:lnSpc>
                <a:spcPct val="100000"/>
              </a:lnSpc>
              <a:spcBef>
                <a:spcPts val="820"/>
              </a:spcBef>
              <a:tabLst>
                <a:tab pos="692785" algn="l"/>
                <a:tab pos="1039494" algn="l"/>
              </a:tabLst>
            </a:pPr>
            <a:r>
              <a:rPr sz="1000" b="1" spc="-10" dirty="0">
                <a:solidFill>
                  <a:srgbClr val="605D5C"/>
                </a:solidFill>
                <a:latin typeface="Segoe UI Semibold"/>
                <a:cs typeface="Segoe UI Semibold"/>
              </a:rPr>
              <a:t>Attrition</a:t>
            </a:r>
            <a:r>
              <a:rPr sz="1000" b="1" dirty="0">
                <a:solidFill>
                  <a:srgbClr val="605D5C"/>
                </a:solidFill>
                <a:latin typeface="Segoe UI Semibold"/>
                <a:cs typeface="Segoe UI Semibold"/>
              </a:rPr>
              <a:t>	</a:t>
            </a:r>
            <a:r>
              <a:rPr sz="1000" b="1" spc="-25" dirty="0">
                <a:solidFill>
                  <a:srgbClr val="605D5C"/>
                </a:solidFill>
                <a:latin typeface="Segoe UI Semibold"/>
                <a:cs typeface="Segoe UI Semibold"/>
              </a:rPr>
              <a:t>No</a:t>
            </a:r>
            <a:r>
              <a:rPr sz="1000" b="1" dirty="0">
                <a:solidFill>
                  <a:srgbClr val="605D5C"/>
                </a:solidFill>
                <a:latin typeface="Segoe UI Semibold"/>
                <a:cs typeface="Segoe UI Semibold"/>
              </a:rPr>
              <a:t>	</a:t>
            </a:r>
            <a:r>
              <a:rPr sz="1000" b="1" spc="-25" dirty="0">
                <a:solidFill>
                  <a:srgbClr val="605D5C"/>
                </a:solidFill>
                <a:latin typeface="Segoe UI Semibold"/>
                <a:cs typeface="Segoe UI Semibold"/>
              </a:rPr>
              <a:t>Yes</a:t>
            </a:r>
            <a:endParaRPr sz="1000">
              <a:latin typeface="Segoe UI Semibold"/>
              <a:cs typeface="Segoe UI Semibold"/>
            </a:endParaRPr>
          </a:p>
          <a:p>
            <a:pPr marL="225425">
              <a:lnSpc>
                <a:spcPct val="100000"/>
              </a:lnSpc>
              <a:spcBef>
                <a:spcPts val="645"/>
              </a:spcBef>
            </a:pPr>
            <a:r>
              <a:rPr sz="900" b="1" spc="-25" dirty="0">
                <a:solidFill>
                  <a:srgbClr val="605D5C"/>
                </a:solidFill>
                <a:latin typeface="Segoe UI Semibold"/>
                <a:cs typeface="Segoe UI Semibold"/>
              </a:rPr>
              <a:t>140</a:t>
            </a:r>
            <a:endParaRPr sz="900">
              <a:latin typeface="Segoe UI Semibold"/>
              <a:cs typeface="Segoe UI Semibold"/>
            </a:endParaRPr>
          </a:p>
        </p:txBody>
      </p:sp>
      <p:sp>
        <p:nvSpPr>
          <p:cNvPr id="39" name="object 39"/>
          <p:cNvSpPr/>
          <p:nvPr/>
        </p:nvSpPr>
        <p:spPr>
          <a:xfrm>
            <a:off x="6574632" y="1228725"/>
            <a:ext cx="5562600" cy="1885950"/>
          </a:xfrm>
          <a:custGeom>
            <a:avLst/>
            <a:gdLst/>
            <a:ahLst/>
            <a:cxnLst/>
            <a:rect l="l" t="t" r="r" b="b"/>
            <a:pathLst>
              <a:path w="5562600" h="1885950">
                <a:moveTo>
                  <a:pt x="5562600" y="1885950"/>
                </a:moveTo>
                <a:lnTo>
                  <a:pt x="0" y="1885950"/>
                </a:lnTo>
                <a:lnTo>
                  <a:pt x="0" y="0"/>
                </a:lnTo>
                <a:lnTo>
                  <a:pt x="5562600" y="0"/>
                </a:lnTo>
                <a:lnTo>
                  <a:pt x="5562600" y="1885950"/>
                </a:lnTo>
                <a:close/>
              </a:path>
            </a:pathLst>
          </a:custGeom>
          <a:solidFill>
            <a:srgbClr val="FFF7F0"/>
          </a:solidFill>
        </p:spPr>
        <p:txBody>
          <a:bodyPr wrap="square" lIns="0" tIns="0" rIns="0" bIns="0" rtlCol="0"/>
          <a:lstStyle/>
          <a:p>
            <a:endParaRPr/>
          </a:p>
        </p:txBody>
      </p:sp>
      <p:sp>
        <p:nvSpPr>
          <p:cNvPr id="40" name="object 40"/>
          <p:cNvSpPr txBox="1"/>
          <p:nvPr/>
        </p:nvSpPr>
        <p:spPr>
          <a:xfrm>
            <a:off x="6609557" y="1190688"/>
            <a:ext cx="2386965" cy="238760"/>
          </a:xfrm>
          <a:prstGeom prst="rect">
            <a:avLst/>
          </a:prstGeom>
        </p:spPr>
        <p:txBody>
          <a:bodyPr vert="horz" wrap="square" lIns="0" tIns="12700" rIns="0" bIns="0" rtlCol="0">
            <a:spAutoFit/>
          </a:bodyPr>
          <a:lstStyle/>
          <a:p>
            <a:pPr marL="12700">
              <a:lnSpc>
                <a:spcPct val="100000"/>
              </a:lnSpc>
              <a:spcBef>
                <a:spcPts val="100"/>
              </a:spcBef>
            </a:pPr>
            <a:r>
              <a:rPr sz="1400" spc="-95" dirty="0">
                <a:latin typeface="Trebuchet MS"/>
                <a:cs typeface="Trebuchet MS"/>
              </a:rPr>
              <a:t>Active</a:t>
            </a:r>
            <a:r>
              <a:rPr sz="1400" spc="-65" dirty="0">
                <a:latin typeface="Trebuchet MS"/>
                <a:cs typeface="Trebuchet MS"/>
              </a:rPr>
              <a:t> </a:t>
            </a:r>
            <a:r>
              <a:rPr sz="1400" spc="-60" dirty="0">
                <a:latin typeface="Trebuchet MS"/>
                <a:cs typeface="Trebuchet MS"/>
              </a:rPr>
              <a:t>Employees </a:t>
            </a:r>
            <a:r>
              <a:rPr sz="1400" spc="-75" dirty="0">
                <a:latin typeface="Trebuchet MS"/>
                <a:cs typeface="Trebuchet MS"/>
              </a:rPr>
              <a:t>by</a:t>
            </a:r>
            <a:r>
              <a:rPr sz="1400" spc="-60" dirty="0">
                <a:latin typeface="Trebuchet MS"/>
                <a:cs typeface="Trebuchet MS"/>
              </a:rPr>
              <a:t> </a:t>
            </a:r>
            <a:r>
              <a:rPr sz="1400" spc="-75" dirty="0">
                <a:latin typeface="Trebuchet MS"/>
                <a:cs typeface="Trebuchet MS"/>
              </a:rPr>
              <a:t>Department</a:t>
            </a:r>
            <a:endParaRPr sz="1400">
              <a:latin typeface="Trebuchet MS"/>
              <a:cs typeface="Trebuchet MS"/>
            </a:endParaRPr>
          </a:p>
        </p:txBody>
      </p:sp>
      <p:sp>
        <p:nvSpPr>
          <p:cNvPr id="41" name="object 41"/>
          <p:cNvSpPr/>
          <p:nvPr/>
        </p:nvSpPr>
        <p:spPr>
          <a:xfrm>
            <a:off x="7821015" y="1533397"/>
            <a:ext cx="10160" cy="1203325"/>
          </a:xfrm>
          <a:custGeom>
            <a:avLst/>
            <a:gdLst/>
            <a:ahLst/>
            <a:cxnLst/>
            <a:rect l="l" t="t" r="r" b="b"/>
            <a:pathLst>
              <a:path w="10159" h="1203325">
                <a:moveTo>
                  <a:pt x="9537" y="1193279"/>
                </a:moveTo>
                <a:lnTo>
                  <a:pt x="0" y="1193279"/>
                </a:lnTo>
                <a:lnTo>
                  <a:pt x="0" y="1202791"/>
                </a:lnTo>
                <a:lnTo>
                  <a:pt x="9537" y="1202791"/>
                </a:lnTo>
                <a:lnTo>
                  <a:pt x="9537" y="1193279"/>
                </a:lnTo>
                <a:close/>
              </a:path>
              <a:path w="10159" h="1203325">
                <a:moveTo>
                  <a:pt x="9537" y="1136230"/>
                </a:moveTo>
                <a:lnTo>
                  <a:pt x="0" y="1136230"/>
                </a:lnTo>
                <a:lnTo>
                  <a:pt x="0" y="1145743"/>
                </a:lnTo>
                <a:lnTo>
                  <a:pt x="9537" y="1145743"/>
                </a:lnTo>
                <a:lnTo>
                  <a:pt x="9537" y="1136230"/>
                </a:lnTo>
                <a:close/>
              </a:path>
              <a:path w="10159" h="1203325">
                <a:moveTo>
                  <a:pt x="9537" y="1079182"/>
                </a:moveTo>
                <a:lnTo>
                  <a:pt x="0" y="1079182"/>
                </a:lnTo>
                <a:lnTo>
                  <a:pt x="0" y="1088682"/>
                </a:lnTo>
                <a:lnTo>
                  <a:pt x="9537" y="1088682"/>
                </a:lnTo>
                <a:lnTo>
                  <a:pt x="9537" y="1079182"/>
                </a:lnTo>
                <a:close/>
              </a:path>
              <a:path w="10159" h="1203325">
                <a:moveTo>
                  <a:pt x="9537" y="793927"/>
                </a:moveTo>
                <a:lnTo>
                  <a:pt x="0" y="793927"/>
                </a:lnTo>
                <a:lnTo>
                  <a:pt x="0" y="801852"/>
                </a:lnTo>
                <a:lnTo>
                  <a:pt x="9537" y="801852"/>
                </a:lnTo>
                <a:lnTo>
                  <a:pt x="9537" y="793927"/>
                </a:lnTo>
                <a:close/>
              </a:path>
              <a:path w="10159" h="1203325">
                <a:moveTo>
                  <a:pt x="9537" y="736879"/>
                </a:moveTo>
                <a:lnTo>
                  <a:pt x="0" y="736879"/>
                </a:lnTo>
                <a:lnTo>
                  <a:pt x="0" y="746391"/>
                </a:lnTo>
                <a:lnTo>
                  <a:pt x="9537" y="746391"/>
                </a:lnTo>
                <a:lnTo>
                  <a:pt x="9537" y="736879"/>
                </a:lnTo>
                <a:close/>
              </a:path>
              <a:path w="10159" h="1203325">
                <a:moveTo>
                  <a:pt x="9537" y="451637"/>
                </a:moveTo>
                <a:lnTo>
                  <a:pt x="0" y="451637"/>
                </a:lnTo>
                <a:lnTo>
                  <a:pt x="0" y="461149"/>
                </a:lnTo>
                <a:lnTo>
                  <a:pt x="9537" y="461149"/>
                </a:lnTo>
                <a:lnTo>
                  <a:pt x="9537" y="451637"/>
                </a:lnTo>
                <a:close/>
              </a:path>
              <a:path w="10159" h="1203325">
                <a:moveTo>
                  <a:pt x="9537" y="394589"/>
                </a:moveTo>
                <a:lnTo>
                  <a:pt x="0" y="394589"/>
                </a:lnTo>
                <a:lnTo>
                  <a:pt x="0" y="404101"/>
                </a:lnTo>
                <a:lnTo>
                  <a:pt x="9537" y="404101"/>
                </a:lnTo>
                <a:lnTo>
                  <a:pt x="9537" y="394589"/>
                </a:lnTo>
                <a:close/>
              </a:path>
              <a:path w="10159" h="1203325">
                <a:moveTo>
                  <a:pt x="9537" y="109347"/>
                </a:moveTo>
                <a:lnTo>
                  <a:pt x="0" y="109347"/>
                </a:lnTo>
                <a:lnTo>
                  <a:pt x="0" y="118846"/>
                </a:lnTo>
                <a:lnTo>
                  <a:pt x="9537" y="118846"/>
                </a:lnTo>
                <a:lnTo>
                  <a:pt x="9537" y="109347"/>
                </a:lnTo>
                <a:close/>
              </a:path>
              <a:path w="10159" h="1203325">
                <a:moveTo>
                  <a:pt x="9537" y="52298"/>
                </a:moveTo>
                <a:lnTo>
                  <a:pt x="0" y="52298"/>
                </a:lnTo>
                <a:lnTo>
                  <a:pt x="0" y="61798"/>
                </a:lnTo>
                <a:lnTo>
                  <a:pt x="9537" y="61798"/>
                </a:lnTo>
                <a:lnTo>
                  <a:pt x="9537" y="52298"/>
                </a:lnTo>
                <a:close/>
              </a:path>
              <a:path w="10159" h="1203325">
                <a:moveTo>
                  <a:pt x="9537" y="0"/>
                </a:moveTo>
                <a:lnTo>
                  <a:pt x="0" y="0"/>
                </a:lnTo>
                <a:lnTo>
                  <a:pt x="0" y="4749"/>
                </a:lnTo>
                <a:lnTo>
                  <a:pt x="9537" y="4749"/>
                </a:lnTo>
                <a:lnTo>
                  <a:pt x="9537" y="0"/>
                </a:lnTo>
                <a:close/>
              </a:path>
            </a:pathLst>
          </a:custGeom>
          <a:solidFill>
            <a:srgbClr val="C7C6C3"/>
          </a:solidFill>
        </p:spPr>
        <p:txBody>
          <a:bodyPr wrap="square" lIns="0" tIns="0" rIns="0" bIns="0" rtlCol="0"/>
          <a:lstStyle/>
          <a:p>
            <a:endParaRPr/>
          </a:p>
        </p:txBody>
      </p:sp>
      <p:sp>
        <p:nvSpPr>
          <p:cNvPr id="42" name="object 42"/>
          <p:cNvSpPr txBox="1"/>
          <p:nvPr/>
        </p:nvSpPr>
        <p:spPr>
          <a:xfrm>
            <a:off x="7781263" y="2752002"/>
            <a:ext cx="88900" cy="162560"/>
          </a:xfrm>
          <a:prstGeom prst="rect">
            <a:avLst/>
          </a:prstGeom>
        </p:spPr>
        <p:txBody>
          <a:bodyPr vert="horz" wrap="square" lIns="0" tIns="12065" rIns="0" bIns="0" rtlCol="0">
            <a:spAutoFit/>
          </a:bodyPr>
          <a:lstStyle/>
          <a:p>
            <a:pPr marL="12700">
              <a:lnSpc>
                <a:spcPct val="100000"/>
              </a:lnSpc>
              <a:spcBef>
                <a:spcPts val="95"/>
              </a:spcBef>
            </a:pPr>
            <a:r>
              <a:rPr sz="900" b="1" dirty="0">
                <a:solidFill>
                  <a:srgbClr val="605D5C"/>
                </a:solidFill>
                <a:latin typeface="Segoe UI Semibold"/>
                <a:cs typeface="Segoe UI Semibold"/>
              </a:rPr>
              <a:t>0</a:t>
            </a:r>
            <a:endParaRPr sz="900">
              <a:latin typeface="Segoe UI Semibold"/>
              <a:cs typeface="Segoe UI Semibold"/>
            </a:endParaRPr>
          </a:p>
        </p:txBody>
      </p:sp>
      <p:sp>
        <p:nvSpPr>
          <p:cNvPr id="43" name="object 43"/>
          <p:cNvSpPr/>
          <p:nvPr/>
        </p:nvSpPr>
        <p:spPr>
          <a:xfrm>
            <a:off x="9907664" y="1533397"/>
            <a:ext cx="2096770" cy="1203325"/>
          </a:xfrm>
          <a:custGeom>
            <a:avLst/>
            <a:gdLst/>
            <a:ahLst/>
            <a:cxnLst/>
            <a:rect l="l" t="t" r="r" b="b"/>
            <a:pathLst>
              <a:path w="2096770" h="1203325">
                <a:moveTo>
                  <a:pt x="9525" y="1193279"/>
                </a:moveTo>
                <a:lnTo>
                  <a:pt x="0" y="1193279"/>
                </a:lnTo>
                <a:lnTo>
                  <a:pt x="0" y="1202791"/>
                </a:lnTo>
                <a:lnTo>
                  <a:pt x="9525" y="1202791"/>
                </a:lnTo>
                <a:lnTo>
                  <a:pt x="9525" y="1193279"/>
                </a:lnTo>
                <a:close/>
              </a:path>
              <a:path w="2096770" h="1203325">
                <a:moveTo>
                  <a:pt x="9525" y="1136230"/>
                </a:moveTo>
                <a:lnTo>
                  <a:pt x="0" y="1136230"/>
                </a:lnTo>
                <a:lnTo>
                  <a:pt x="0" y="1145743"/>
                </a:lnTo>
                <a:lnTo>
                  <a:pt x="9525" y="1145743"/>
                </a:lnTo>
                <a:lnTo>
                  <a:pt x="9525" y="1136230"/>
                </a:lnTo>
                <a:close/>
              </a:path>
              <a:path w="2096770" h="1203325">
                <a:moveTo>
                  <a:pt x="9525" y="1079182"/>
                </a:moveTo>
                <a:lnTo>
                  <a:pt x="0" y="1079182"/>
                </a:lnTo>
                <a:lnTo>
                  <a:pt x="0" y="1088682"/>
                </a:lnTo>
                <a:lnTo>
                  <a:pt x="9525" y="1088682"/>
                </a:lnTo>
                <a:lnTo>
                  <a:pt x="9525" y="1079182"/>
                </a:lnTo>
                <a:close/>
              </a:path>
              <a:path w="2096770" h="1203325">
                <a:moveTo>
                  <a:pt x="9525" y="1022134"/>
                </a:moveTo>
                <a:lnTo>
                  <a:pt x="0" y="1022134"/>
                </a:lnTo>
                <a:lnTo>
                  <a:pt x="0" y="1031633"/>
                </a:lnTo>
                <a:lnTo>
                  <a:pt x="9525" y="1031633"/>
                </a:lnTo>
                <a:lnTo>
                  <a:pt x="9525" y="1022134"/>
                </a:lnTo>
                <a:close/>
              </a:path>
              <a:path w="2096770" h="1203325">
                <a:moveTo>
                  <a:pt x="9525" y="965085"/>
                </a:moveTo>
                <a:lnTo>
                  <a:pt x="0" y="965085"/>
                </a:lnTo>
                <a:lnTo>
                  <a:pt x="0" y="974585"/>
                </a:lnTo>
                <a:lnTo>
                  <a:pt x="9525" y="974585"/>
                </a:lnTo>
                <a:lnTo>
                  <a:pt x="9525" y="965085"/>
                </a:lnTo>
                <a:close/>
              </a:path>
              <a:path w="2096770" h="1203325">
                <a:moveTo>
                  <a:pt x="9525" y="908037"/>
                </a:moveTo>
                <a:lnTo>
                  <a:pt x="0" y="908037"/>
                </a:lnTo>
                <a:lnTo>
                  <a:pt x="0" y="917536"/>
                </a:lnTo>
                <a:lnTo>
                  <a:pt x="9525" y="917536"/>
                </a:lnTo>
                <a:lnTo>
                  <a:pt x="9525" y="908037"/>
                </a:lnTo>
                <a:close/>
              </a:path>
              <a:path w="2096770" h="1203325">
                <a:moveTo>
                  <a:pt x="9525" y="850988"/>
                </a:moveTo>
                <a:lnTo>
                  <a:pt x="0" y="850988"/>
                </a:lnTo>
                <a:lnTo>
                  <a:pt x="0" y="860488"/>
                </a:lnTo>
                <a:lnTo>
                  <a:pt x="9525" y="860488"/>
                </a:lnTo>
                <a:lnTo>
                  <a:pt x="9525" y="850988"/>
                </a:lnTo>
                <a:close/>
              </a:path>
              <a:path w="2096770" h="1203325">
                <a:moveTo>
                  <a:pt x="9525" y="793927"/>
                </a:moveTo>
                <a:lnTo>
                  <a:pt x="0" y="793927"/>
                </a:lnTo>
                <a:lnTo>
                  <a:pt x="0" y="803440"/>
                </a:lnTo>
                <a:lnTo>
                  <a:pt x="9525" y="803440"/>
                </a:lnTo>
                <a:lnTo>
                  <a:pt x="9525" y="793927"/>
                </a:lnTo>
                <a:close/>
              </a:path>
              <a:path w="2096770" h="1203325">
                <a:moveTo>
                  <a:pt x="9525" y="736879"/>
                </a:moveTo>
                <a:lnTo>
                  <a:pt x="0" y="736879"/>
                </a:lnTo>
                <a:lnTo>
                  <a:pt x="0" y="746391"/>
                </a:lnTo>
                <a:lnTo>
                  <a:pt x="9525" y="746391"/>
                </a:lnTo>
                <a:lnTo>
                  <a:pt x="9525" y="736879"/>
                </a:lnTo>
                <a:close/>
              </a:path>
              <a:path w="2096770" h="1203325">
                <a:moveTo>
                  <a:pt x="9525" y="679831"/>
                </a:moveTo>
                <a:lnTo>
                  <a:pt x="0" y="679831"/>
                </a:lnTo>
                <a:lnTo>
                  <a:pt x="0" y="689343"/>
                </a:lnTo>
                <a:lnTo>
                  <a:pt x="9525" y="689343"/>
                </a:lnTo>
                <a:lnTo>
                  <a:pt x="9525" y="679831"/>
                </a:lnTo>
                <a:close/>
              </a:path>
              <a:path w="2096770" h="1203325">
                <a:moveTo>
                  <a:pt x="9525" y="622782"/>
                </a:moveTo>
                <a:lnTo>
                  <a:pt x="0" y="622782"/>
                </a:lnTo>
                <a:lnTo>
                  <a:pt x="0" y="632294"/>
                </a:lnTo>
                <a:lnTo>
                  <a:pt x="9525" y="632294"/>
                </a:lnTo>
                <a:lnTo>
                  <a:pt x="9525" y="622782"/>
                </a:lnTo>
                <a:close/>
              </a:path>
              <a:path w="2096770" h="1203325">
                <a:moveTo>
                  <a:pt x="9525" y="565734"/>
                </a:moveTo>
                <a:lnTo>
                  <a:pt x="0" y="565734"/>
                </a:lnTo>
                <a:lnTo>
                  <a:pt x="0" y="575246"/>
                </a:lnTo>
                <a:lnTo>
                  <a:pt x="9525" y="575246"/>
                </a:lnTo>
                <a:lnTo>
                  <a:pt x="9525" y="565734"/>
                </a:lnTo>
                <a:close/>
              </a:path>
              <a:path w="2096770" h="1203325">
                <a:moveTo>
                  <a:pt x="9525" y="508685"/>
                </a:moveTo>
                <a:lnTo>
                  <a:pt x="0" y="508685"/>
                </a:lnTo>
                <a:lnTo>
                  <a:pt x="0" y="518198"/>
                </a:lnTo>
                <a:lnTo>
                  <a:pt x="9525" y="518198"/>
                </a:lnTo>
                <a:lnTo>
                  <a:pt x="9525" y="508685"/>
                </a:lnTo>
                <a:close/>
              </a:path>
              <a:path w="2096770" h="1203325">
                <a:moveTo>
                  <a:pt x="9525" y="451637"/>
                </a:moveTo>
                <a:lnTo>
                  <a:pt x="0" y="451637"/>
                </a:lnTo>
                <a:lnTo>
                  <a:pt x="0" y="461149"/>
                </a:lnTo>
                <a:lnTo>
                  <a:pt x="9525" y="461149"/>
                </a:lnTo>
                <a:lnTo>
                  <a:pt x="9525" y="451637"/>
                </a:lnTo>
                <a:close/>
              </a:path>
              <a:path w="2096770" h="1203325">
                <a:moveTo>
                  <a:pt x="9525" y="394589"/>
                </a:moveTo>
                <a:lnTo>
                  <a:pt x="0" y="394589"/>
                </a:lnTo>
                <a:lnTo>
                  <a:pt x="0" y="404101"/>
                </a:lnTo>
                <a:lnTo>
                  <a:pt x="9525" y="404101"/>
                </a:lnTo>
                <a:lnTo>
                  <a:pt x="9525" y="394589"/>
                </a:lnTo>
                <a:close/>
              </a:path>
              <a:path w="2096770" h="1203325">
                <a:moveTo>
                  <a:pt x="9525" y="109347"/>
                </a:moveTo>
                <a:lnTo>
                  <a:pt x="0" y="109347"/>
                </a:lnTo>
                <a:lnTo>
                  <a:pt x="0" y="118846"/>
                </a:lnTo>
                <a:lnTo>
                  <a:pt x="9525" y="118846"/>
                </a:lnTo>
                <a:lnTo>
                  <a:pt x="9525" y="109347"/>
                </a:lnTo>
                <a:close/>
              </a:path>
              <a:path w="2096770" h="1203325">
                <a:moveTo>
                  <a:pt x="9525" y="52298"/>
                </a:moveTo>
                <a:lnTo>
                  <a:pt x="0" y="52298"/>
                </a:lnTo>
                <a:lnTo>
                  <a:pt x="0" y="61798"/>
                </a:lnTo>
                <a:lnTo>
                  <a:pt x="9525" y="61798"/>
                </a:lnTo>
                <a:lnTo>
                  <a:pt x="9525" y="52298"/>
                </a:lnTo>
                <a:close/>
              </a:path>
              <a:path w="2096770" h="1203325">
                <a:moveTo>
                  <a:pt x="9525" y="0"/>
                </a:moveTo>
                <a:lnTo>
                  <a:pt x="0" y="0"/>
                </a:lnTo>
                <a:lnTo>
                  <a:pt x="0" y="4749"/>
                </a:lnTo>
                <a:lnTo>
                  <a:pt x="9525" y="4749"/>
                </a:lnTo>
                <a:lnTo>
                  <a:pt x="9525" y="0"/>
                </a:lnTo>
                <a:close/>
              </a:path>
              <a:path w="2096770" h="1203325">
                <a:moveTo>
                  <a:pt x="2096173" y="1193279"/>
                </a:moveTo>
                <a:lnTo>
                  <a:pt x="2086648" y="1193279"/>
                </a:lnTo>
                <a:lnTo>
                  <a:pt x="2086648" y="1202791"/>
                </a:lnTo>
                <a:lnTo>
                  <a:pt x="2096173" y="1202791"/>
                </a:lnTo>
                <a:lnTo>
                  <a:pt x="2096173" y="1193279"/>
                </a:lnTo>
                <a:close/>
              </a:path>
              <a:path w="2096770" h="1203325">
                <a:moveTo>
                  <a:pt x="2096173" y="1136230"/>
                </a:moveTo>
                <a:lnTo>
                  <a:pt x="2086648" y="1136230"/>
                </a:lnTo>
                <a:lnTo>
                  <a:pt x="2086648" y="1145743"/>
                </a:lnTo>
                <a:lnTo>
                  <a:pt x="2096173" y="1145743"/>
                </a:lnTo>
                <a:lnTo>
                  <a:pt x="2096173" y="1136230"/>
                </a:lnTo>
                <a:close/>
              </a:path>
              <a:path w="2096770" h="1203325">
                <a:moveTo>
                  <a:pt x="2096173" y="1079182"/>
                </a:moveTo>
                <a:lnTo>
                  <a:pt x="2086648" y="1079182"/>
                </a:lnTo>
                <a:lnTo>
                  <a:pt x="2086648" y="1088682"/>
                </a:lnTo>
                <a:lnTo>
                  <a:pt x="2096173" y="1088682"/>
                </a:lnTo>
                <a:lnTo>
                  <a:pt x="2096173" y="1079182"/>
                </a:lnTo>
                <a:close/>
              </a:path>
              <a:path w="2096770" h="1203325">
                <a:moveTo>
                  <a:pt x="2096173" y="1022134"/>
                </a:moveTo>
                <a:lnTo>
                  <a:pt x="2086648" y="1022134"/>
                </a:lnTo>
                <a:lnTo>
                  <a:pt x="2086648" y="1031633"/>
                </a:lnTo>
                <a:lnTo>
                  <a:pt x="2096173" y="1031633"/>
                </a:lnTo>
                <a:lnTo>
                  <a:pt x="2096173" y="1022134"/>
                </a:lnTo>
                <a:close/>
              </a:path>
              <a:path w="2096770" h="1203325">
                <a:moveTo>
                  <a:pt x="2096173" y="965085"/>
                </a:moveTo>
                <a:lnTo>
                  <a:pt x="2086648" y="965085"/>
                </a:lnTo>
                <a:lnTo>
                  <a:pt x="2086648" y="974585"/>
                </a:lnTo>
                <a:lnTo>
                  <a:pt x="2096173" y="974585"/>
                </a:lnTo>
                <a:lnTo>
                  <a:pt x="2096173" y="965085"/>
                </a:lnTo>
                <a:close/>
              </a:path>
              <a:path w="2096770" h="1203325">
                <a:moveTo>
                  <a:pt x="2096173" y="908037"/>
                </a:moveTo>
                <a:lnTo>
                  <a:pt x="2086648" y="908037"/>
                </a:lnTo>
                <a:lnTo>
                  <a:pt x="2086648" y="917536"/>
                </a:lnTo>
                <a:lnTo>
                  <a:pt x="2096173" y="917536"/>
                </a:lnTo>
                <a:lnTo>
                  <a:pt x="2096173" y="908037"/>
                </a:lnTo>
                <a:close/>
              </a:path>
              <a:path w="2096770" h="1203325">
                <a:moveTo>
                  <a:pt x="2096173" y="850988"/>
                </a:moveTo>
                <a:lnTo>
                  <a:pt x="2086648" y="850988"/>
                </a:lnTo>
                <a:lnTo>
                  <a:pt x="2086648" y="860488"/>
                </a:lnTo>
                <a:lnTo>
                  <a:pt x="2096173" y="860488"/>
                </a:lnTo>
                <a:lnTo>
                  <a:pt x="2096173" y="850988"/>
                </a:lnTo>
                <a:close/>
              </a:path>
              <a:path w="2096770" h="1203325">
                <a:moveTo>
                  <a:pt x="2096173" y="793927"/>
                </a:moveTo>
                <a:lnTo>
                  <a:pt x="2086648" y="793927"/>
                </a:lnTo>
                <a:lnTo>
                  <a:pt x="2086648" y="803440"/>
                </a:lnTo>
                <a:lnTo>
                  <a:pt x="2096173" y="803440"/>
                </a:lnTo>
                <a:lnTo>
                  <a:pt x="2096173" y="793927"/>
                </a:lnTo>
                <a:close/>
              </a:path>
              <a:path w="2096770" h="1203325">
                <a:moveTo>
                  <a:pt x="2096173" y="736879"/>
                </a:moveTo>
                <a:lnTo>
                  <a:pt x="2086648" y="736879"/>
                </a:lnTo>
                <a:lnTo>
                  <a:pt x="2086648" y="746391"/>
                </a:lnTo>
                <a:lnTo>
                  <a:pt x="2096173" y="746391"/>
                </a:lnTo>
                <a:lnTo>
                  <a:pt x="2096173" y="736879"/>
                </a:lnTo>
                <a:close/>
              </a:path>
              <a:path w="2096770" h="1203325">
                <a:moveTo>
                  <a:pt x="2096173" y="679831"/>
                </a:moveTo>
                <a:lnTo>
                  <a:pt x="2086648" y="679831"/>
                </a:lnTo>
                <a:lnTo>
                  <a:pt x="2086648" y="689343"/>
                </a:lnTo>
                <a:lnTo>
                  <a:pt x="2096173" y="689343"/>
                </a:lnTo>
                <a:lnTo>
                  <a:pt x="2096173" y="679831"/>
                </a:lnTo>
                <a:close/>
              </a:path>
              <a:path w="2096770" h="1203325">
                <a:moveTo>
                  <a:pt x="2096173" y="622782"/>
                </a:moveTo>
                <a:lnTo>
                  <a:pt x="2086648" y="622782"/>
                </a:lnTo>
                <a:lnTo>
                  <a:pt x="2086648" y="632294"/>
                </a:lnTo>
                <a:lnTo>
                  <a:pt x="2096173" y="632294"/>
                </a:lnTo>
                <a:lnTo>
                  <a:pt x="2096173" y="622782"/>
                </a:lnTo>
                <a:close/>
              </a:path>
              <a:path w="2096770" h="1203325">
                <a:moveTo>
                  <a:pt x="2096173" y="565734"/>
                </a:moveTo>
                <a:lnTo>
                  <a:pt x="2086648" y="565734"/>
                </a:lnTo>
                <a:lnTo>
                  <a:pt x="2086648" y="575246"/>
                </a:lnTo>
                <a:lnTo>
                  <a:pt x="2096173" y="575246"/>
                </a:lnTo>
                <a:lnTo>
                  <a:pt x="2096173" y="565734"/>
                </a:lnTo>
                <a:close/>
              </a:path>
              <a:path w="2096770" h="1203325">
                <a:moveTo>
                  <a:pt x="2096173" y="508685"/>
                </a:moveTo>
                <a:lnTo>
                  <a:pt x="2086648" y="508685"/>
                </a:lnTo>
                <a:lnTo>
                  <a:pt x="2086648" y="518198"/>
                </a:lnTo>
                <a:lnTo>
                  <a:pt x="2096173" y="518198"/>
                </a:lnTo>
                <a:lnTo>
                  <a:pt x="2096173" y="508685"/>
                </a:lnTo>
                <a:close/>
              </a:path>
              <a:path w="2096770" h="1203325">
                <a:moveTo>
                  <a:pt x="2096173" y="451637"/>
                </a:moveTo>
                <a:lnTo>
                  <a:pt x="2086648" y="451637"/>
                </a:lnTo>
                <a:lnTo>
                  <a:pt x="2086648" y="461149"/>
                </a:lnTo>
                <a:lnTo>
                  <a:pt x="2096173" y="461149"/>
                </a:lnTo>
                <a:lnTo>
                  <a:pt x="2096173" y="451637"/>
                </a:lnTo>
                <a:close/>
              </a:path>
              <a:path w="2096770" h="1203325">
                <a:moveTo>
                  <a:pt x="2096173" y="394589"/>
                </a:moveTo>
                <a:lnTo>
                  <a:pt x="2086648" y="394589"/>
                </a:lnTo>
                <a:lnTo>
                  <a:pt x="2086648" y="404101"/>
                </a:lnTo>
                <a:lnTo>
                  <a:pt x="2096173" y="404101"/>
                </a:lnTo>
                <a:lnTo>
                  <a:pt x="2096173" y="394589"/>
                </a:lnTo>
                <a:close/>
              </a:path>
              <a:path w="2096770" h="1203325">
                <a:moveTo>
                  <a:pt x="2096173" y="337540"/>
                </a:moveTo>
                <a:lnTo>
                  <a:pt x="2086648" y="337540"/>
                </a:lnTo>
                <a:lnTo>
                  <a:pt x="2086648" y="347052"/>
                </a:lnTo>
                <a:lnTo>
                  <a:pt x="2096173" y="347052"/>
                </a:lnTo>
                <a:lnTo>
                  <a:pt x="2096173" y="337540"/>
                </a:lnTo>
                <a:close/>
              </a:path>
              <a:path w="2096770" h="1203325">
                <a:moveTo>
                  <a:pt x="2096173" y="280492"/>
                </a:moveTo>
                <a:lnTo>
                  <a:pt x="2086648" y="280492"/>
                </a:lnTo>
                <a:lnTo>
                  <a:pt x="2086648" y="290004"/>
                </a:lnTo>
                <a:lnTo>
                  <a:pt x="2096173" y="290004"/>
                </a:lnTo>
                <a:lnTo>
                  <a:pt x="2096173" y="280492"/>
                </a:lnTo>
                <a:close/>
              </a:path>
              <a:path w="2096770" h="1203325">
                <a:moveTo>
                  <a:pt x="2096173" y="223443"/>
                </a:moveTo>
                <a:lnTo>
                  <a:pt x="2086648" y="223443"/>
                </a:lnTo>
                <a:lnTo>
                  <a:pt x="2086648" y="232956"/>
                </a:lnTo>
                <a:lnTo>
                  <a:pt x="2096173" y="232956"/>
                </a:lnTo>
                <a:lnTo>
                  <a:pt x="2096173" y="223443"/>
                </a:lnTo>
                <a:close/>
              </a:path>
              <a:path w="2096770" h="1203325">
                <a:moveTo>
                  <a:pt x="2096173" y="166395"/>
                </a:moveTo>
                <a:lnTo>
                  <a:pt x="2086648" y="166395"/>
                </a:lnTo>
                <a:lnTo>
                  <a:pt x="2086648" y="175895"/>
                </a:lnTo>
                <a:lnTo>
                  <a:pt x="2096173" y="175895"/>
                </a:lnTo>
                <a:lnTo>
                  <a:pt x="2096173" y="166395"/>
                </a:lnTo>
                <a:close/>
              </a:path>
              <a:path w="2096770" h="1203325">
                <a:moveTo>
                  <a:pt x="2096173" y="109347"/>
                </a:moveTo>
                <a:lnTo>
                  <a:pt x="2086648" y="109347"/>
                </a:lnTo>
                <a:lnTo>
                  <a:pt x="2086648" y="118846"/>
                </a:lnTo>
                <a:lnTo>
                  <a:pt x="2096173" y="118846"/>
                </a:lnTo>
                <a:lnTo>
                  <a:pt x="2096173" y="109347"/>
                </a:lnTo>
                <a:close/>
              </a:path>
              <a:path w="2096770" h="1203325">
                <a:moveTo>
                  <a:pt x="2096173" y="52298"/>
                </a:moveTo>
                <a:lnTo>
                  <a:pt x="2086648" y="52298"/>
                </a:lnTo>
                <a:lnTo>
                  <a:pt x="2086648" y="61798"/>
                </a:lnTo>
                <a:lnTo>
                  <a:pt x="2096173" y="61798"/>
                </a:lnTo>
                <a:lnTo>
                  <a:pt x="2096173" y="52298"/>
                </a:lnTo>
                <a:close/>
              </a:path>
              <a:path w="2096770" h="1203325">
                <a:moveTo>
                  <a:pt x="2096173" y="0"/>
                </a:moveTo>
                <a:lnTo>
                  <a:pt x="2086648" y="0"/>
                </a:lnTo>
                <a:lnTo>
                  <a:pt x="2086648" y="4749"/>
                </a:lnTo>
                <a:lnTo>
                  <a:pt x="2096173" y="4749"/>
                </a:lnTo>
                <a:lnTo>
                  <a:pt x="2096173" y="0"/>
                </a:lnTo>
                <a:close/>
              </a:path>
            </a:pathLst>
          </a:custGeom>
          <a:solidFill>
            <a:srgbClr val="C7C6C3"/>
          </a:solidFill>
        </p:spPr>
        <p:txBody>
          <a:bodyPr wrap="square" lIns="0" tIns="0" rIns="0" bIns="0" rtlCol="0"/>
          <a:lstStyle/>
          <a:p>
            <a:endParaRPr/>
          </a:p>
        </p:txBody>
      </p:sp>
      <p:sp>
        <p:nvSpPr>
          <p:cNvPr id="44" name="object 44"/>
          <p:cNvSpPr txBox="1"/>
          <p:nvPr/>
        </p:nvSpPr>
        <p:spPr>
          <a:xfrm>
            <a:off x="11916958" y="2752002"/>
            <a:ext cx="164465" cy="162560"/>
          </a:xfrm>
          <a:prstGeom prst="rect">
            <a:avLst/>
          </a:prstGeom>
        </p:spPr>
        <p:txBody>
          <a:bodyPr vert="horz" wrap="square" lIns="0" tIns="12065" rIns="0" bIns="0" rtlCol="0">
            <a:spAutoFit/>
          </a:bodyPr>
          <a:lstStyle/>
          <a:p>
            <a:pPr marL="12700">
              <a:lnSpc>
                <a:spcPct val="100000"/>
              </a:lnSpc>
              <a:spcBef>
                <a:spcPts val="95"/>
              </a:spcBef>
            </a:pPr>
            <a:r>
              <a:rPr sz="900" b="1" spc="-25" dirty="0">
                <a:solidFill>
                  <a:srgbClr val="605D5C"/>
                </a:solidFill>
                <a:latin typeface="Segoe UI Semibold"/>
                <a:cs typeface="Segoe UI Semibold"/>
              </a:rPr>
              <a:t>1…</a:t>
            </a:r>
            <a:endParaRPr sz="900">
              <a:latin typeface="Segoe UI Semibold"/>
              <a:cs typeface="Segoe UI Semibold"/>
            </a:endParaRPr>
          </a:p>
        </p:txBody>
      </p:sp>
      <p:sp>
        <p:nvSpPr>
          <p:cNvPr id="45" name="object 45"/>
          <p:cNvSpPr txBox="1"/>
          <p:nvPr/>
        </p:nvSpPr>
        <p:spPr>
          <a:xfrm>
            <a:off x="9502264" y="2732985"/>
            <a:ext cx="810895" cy="337820"/>
          </a:xfrm>
          <a:prstGeom prst="rect">
            <a:avLst/>
          </a:prstGeom>
        </p:spPr>
        <p:txBody>
          <a:bodyPr vert="horz" wrap="square" lIns="0" tIns="31115" rIns="0" bIns="0" rtlCol="0">
            <a:spAutoFit/>
          </a:bodyPr>
          <a:lstStyle/>
          <a:p>
            <a:pPr marL="8890" algn="ctr">
              <a:lnSpc>
                <a:spcPct val="100000"/>
              </a:lnSpc>
              <a:spcBef>
                <a:spcPts val="245"/>
              </a:spcBef>
            </a:pPr>
            <a:r>
              <a:rPr sz="900" b="1" spc="-25" dirty="0">
                <a:solidFill>
                  <a:srgbClr val="605D5C"/>
                </a:solidFill>
                <a:latin typeface="Segoe UI Semibold"/>
                <a:cs typeface="Segoe UI Semibold"/>
              </a:rPr>
              <a:t>500</a:t>
            </a:r>
            <a:endParaRPr sz="900">
              <a:latin typeface="Segoe UI Semibold"/>
              <a:cs typeface="Segoe UI Semibold"/>
            </a:endParaRPr>
          </a:p>
          <a:p>
            <a:pPr algn="ctr">
              <a:lnSpc>
                <a:spcPct val="100000"/>
              </a:lnSpc>
              <a:spcBef>
                <a:spcPts val="150"/>
              </a:spcBef>
            </a:pPr>
            <a:r>
              <a:rPr sz="900" spc="-40" dirty="0">
                <a:latin typeface="Trebuchet MS"/>
                <a:cs typeface="Trebuchet MS"/>
              </a:rPr>
              <a:t>ActiveEmployees</a:t>
            </a:r>
            <a:endParaRPr sz="900">
              <a:latin typeface="Trebuchet MS"/>
              <a:cs typeface="Trebuchet MS"/>
            </a:endParaRPr>
          </a:p>
        </p:txBody>
      </p:sp>
      <p:sp>
        <p:nvSpPr>
          <p:cNvPr id="46" name="object 46"/>
          <p:cNvSpPr txBox="1"/>
          <p:nvPr/>
        </p:nvSpPr>
        <p:spPr>
          <a:xfrm>
            <a:off x="6606244" y="1850098"/>
            <a:ext cx="140335" cy="569595"/>
          </a:xfrm>
          <a:prstGeom prst="rect">
            <a:avLst/>
          </a:prstGeom>
        </p:spPr>
        <p:txBody>
          <a:bodyPr vert="vert270" wrap="square" lIns="0" tIns="0" rIns="0" bIns="0" rtlCol="0">
            <a:spAutoFit/>
          </a:bodyPr>
          <a:lstStyle/>
          <a:p>
            <a:pPr marL="12700">
              <a:lnSpc>
                <a:spcPts val="980"/>
              </a:lnSpc>
            </a:pPr>
            <a:r>
              <a:rPr sz="900" spc="-55" dirty="0">
                <a:latin typeface="Trebuchet MS"/>
                <a:cs typeface="Trebuchet MS"/>
              </a:rPr>
              <a:t>Department</a:t>
            </a:r>
            <a:endParaRPr sz="900">
              <a:latin typeface="Trebuchet MS"/>
              <a:cs typeface="Trebuchet MS"/>
            </a:endParaRPr>
          </a:p>
        </p:txBody>
      </p:sp>
      <p:sp>
        <p:nvSpPr>
          <p:cNvPr id="47" name="object 47"/>
          <p:cNvSpPr txBox="1"/>
          <p:nvPr/>
        </p:nvSpPr>
        <p:spPr>
          <a:xfrm>
            <a:off x="7129371" y="1710462"/>
            <a:ext cx="619125" cy="162560"/>
          </a:xfrm>
          <a:prstGeom prst="rect">
            <a:avLst/>
          </a:prstGeom>
        </p:spPr>
        <p:txBody>
          <a:bodyPr vert="horz" wrap="square" lIns="0" tIns="12065" rIns="0" bIns="0" rtlCol="0">
            <a:spAutoFit/>
          </a:bodyPr>
          <a:lstStyle/>
          <a:p>
            <a:pPr marL="12700">
              <a:lnSpc>
                <a:spcPct val="100000"/>
              </a:lnSpc>
              <a:spcBef>
                <a:spcPts val="95"/>
              </a:spcBef>
            </a:pPr>
            <a:r>
              <a:rPr sz="900" b="1" spc="-10" dirty="0">
                <a:solidFill>
                  <a:srgbClr val="605D5C"/>
                </a:solidFill>
                <a:latin typeface="Segoe UI Semibold"/>
                <a:cs typeface="Segoe UI Semibold"/>
              </a:rPr>
              <a:t>Technology</a:t>
            </a:r>
            <a:endParaRPr sz="900">
              <a:latin typeface="Segoe UI Semibold"/>
              <a:cs typeface="Segoe UI Semibold"/>
            </a:endParaRPr>
          </a:p>
        </p:txBody>
      </p:sp>
      <p:sp>
        <p:nvSpPr>
          <p:cNvPr id="48" name="object 48"/>
          <p:cNvSpPr txBox="1"/>
          <p:nvPr/>
        </p:nvSpPr>
        <p:spPr>
          <a:xfrm>
            <a:off x="7460845" y="2044570"/>
            <a:ext cx="287655" cy="162560"/>
          </a:xfrm>
          <a:prstGeom prst="rect">
            <a:avLst/>
          </a:prstGeom>
        </p:spPr>
        <p:txBody>
          <a:bodyPr vert="horz" wrap="square" lIns="0" tIns="12065" rIns="0" bIns="0" rtlCol="0">
            <a:spAutoFit/>
          </a:bodyPr>
          <a:lstStyle/>
          <a:p>
            <a:pPr marL="12700">
              <a:lnSpc>
                <a:spcPct val="100000"/>
              </a:lnSpc>
              <a:spcBef>
                <a:spcPts val="95"/>
              </a:spcBef>
            </a:pPr>
            <a:r>
              <a:rPr sz="900" b="1" spc="-10" dirty="0">
                <a:solidFill>
                  <a:srgbClr val="605D5C"/>
                </a:solidFill>
                <a:latin typeface="Segoe UI Semibold"/>
                <a:cs typeface="Segoe UI Semibold"/>
              </a:rPr>
              <a:t>Sales</a:t>
            </a:r>
            <a:endParaRPr sz="900">
              <a:latin typeface="Segoe UI Semibold"/>
              <a:cs typeface="Segoe UI Semibold"/>
            </a:endParaRPr>
          </a:p>
        </p:txBody>
      </p:sp>
      <p:sp>
        <p:nvSpPr>
          <p:cNvPr id="49" name="object 49"/>
          <p:cNvSpPr txBox="1"/>
          <p:nvPr/>
        </p:nvSpPr>
        <p:spPr>
          <a:xfrm>
            <a:off x="6794362" y="2378677"/>
            <a:ext cx="953769" cy="162560"/>
          </a:xfrm>
          <a:prstGeom prst="rect">
            <a:avLst/>
          </a:prstGeom>
        </p:spPr>
        <p:txBody>
          <a:bodyPr vert="horz" wrap="square" lIns="0" tIns="12065" rIns="0" bIns="0" rtlCol="0">
            <a:spAutoFit/>
          </a:bodyPr>
          <a:lstStyle/>
          <a:p>
            <a:pPr marL="12700">
              <a:lnSpc>
                <a:spcPct val="100000"/>
              </a:lnSpc>
              <a:spcBef>
                <a:spcPts val="95"/>
              </a:spcBef>
            </a:pPr>
            <a:r>
              <a:rPr sz="900" b="1" dirty="0">
                <a:solidFill>
                  <a:srgbClr val="605D5C"/>
                </a:solidFill>
                <a:latin typeface="Segoe UI Semibold"/>
                <a:cs typeface="Segoe UI Semibold"/>
              </a:rPr>
              <a:t>Human </a:t>
            </a:r>
            <a:r>
              <a:rPr sz="900" b="1" spc="-10" dirty="0">
                <a:solidFill>
                  <a:srgbClr val="605D5C"/>
                </a:solidFill>
                <a:latin typeface="Segoe UI Semibold"/>
                <a:cs typeface="Segoe UI Semibold"/>
              </a:rPr>
              <a:t>Resources</a:t>
            </a:r>
            <a:endParaRPr sz="900">
              <a:latin typeface="Segoe UI Semibold"/>
              <a:cs typeface="Segoe UI Semibold"/>
            </a:endParaRPr>
          </a:p>
        </p:txBody>
      </p:sp>
      <p:grpSp>
        <p:nvGrpSpPr>
          <p:cNvPr id="50" name="object 50"/>
          <p:cNvGrpSpPr/>
          <p:nvPr/>
        </p:nvGrpSpPr>
        <p:grpSpPr>
          <a:xfrm>
            <a:off x="5526881" y="1667033"/>
            <a:ext cx="6772275" cy="5419725"/>
            <a:chOff x="5526881" y="1667033"/>
            <a:chExt cx="6772275" cy="5419725"/>
          </a:xfrm>
        </p:grpSpPr>
        <p:sp>
          <p:nvSpPr>
            <p:cNvPr id="51" name="object 51"/>
            <p:cNvSpPr/>
            <p:nvPr/>
          </p:nvSpPr>
          <p:spPr>
            <a:xfrm>
              <a:off x="7821016" y="1667039"/>
              <a:ext cx="3455670" cy="922019"/>
            </a:xfrm>
            <a:custGeom>
              <a:avLst/>
              <a:gdLst/>
              <a:ahLst/>
              <a:cxnLst/>
              <a:rect l="l" t="t" r="r" b="b"/>
              <a:pathLst>
                <a:path w="3455670" h="922019">
                  <a:moveTo>
                    <a:pt x="212839" y="668210"/>
                  </a:moveTo>
                  <a:lnTo>
                    <a:pt x="0" y="668210"/>
                  </a:lnTo>
                  <a:lnTo>
                    <a:pt x="0" y="921435"/>
                  </a:lnTo>
                  <a:lnTo>
                    <a:pt x="212839" y="921435"/>
                  </a:lnTo>
                  <a:lnTo>
                    <a:pt x="212839" y="668210"/>
                  </a:lnTo>
                  <a:close/>
                </a:path>
                <a:path w="3455670" h="922019">
                  <a:moveTo>
                    <a:pt x="1477352" y="334111"/>
                  </a:moveTo>
                  <a:lnTo>
                    <a:pt x="0" y="334111"/>
                  </a:lnTo>
                  <a:lnTo>
                    <a:pt x="0" y="587324"/>
                  </a:lnTo>
                  <a:lnTo>
                    <a:pt x="1477352" y="587324"/>
                  </a:lnTo>
                  <a:lnTo>
                    <a:pt x="1477352" y="334111"/>
                  </a:lnTo>
                  <a:close/>
                </a:path>
                <a:path w="3455670" h="922019">
                  <a:moveTo>
                    <a:pt x="3455492" y="0"/>
                  </a:moveTo>
                  <a:lnTo>
                    <a:pt x="0" y="0"/>
                  </a:lnTo>
                  <a:lnTo>
                    <a:pt x="0" y="253212"/>
                  </a:lnTo>
                  <a:lnTo>
                    <a:pt x="3455492" y="253212"/>
                  </a:lnTo>
                  <a:lnTo>
                    <a:pt x="3455492" y="0"/>
                  </a:lnTo>
                  <a:close/>
                </a:path>
              </a:pathLst>
            </a:custGeom>
            <a:solidFill>
              <a:srgbClr val="FFA200"/>
            </a:solidFill>
          </p:spPr>
          <p:txBody>
            <a:bodyPr wrap="square" lIns="0" tIns="0" rIns="0" bIns="0" rtlCol="0"/>
            <a:lstStyle/>
            <a:p>
              <a:endParaRPr/>
            </a:p>
          </p:txBody>
        </p:sp>
        <p:sp>
          <p:nvSpPr>
            <p:cNvPr id="52" name="object 52"/>
            <p:cNvSpPr/>
            <p:nvPr/>
          </p:nvSpPr>
          <p:spPr>
            <a:xfrm>
              <a:off x="5526881" y="3228975"/>
              <a:ext cx="6772275" cy="3857625"/>
            </a:xfrm>
            <a:custGeom>
              <a:avLst/>
              <a:gdLst/>
              <a:ahLst/>
              <a:cxnLst/>
              <a:rect l="l" t="t" r="r" b="b"/>
              <a:pathLst>
                <a:path w="6772275" h="3857625">
                  <a:moveTo>
                    <a:pt x="6772275" y="3857625"/>
                  </a:moveTo>
                  <a:lnTo>
                    <a:pt x="0" y="3857625"/>
                  </a:lnTo>
                  <a:lnTo>
                    <a:pt x="0" y="0"/>
                  </a:lnTo>
                  <a:lnTo>
                    <a:pt x="6772275" y="0"/>
                  </a:lnTo>
                  <a:lnTo>
                    <a:pt x="6772275" y="3857625"/>
                  </a:lnTo>
                  <a:close/>
                </a:path>
              </a:pathLst>
            </a:custGeom>
            <a:solidFill>
              <a:srgbClr val="FFF7F0"/>
            </a:solidFill>
          </p:spPr>
          <p:txBody>
            <a:bodyPr wrap="square" lIns="0" tIns="0" rIns="0" bIns="0" rtlCol="0"/>
            <a:lstStyle/>
            <a:p>
              <a:endParaRPr/>
            </a:p>
          </p:txBody>
        </p:sp>
      </p:grpSp>
      <p:sp>
        <p:nvSpPr>
          <p:cNvPr id="53" name="object 53"/>
          <p:cNvSpPr txBox="1"/>
          <p:nvPr/>
        </p:nvSpPr>
        <p:spPr>
          <a:xfrm>
            <a:off x="5561806" y="3190938"/>
            <a:ext cx="3258185" cy="238760"/>
          </a:xfrm>
          <a:prstGeom prst="rect">
            <a:avLst/>
          </a:prstGeom>
        </p:spPr>
        <p:txBody>
          <a:bodyPr vert="horz" wrap="square" lIns="0" tIns="12700" rIns="0" bIns="0" rtlCol="0">
            <a:spAutoFit/>
          </a:bodyPr>
          <a:lstStyle/>
          <a:p>
            <a:pPr marL="12700">
              <a:lnSpc>
                <a:spcPct val="100000"/>
              </a:lnSpc>
              <a:spcBef>
                <a:spcPts val="100"/>
              </a:spcBef>
            </a:pPr>
            <a:r>
              <a:rPr sz="1400" spc="-75" dirty="0">
                <a:latin typeface="Trebuchet MS"/>
                <a:cs typeface="Trebuchet MS"/>
              </a:rPr>
              <a:t>ActiveEmployees</a:t>
            </a:r>
            <a:r>
              <a:rPr sz="1400" spc="-45" dirty="0">
                <a:latin typeface="Trebuchet MS"/>
                <a:cs typeface="Trebuchet MS"/>
              </a:rPr>
              <a:t> </a:t>
            </a:r>
            <a:r>
              <a:rPr sz="1400" spc="-75" dirty="0">
                <a:latin typeface="Trebuchet MS"/>
                <a:cs typeface="Trebuchet MS"/>
              </a:rPr>
              <a:t>by</a:t>
            </a:r>
            <a:r>
              <a:rPr sz="1400" spc="-40" dirty="0">
                <a:latin typeface="Trebuchet MS"/>
                <a:cs typeface="Trebuchet MS"/>
              </a:rPr>
              <a:t> </a:t>
            </a:r>
            <a:r>
              <a:rPr sz="1400" spc="-95" dirty="0">
                <a:latin typeface="Trebuchet MS"/>
                <a:cs typeface="Trebuchet MS"/>
              </a:rPr>
              <a:t>Department</a:t>
            </a:r>
            <a:r>
              <a:rPr sz="1400" spc="-45" dirty="0">
                <a:latin typeface="Trebuchet MS"/>
                <a:cs typeface="Trebuchet MS"/>
              </a:rPr>
              <a:t> </a:t>
            </a:r>
            <a:r>
              <a:rPr sz="1400" spc="-90" dirty="0">
                <a:latin typeface="Trebuchet MS"/>
                <a:cs typeface="Trebuchet MS"/>
              </a:rPr>
              <a:t>and</a:t>
            </a:r>
            <a:r>
              <a:rPr sz="1400" spc="-40" dirty="0">
                <a:latin typeface="Trebuchet MS"/>
                <a:cs typeface="Trebuchet MS"/>
              </a:rPr>
              <a:t> </a:t>
            </a:r>
            <a:r>
              <a:rPr sz="1400" spc="-45" dirty="0">
                <a:latin typeface="Trebuchet MS"/>
                <a:cs typeface="Trebuchet MS"/>
              </a:rPr>
              <a:t>JobRole</a:t>
            </a:r>
            <a:endParaRPr sz="1400">
              <a:latin typeface="Trebuchet MS"/>
              <a:cs typeface="Trebuchet MS"/>
            </a:endParaRPr>
          </a:p>
        </p:txBody>
      </p:sp>
      <p:grpSp>
        <p:nvGrpSpPr>
          <p:cNvPr id="54" name="object 54"/>
          <p:cNvGrpSpPr/>
          <p:nvPr/>
        </p:nvGrpSpPr>
        <p:grpSpPr>
          <a:xfrm>
            <a:off x="6157154" y="3983313"/>
            <a:ext cx="4293870" cy="2695575"/>
            <a:chOff x="6157154" y="3983313"/>
            <a:chExt cx="4293870" cy="2695575"/>
          </a:xfrm>
        </p:grpSpPr>
        <p:sp>
          <p:nvSpPr>
            <p:cNvPr id="55" name="object 55"/>
            <p:cNvSpPr/>
            <p:nvPr/>
          </p:nvSpPr>
          <p:spPr>
            <a:xfrm>
              <a:off x="6157150" y="6669239"/>
              <a:ext cx="4008120" cy="10160"/>
            </a:xfrm>
            <a:custGeom>
              <a:avLst/>
              <a:gdLst/>
              <a:ahLst/>
              <a:cxnLst/>
              <a:rect l="l" t="t" r="r" b="b"/>
              <a:pathLst>
                <a:path w="4008120" h="10159">
                  <a:moveTo>
                    <a:pt x="9512" y="0"/>
                  </a:moveTo>
                  <a:lnTo>
                    <a:pt x="0" y="0"/>
                  </a:lnTo>
                  <a:lnTo>
                    <a:pt x="0" y="9537"/>
                  </a:lnTo>
                  <a:lnTo>
                    <a:pt x="9512" y="9537"/>
                  </a:lnTo>
                  <a:lnTo>
                    <a:pt x="9512" y="0"/>
                  </a:lnTo>
                  <a:close/>
                </a:path>
                <a:path w="4008120" h="10159">
                  <a:moveTo>
                    <a:pt x="66636" y="0"/>
                  </a:moveTo>
                  <a:lnTo>
                    <a:pt x="57124" y="0"/>
                  </a:lnTo>
                  <a:lnTo>
                    <a:pt x="57124" y="9537"/>
                  </a:lnTo>
                  <a:lnTo>
                    <a:pt x="66636" y="9537"/>
                  </a:lnTo>
                  <a:lnTo>
                    <a:pt x="66636" y="0"/>
                  </a:lnTo>
                  <a:close/>
                </a:path>
                <a:path w="4008120" h="10159">
                  <a:moveTo>
                    <a:pt x="123761" y="0"/>
                  </a:moveTo>
                  <a:lnTo>
                    <a:pt x="114236" y="0"/>
                  </a:lnTo>
                  <a:lnTo>
                    <a:pt x="114236" y="9537"/>
                  </a:lnTo>
                  <a:lnTo>
                    <a:pt x="123761" y="9537"/>
                  </a:lnTo>
                  <a:lnTo>
                    <a:pt x="123761" y="0"/>
                  </a:lnTo>
                  <a:close/>
                </a:path>
                <a:path w="4008120" h="10159">
                  <a:moveTo>
                    <a:pt x="180886" y="0"/>
                  </a:moveTo>
                  <a:lnTo>
                    <a:pt x="171361" y="0"/>
                  </a:lnTo>
                  <a:lnTo>
                    <a:pt x="171361" y="9537"/>
                  </a:lnTo>
                  <a:lnTo>
                    <a:pt x="180886" y="9537"/>
                  </a:lnTo>
                  <a:lnTo>
                    <a:pt x="180886" y="0"/>
                  </a:lnTo>
                  <a:close/>
                </a:path>
                <a:path w="4008120" h="10159">
                  <a:moveTo>
                    <a:pt x="238010" y="0"/>
                  </a:moveTo>
                  <a:lnTo>
                    <a:pt x="228485" y="0"/>
                  </a:lnTo>
                  <a:lnTo>
                    <a:pt x="228485" y="9537"/>
                  </a:lnTo>
                  <a:lnTo>
                    <a:pt x="238010" y="9537"/>
                  </a:lnTo>
                  <a:lnTo>
                    <a:pt x="238010" y="0"/>
                  </a:lnTo>
                  <a:close/>
                </a:path>
                <a:path w="4008120" h="10159">
                  <a:moveTo>
                    <a:pt x="295135" y="0"/>
                  </a:moveTo>
                  <a:lnTo>
                    <a:pt x="285610" y="0"/>
                  </a:lnTo>
                  <a:lnTo>
                    <a:pt x="285610" y="9537"/>
                  </a:lnTo>
                  <a:lnTo>
                    <a:pt x="295135" y="9537"/>
                  </a:lnTo>
                  <a:lnTo>
                    <a:pt x="295135" y="0"/>
                  </a:lnTo>
                  <a:close/>
                </a:path>
                <a:path w="4008120" h="10159">
                  <a:moveTo>
                    <a:pt x="352247" y="0"/>
                  </a:moveTo>
                  <a:lnTo>
                    <a:pt x="342734" y="0"/>
                  </a:lnTo>
                  <a:lnTo>
                    <a:pt x="342734" y="9537"/>
                  </a:lnTo>
                  <a:lnTo>
                    <a:pt x="352247" y="9537"/>
                  </a:lnTo>
                  <a:lnTo>
                    <a:pt x="352247" y="0"/>
                  </a:lnTo>
                  <a:close/>
                </a:path>
                <a:path w="4008120" h="10159">
                  <a:moveTo>
                    <a:pt x="409371" y="0"/>
                  </a:moveTo>
                  <a:lnTo>
                    <a:pt x="399859" y="0"/>
                  </a:lnTo>
                  <a:lnTo>
                    <a:pt x="399859" y="9537"/>
                  </a:lnTo>
                  <a:lnTo>
                    <a:pt x="409371" y="9537"/>
                  </a:lnTo>
                  <a:lnTo>
                    <a:pt x="409371" y="0"/>
                  </a:lnTo>
                  <a:close/>
                </a:path>
                <a:path w="4008120" h="10159">
                  <a:moveTo>
                    <a:pt x="466496" y="0"/>
                  </a:moveTo>
                  <a:lnTo>
                    <a:pt x="456971" y="0"/>
                  </a:lnTo>
                  <a:lnTo>
                    <a:pt x="456971" y="9537"/>
                  </a:lnTo>
                  <a:lnTo>
                    <a:pt x="466496" y="9537"/>
                  </a:lnTo>
                  <a:lnTo>
                    <a:pt x="466496" y="0"/>
                  </a:lnTo>
                  <a:close/>
                </a:path>
                <a:path w="4008120" h="10159">
                  <a:moveTo>
                    <a:pt x="523621" y="0"/>
                  </a:moveTo>
                  <a:lnTo>
                    <a:pt x="514096" y="0"/>
                  </a:lnTo>
                  <a:lnTo>
                    <a:pt x="514096" y="9537"/>
                  </a:lnTo>
                  <a:lnTo>
                    <a:pt x="523621" y="9537"/>
                  </a:lnTo>
                  <a:lnTo>
                    <a:pt x="523621" y="0"/>
                  </a:lnTo>
                  <a:close/>
                </a:path>
                <a:path w="4008120" h="10159">
                  <a:moveTo>
                    <a:pt x="580745" y="0"/>
                  </a:moveTo>
                  <a:lnTo>
                    <a:pt x="571220" y="0"/>
                  </a:lnTo>
                  <a:lnTo>
                    <a:pt x="571220" y="9537"/>
                  </a:lnTo>
                  <a:lnTo>
                    <a:pt x="580745" y="9537"/>
                  </a:lnTo>
                  <a:lnTo>
                    <a:pt x="580745" y="0"/>
                  </a:lnTo>
                  <a:close/>
                </a:path>
                <a:path w="4008120" h="10159">
                  <a:moveTo>
                    <a:pt x="637857" y="0"/>
                  </a:moveTo>
                  <a:lnTo>
                    <a:pt x="628345" y="0"/>
                  </a:lnTo>
                  <a:lnTo>
                    <a:pt x="628345" y="9537"/>
                  </a:lnTo>
                  <a:lnTo>
                    <a:pt x="637857" y="9537"/>
                  </a:lnTo>
                  <a:lnTo>
                    <a:pt x="637857" y="0"/>
                  </a:lnTo>
                  <a:close/>
                </a:path>
                <a:path w="4008120" h="10159">
                  <a:moveTo>
                    <a:pt x="694982" y="0"/>
                  </a:moveTo>
                  <a:lnTo>
                    <a:pt x="685469" y="0"/>
                  </a:lnTo>
                  <a:lnTo>
                    <a:pt x="685469" y="9537"/>
                  </a:lnTo>
                  <a:lnTo>
                    <a:pt x="694982" y="9537"/>
                  </a:lnTo>
                  <a:lnTo>
                    <a:pt x="694982" y="0"/>
                  </a:lnTo>
                  <a:close/>
                </a:path>
                <a:path w="4008120" h="10159">
                  <a:moveTo>
                    <a:pt x="752106" y="0"/>
                  </a:moveTo>
                  <a:lnTo>
                    <a:pt x="742581" y="0"/>
                  </a:lnTo>
                  <a:lnTo>
                    <a:pt x="742581" y="9537"/>
                  </a:lnTo>
                  <a:lnTo>
                    <a:pt x="752106" y="9537"/>
                  </a:lnTo>
                  <a:lnTo>
                    <a:pt x="752106" y="0"/>
                  </a:lnTo>
                  <a:close/>
                </a:path>
                <a:path w="4008120" h="10159">
                  <a:moveTo>
                    <a:pt x="809231" y="0"/>
                  </a:moveTo>
                  <a:lnTo>
                    <a:pt x="799706" y="0"/>
                  </a:lnTo>
                  <a:lnTo>
                    <a:pt x="799706" y="9537"/>
                  </a:lnTo>
                  <a:lnTo>
                    <a:pt x="809231" y="9537"/>
                  </a:lnTo>
                  <a:lnTo>
                    <a:pt x="809231" y="0"/>
                  </a:lnTo>
                  <a:close/>
                </a:path>
                <a:path w="4008120" h="10159">
                  <a:moveTo>
                    <a:pt x="866355" y="0"/>
                  </a:moveTo>
                  <a:lnTo>
                    <a:pt x="856830" y="0"/>
                  </a:lnTo>
                  <a:lnTo>
                    <a:pt x="856830" y="9537"/>
                  </a:lnTo>
                  <a:lnTo>
                    <a:pt x="866355" y="9537"/>
                  </a:lnTo>
                  <a:lnTo>
                    <a:pt x="866355" y="0"/>
                  </a:lnTo>
                  <a:close/>
                </a:path>
                <a:path w="4008120" h="10159">
                  <a:moveTo>
                    <a:pt x="923480" y="0"/>
                  </a:moveTo>
                  <a:lnTo>
                    <a:pt x="913955" y="0"/>
                  </a:lnTo>
                  <a:lnTo>
                    <a:pt x="913955" y="9537"/>
                  </a:lnTo>
                  <a:lnTo>
                    <a:pt x="923480" y="9537"/>
                  </a:lnTo>
                  <a:lnTo>
                    <a:pt x="923480" y="0"/>
                  </a:lnTo>
                  <a:close/>
                </a:path>
                <a:path w="4008120" h="10159">
                  <a:moveTo>
                    <a:pt x="980592" y="0"/>
                  </a:moveTo>
                  <a:lnTo>
                    <a:pt x="971080" y="0"/>
                  </a:lnTo>
                  <a:lnTo>
                    <a:pt x="971080" y="9537"/>
                  </a:lnTo>
                  <a:lnTo>
                    <a:pt x="980592" y="9537"/>
                  </a:lnTo>
                  <a:lnTo>
                    <a:pt x="980592" y="0"/>
                  </a:lnTo>
                  <a:close/>
                </a:path>
                <a:path w="4008120" h="10159">
                  <a:moveTo>
                    <a:pt x="1037717" y="0"/>
                  </a:moveTo>
                  <a:lnTo>
                    <a:pt x="1028204" y="0"/>
                  </a:lnTo>
                  <a:lnTo>
                    <a:pt x="1028204" y="9537"/>
                  </a:lnTo>
                  <a:lnTo>
                    <a:pt x="1037717" y="9537"/>
                  </a:lnTo>
                  <a:lnTo>
                    <a:pt x="1037717" y="0"/>
                  </a:lnTo>
                  <a:close/>
                </a:path>
                <a:path w="4008120" h="10159">
                  <a:moveTo>
                    <a:pt x="1094841" y="0"/>
                  </a:moveTo>
                  <a:lnTo>
                    <a:pt x="1085316" y="0"/>
                  </a:lnTo>
                  <a:lnTo>
                    <a:pt x="1085316" y="9537"/>
                  </a:lnTo>
                  <a:lnTo>
                    <a:pt x="1094841" y="9537"/>
                  </a:lnTo>
                  <a:lnTo>
                    <a:pt x="1094841" y="0"/>
                  </a:lnTo>
                  <a:close/>
                </a:path>
                <a:path w="4008120" h="10159">
                  <a:moveTo>
                    <a:pt x="1151966" y="0"/>
                  </a:moveTo>
                  <a:lnTo>
                    <a:pt x="1142441" y="0"/>
                  </a:lnTo>
                  <a:lnTo>
                    <a:pt x="1142441" y="9537"/>
                  </a:lnTo>
                  <a:lnTo>
                    <a:pt x="1151966" y="9537"/>
                  </a:lnTo>
                  <a:lnTo>
                    <a:pt x="1151966" y="0"/>
                  </a:lnTo>
                  <a:close/>
                </a:path>
                <a:path w="4008120" h="10159">
                  <a:moveTo>
                    <a:pt x="1209090" y="0"/>
                  </a:moveTo>
                  <a:lnTo>
                    <a:pt x="1199565" y="0"/>
                  </a:lnTo>
                  <a:lnTo>
                    <a:pt x="1199565" y="9537"/>
                  </a:lnTo>
                  <a:lnTo>
                    <a:pt x="1209090" y="9537"/>
                  </a:lnTo>
                  <a:lnTo>
                    <a:pt x="1209090" y="0"/>
                  </a:lnTo>
                  <a:close/>
                </a:path>
                <a:path w="4008120" h="10159">
                  <a:moveTo>
                    <a:pt x="1266202" y="0"/>
                  </a:moveTo>
                  <a:lnTo>
                    <a:pt x="1256690" y="0"/>
                  </a:lnTo>
                  <a:lnTo>
                    <a:pt x="1256690" y="9537"/>
                  </a:lnTo>
                  <a:lnTo>
                    <a:pt x="1266202" y="9537"/>
                  </a:lnTo>
                  <a:lnTo>
                    <a:pt x="1266202" y="0"/>
                  </a:lnTo>
                  <a:close/>
                </a:path>
                <a:path w="4008120" h="10159">
                  <a:moveTo>
                    <a:pt x="1323327" y="0"/>
                  </a:moveTo>
                  <a:lnTo>
                    <a:pt x="1313815" y="0"/>
                  </a:lnTo>
                  <a:lnTo>
                    <a:pt x="1313815" y="9537"/>
                  </a:lnTo>
                  <a:lnTo>
                    <a:pt x="1323327" y="9537"/>
                  </a:lnTo>
                  <a:lnTo>
                    <a:pt x="1323327" y="0"/>
                  </a:lnTo>
                  <a:close/>
                </a:path>
                <a:path w="4008120" h="10159">
                  <a:moveTo>
                    <a:pt x="1380451" y="0"/>
                  </a:moveTo>
                  <a:lnTo>
                    <a:pt x="1370926" y="0"/>
                  </a:lnTo>
                  <a:lnTo>
                    <a:pt x="1370926" y="9537"/>
                  </a:lnTo>
                  <a:lnTo>
                    <a:pt x="1380451" y="9537"/>
                  </a:lnTo>
                  <a:lnTo>
                    <a:pt x="1380451" y="0"/>
                  </a:lnTo>
                  <a:close/>
                </a:path>
                <a:path w="4008120" h="10159">
                  <a:moveTo>
                    <a:pt x="1437576" y="0"/>
                  </a:moveTo>
                  <a:lnTo>
                    <a:pt x="1428051" y="0"/>
                  </a:lnTo>
                  <a:lnTo>
                    <a:pt x="1428051" y="9537"/>
                  </a:lnTo>
                  <a:lnTo>
                    <a:pt x="1437576" y="9537"/>
                  </a:lnTo>
                  <a:lnTo>
                    <a:pt x="1437576" y="0"/>
                  </a:lnTo>
                  <a:close/>
                </a:path>
                <a:path w="4008120" h="10159">
                  <a:moveTo>
                    <a:pt x="1494701" y="0"/>
                  </a:moveTo>
                  <a:lnTo>
                    <a:pt x="1485176" y="0"/>
                  </a:lnTo>
                  <a:lnTo>
                    <a:pt x="1485176" y="9537"/>
                  </a:lnTo>
                  <a:lnTo>
                    <a:pt x="1494701" y="9537"/>
                  </a:lnTo>
                  <a:lnTo>
                    <a:pt x="1494701" y="0"/>
                  </a:lnTo>
                  <a:close/>
                </a:path>
                <a:path w="4008120" h="10159">
                  <a:moveTo>
                    <a:pt x="1551825" y="0"/>
                  </a:moveTo>
                  <a:lnTo>
                    <a:pt x="1542300" y="0"/>
                  </a:lnTo>
                  <a:lnTo>
                    <a:pt x="1542300" y="9537"/>
                  </a:lnTo>
                  <a:lnTo>
                    <a:pt x="1551825" y="9537"/>
                  </a:lnTo>
                  <a:lnTo>
                    <a:pt x="1551825" y="0"/>
                  </a:lnTo>
                  <a:close/>
                </a:path>
                <a:path w="4008120" h="10159">
                  <a:moveTo>
                    <a:pt x="1608937" y="0"/>
                  </a:moveTo>
                  <a:lnTo>
                    <a:pt x="1599425" y="0"/>
                  </a:lnTo>
                  <a:lnTo>
                    <a:pt x="1599425" y="9537"/>
                  </a:lnTo>
                  <a:lnTo>
                    <a:pt x="1608937" y="9537"/>
                  </a:lnTo>
                  <a:lnTo>
                    <a:pt x="1608937" y="0"/>
                  </a:lnTo>
                  <a:close/>
                </a:path>
                <a:path w="4008120" h="10159">
                  <a:moveTo>
                    <a:pt x="1666062" y="0"/>
                  </a:moveTo>
                  <a:lnTo>
                    <a:pt x="1656549" y="0"/>
                  </a:lnTo>
                  <a:lnTo>
                    <a:pt x="1656549" y="9537"/>
                  </a:lnTo>
                  <a:lnTo>
                    <a:pt x="1666062" y="9537"/>
                  </a:lnTo>
                  <a:lnTo>
                    <a:pt x="1666062" y="0"/>
                  </a:lnTo>
                  <a:close/>
                </a:path>
                <a:path w="4008120" h="10159">
                  <a:moveTo>
                    <a:pt x="1723186" y="0"/>
                  </a:moveTo>
                  <a:lnTo>
                    <a:pt x="1713661" y="0"/>
                  </a:lnTo>
                  <a:lnTo>
                    <a:pt x="1713661" y="9537"/>
                  </a:lnTo>
                  <a:lnTo>
                    <a:pt x="1723186" y="9537"/>
                  </a:lnTo>
                  <a:lnTo>
                    <a:pt x="1723186" y="0"/>
                  </a:lnTo>
                  <a:close/>
                </a:path>
                <a:path w="4008120" h="10159">
                  <a:moveTo>
                    <a:pt x="1780311" y="0"/>
                  </a:moveTo>
                  <a:lnTo>
                    <a:pt x="1770786" y="0"/>
                  </a:lnTo>
                  <a:lnTo>
                    <a:pt x="1770786" y="9537"/>
                  </a:lnTo>
                  <a:lnTo>
                    <a:pt x="1780311" y="9537"/>
                  </a:lnTo>
                  <a:lnTo>
                    <a:pt x="1780311" y="0"/>
                  </a:lnTo>
                  <a:close/>
                </a:path>
                <a:path w="4008120" h="10159">
                  <a:moveTo>
                    <a:pt x="1837436" y="0"/>
                  </a:moveTo>
                  <a:lnTo>
                    <a:pt x="1827911" y="0"/>
                  </a:lnTo>
                  <a:lnTo>
                    <a:pt x="1827911" y="9537"/>
                  </a:lnTo>
                  <a:lnTo>
                    <a:pt x="1837436" y="9537"/>
                  </a:lnTo>
                  <a:lnTo>
                    <a:pt x="1837436" y="0"/>
                  </a:lnTo>
                  <a:close/>
                </a:path>
                <a:path w="4008120" h="10159">
                  <a:moveTo>
                    <a:pt x="1894547" y="0"/>
                  </a:moveTo>
                  <a:lnTo>
                    <a:pt x="1885035" y="0"/>
                  </a:lnTo>
                  <a:lnTo>
                    <a:pt x="1885035" y="9537"/>
                  </a:lnTo>
                  <a:lnTo>
                    <a:pt x="1894547" y="9537"/>
                  </a:lnTo>
                  <a:lnTo>
                    <a:pt x="1894547" y="0"/>
                  </a:lnTo>
                  <a:close/>
                </a:path>
                <a:path w="4008120" h="10159">
                  <a:moveTo>
                    <a:pt x="1951672" y="0"/>
                  </a:moveTo>
                  <a:lnTo>
                    <a:pt x="1942160" y="0"/>
                  </a:lnTo>
                  <a:lnTo>
                    <a:pt x="1942160" y="9537"/>
                  </a:lnTo>
                  <a:lnTo>
                    <a:pt x="1951672" y="9537"/>
                  </a:lnTo>
                  <a:lnTo>
                    <a:pt x="1951672" y="0"/>
                  </a:lnTo>
                  <a:close/>
                </a:path>
                <a:path w="4008120" h="10159">
                  <a:moveTo>
                    <a:pt x="2008797" y="0"/>
                  </a:moveTo>
                  <a:lnTo>
                    <a:pt x="1999272" y="0"/>
                  </a:lnTo>
                  <a:lnTo>
                    <a:pt x="1999272" y="9537"/>
                  </a:lnTo>
                  <a:lnTo>
                    <a:pt x="2008797" y="9537"/>
                  </a:lnTo>
                  <a:lnTo>
                    <a:pt x="2008797" y="0"/>
                  </a:lnTo>
                  <a:close/>
                </a:path>
                <a:path w="4008120" h="10159">
                  <a:moveTo>
                    <a:pt x="2065921" y="0"/>
                  </a:moveTo>
                  <a:lnTo>
                    <a:pt x="2056396" y="0"/>
                  </a:lnTo>
                  <a:lnTo>
                    <a:pt x="2056396" y="9537"/>
                  </a:lnTo>
                  <a:lnTo>
                    <a:pt x="2065921" y="9537"/>
                  </a:lnTo>
                  <a:lnTo>
                    <a:pt x="2065921" y="0"/>
                  </a:lnTo>
                  <a:close/>
                </a:path>
                <a:path w="4008120" h="10159">
                  <a:moveTo>
                    <a:pt x="2123046" y="0"/>
                  </a:moveTo>
                  <a:lnTo>
                    <a:pt x="2113521" y="0"/>
                  </a:lnTo>
                  <a:lnTo>
                    <a:pt x="2113521" y="9537"/>
                  </a:lnTo>
                  <a:lnTo>
                    <a:pt x="2123046" y="9537"/>
                  </a:lnTo>
                  <a:lnTo>
                    <a:pt x="2123046" y="0"/>
                  </a:lnTo>
                  <a:close/>
                </a:path>
                <a:path w="4008120" h="10159">
                  <a:moveTo>
                    <a:pt x="2180171" y="0"/>
                  </a:moveTo>
                  <a:lnTo>
                    <a:pt x="2170646" y="0"/>
                  </a:lnTo>
                  <a:lnTo>
                    <a:pt x="2170646" y="9537"/>
                  </a:lnTo>
                  <a:lnTo>
                    <a:pt x="2180171" y="9537"/>
                  </a:lnTo>
                  <a:lnTo>
                    <a:pt x="2180171" y="0"/>
                  </a:lnTo>
                  <a:close/>
                </a:path>
                <a:path w="4008120" h="10159">
                  <a:moveTo>
                    <a:pt x="2237282" y="0"/>
                  </a:moveTo>
                  <a:lnTo>
                    <a:pt x="2227770" y="0"/>
                  </a:lnTo>
                  <a:lnTo>
                    <a:pt x="2227770" y="9537"/>
                  </a:lnTo>
                  <a:lnTo>
                    <a:pt x="2237282" y="9537"/>
                  </a:lnTo>
                  <a:lnTo>
                    <a:pt x="2237282" y="0"/>
                  </a:lnTo>
                  <a:close/>
                </a:path>
                <a:path w="4008120" h="10159">
                  <a:moveTo>
                    <a:pt x="2294407" y="0"/>
                  </a:moveTo>
                  <a:lnTo>
                    <a:pt x="2284895" y="0"/>
                  </a:lnTo>
                  <a:lnTo>
                    <a:pt x="2284895" y="9537"/>
                  </a:lnTo>
                  <a:lnTo>
                    <a:pt x="2294407" y="9537"/>
                  </a:lnTo>
                  <a:lnTo>
                    <a:pt x="2294407" y="0"/>
                  </a:lnTo>
                  <a:close/>
                </a:path>
                <a:path w="4008120" h="10159">
                  <a:moveTo>
                    <a:pt x="2351532" y="0"/>
                  </a:moveTo>
                  <a:lnTo>
                    <a:pt x="2342007" y="0"/>
                  </a:lnTo>
                  <a:lnTo>
                    <a:pt x="2342007" y="9537"/>
                  </a:lnTo>
                  <a:lnTo>
                    <a:pt x="2351532" y="9537"/>
                  </a:lnTo>
                  <a:lnTo>
                    <a:pt x="2351532" y="0"/>
                  </a:lnTo>
                  <a:close/>
                </a:path>
                <a:path w="4008120" h="10159">
                  <a:moveTo>
                    <a:pt x="2408656" y="0"/>
                  </a:moveTo>
                  <a:lnTo>
                    <a:pt x="2399131" y="0"/>
                  </a:lnTo>
                  <a:lnTo>
                    <a:pt x="2399131" y="9537"/>
                  </a:lnTo>
                  <a:lnTo>
                    <a:pt x="2408656" y="9537"/>
                  </a:lnTo>
                  <a:lnTo>
                    <a:pt x="2408656" y="0"/>
                  </a:lnTo>
                  <a:close/>
                </a:path>
                <a:path w="4008120" h="10159">
                  <a:moveTo>
                    <a:pt x="2465781" y="0"/>
                  </a:moveTo>
                  <a:lnTo>
                    <a:pt x="2456256" y="0"/>
                  </a:lnTo>
                  <a:lnTo>
                    <a:pt x="2456256" y="9537"/>
                  </a:lnTo>
                  <a:lnTo>
                    <a:pt x="2465781" y="9537"/>
                  </a:lnTo>
                  <a:lnTo>
                    <a:pt x="2465781" y="0"/>
                  </a:lnTo>
                  <a:close/>
                </a:path>
                <a:path w="4008120" h="10159">
                  <a:moveTo>
                    <a:pt x="2522905" y="0"/>
                  </a:moveTo>
                  <a:lnTo>
                    <a:pt x="2513380" y="0"/>
                  </a:lnTo>
                  <a:lnTo>
                    <a:pt x="2513380" y="9537"/>
                  </a:lnTo>
                  <a:lnTo>
                    <a:pt x="2522905" y="9537"/>
                  </a:lnTo>
                  <a:lnTo>
                    <a:pt x="2522905" y="0"/>
                  </a:lnTo>
                  <a:close/>
                </a:path>
                <a:path w="4008120" h="10159">
                  <a:moveTo>
                    <a:pt x="2580017" y="0"/>
                  </a:moveTo>
                  <a:lnTo>
                    <a:pt x="2570505" y="0"/>
                  </a:lnTo>
                  <a:lnTo>
                    <a:pt x="2570505" y="9537"/>
                  </a:lnTo>
                  <a:lnTo>
                    <a:pt x="2580017" y="9537"/>
                  </a:lnTo>
                  <a:lnTo>
                    <a:pt x="2580017" y="0"/>
                  </a:lnTo>
                  <a:close/>
                </a:path>
                <a:path w="4008120" h="10159">
                  <a:moveTo>
                    <a:pt x="2637142" y="0"/>
                  </a:moveTo>
                  <a:lnTo>
                    <a:pt x="2627630" y="0"/>
                  </a:lnTo>
                  <a:lnTo>
                    <a:pt x="2627630" y="9537"/>
                  </a:lnTo>
                  <a:lnTo>
                    <a:pt x="2637142" y="9537"/>
                  </a:lnTo>
                  <a:lnTo>
                    <a:pt x="2637142" y="0"/>
                  </a:lnTo>
                  <a:close/>
                </a:path>
                <a:path w="4008120" h="10159">
                  <a:moveTo>
                    <a:pt x="2694267" y="0"/>
                  </a:moveTo>
                  <a:lnTo>
                    <a:pt x="2684742" y="0"/>
                  </a:lnTo>
                  <a:lnTo>
                    <a:pt x="2684742" y="9537"/>
                  </a:lnTo>
                  <a:lnTo>
                    <a:pt x="2694267" y="9537"/>
                  </a:lnTo>
                  <a:lnTo>
                    <a:pt x="2694267" y="0"/>
                  </a:lnTo>
                  <a:close/>
                </a:path>
                <a:path w="4008120" h="10159">
                  <a:moveTo>
                    <a:pt x="2751391" y="0"/>
                  </a:moveTo>
                  <a:lnTo>
                    <a:pt x="2741866" y="0"/>
                  </a:lnTo>
                  <a:lnTo>
                    <a:pt x="2741866" y="9537"/>
                  </a:lnTo>
                  <a:lnTo>
                    <a:pt x="2751391" y="9537"/>
                  </a:lnTo>
                  <a:lnTo>
                    <a:pt x="2751391" y="0"/>
                  </a:lnTo>
                  <a:close/>
                </a:path>
                <a:path w="4008120" h="10159">
                  <a:moveTo>
                    <a:pt x="2808516" y="0"/>
                  </a:moveTo>
                  <a:lnTo>
                    <a:pt x="2798991" y="0"/>
                  </a:lnTo>
                  <a:lnTo>
                    <a:pt x="2798991" y="9537"/>
                  </a:lnTo>
                  <a:lnTo>
                    <a:pt x="2808516" y="9537"/>
                  </a:lnTo>
                  <a:lnTo>
                    <a:pt x="2808516" y="0"/>
                  </a:lnTo>
                  <a:close/>
                </a:path>
                <a:path w="4008120" h="10159">
                  <a:moveTo>
                    <a:pt x="2865628" y="0"/>
                  </a:moveTo>
                  <a:lnTo>
                    <a:pt x="2856115" y="0"/>
                  </a:lnTo>
                  <a:lnTo>
                    <a:pt x="2856115" y="9537"/>
                  </a:lnTo>
                  <a:lnTo>
                    <a:pt x="2865628" y="9537"/>
                  </a:lnTo>
                  <a:lnTo>
                    <a:pt x="2865628" y="0"/>
                  </a:lnTo>
                  <a:close/>
                </a:path>
                <a:path w="4008120" h="10159">
                  <a:moveTo>
                    <a:pt x="2922752" y="0"/>
                  </a:moveTo>
                  <a:lnTo>
                    <a:pt x="2913240" y="0"/>
                  </a:lnTo>
                  <a:lnTo>
                    <a:pt x="2913240" y="9537"/>
                  </a:lnTo>
                  <a:lnTo>
                    <a:pt x="2922752" y="9537"/>
                  </a:lnTo>
                  <a:lnTo>
                    <a:pt x="2922752" y="0"/>
                  </a:lnTo>
                  <a:close/>
                </a:path>
                <a:path w="4008120" h="10159">
                  <a:moveTo>
                    <a:pt x="2979877" y="0"/>
                  </a:moveTo>
                  <a:lnTo>
                    <a:pt x="2970352" y="0"/>
                  </a:lnTo>
                  <a:lnTo>
                    <a:pt x="2970352" y="9537"/>
                  </a:lnTo>
                  <a:lnTo>
                    <a:pt x="2979877" y="9537"/>
                  </a:lnTo>
                  <a:lnTo>
                    <a:pt x="2979877" y="0"/>
                  </a:lnTo>
                  <a:close/>
                </a:path>
                <a:path w="4008120" h="10159">
                  <a:moveTo>
                    <a:pt x="3037001" y="0"/>
                  </a:moveTo>
                  <a:lnTo>
                    <a:pt x="3027476" y="0"/>
                  </a:lnTo>
                  <a:lnTo>
                    <a:pt x="3027476" y="9537"/>
                  </a:lnTo>
                  <a:lnTo>
                    <a:pt x="3037001" y="9537"/>
                  </a:lnTo>
                  <a:lnTo>
                    <a:pt x="3037001" y="0"/>
                  </a:lnTo>
                  <a:close/>
                </a:path>
                <a:path w="4008120" h="10159">
                  <a:moveTo>
                    <a:pt x="3094126" y="0"/>
                  </a:moveTo>
                  <a:lnTo>
                    <a:pt x="3084601" y="0"/>
                  </a:lnTo>
                  <a:lnTo>
                    <a:pt x="3084601" y="9537"/>
                  </a:lnTo>
                  <a:lnTo>
                    <a:pt x="3094126" y="9537"/>
                  </a:lnTo>
                  <a:lnTo>
                    <a:pt x="3094126" y="0"/>
                  </a:lnTo>
                  <a:close/>
                </a:path>
                <a:path w="4008120" h="10159">
                  <a:moveTo>
                    <a:pt x="3151251" y="0"/>
                  </a:moveTo>
                  <a:lnTo>
                    <a:pt x="3141726" y="0"/>
                  </a:lnTo>
                  <a:lnTo>
                    <a:pt x="3141726" y="9537"/>
                  </a:lnTo>
                  <a:lnTo>
                    <a:pt x="3151251" y="9537"/>
                  </a:lnTo>
                  <a:lnTo>
                    <a:pt x="3151251" y="0"/>
                  </a:lnTo>
                  <a:close/>
                </a:path>
                <a:path w="4008120" h="10159">
                  <a:moveTo>
                    <a:pt x="3208363" y="0"/>
                  </a:moveTo>
                  <a:lnTo>
                    <a:pt x="3198850" y="0"/>
                  </a:lnTo>
                  <a:lnTo>
                    <a:pt x="3198850" y="9537"/>
                  </a:lnTo>
                  <a:lnTo>
                    <a:pt x="3208363" y="9537"/>
                  </a:lnTo>
                  <a:lnTo>
                    <a:pt x="3208363" y="0"/>
                  </a:lnTo>
                  <a:close/>
                </a:path>
                <a:path w="4008120" h="10159">
                  <a:moveTo>
                    <a:pt x="3265487" y="0"/>
                  </a:moveTo>
                  <a:lnTo>
                    <a:pt x="3255975" y="0"/>
                  </a:lnTo>
                  <a:lnTo>
                    <a:pt x="3255975" y="9537"/>
                  </a:lnTo>
                  <a:lnTo>
                    <a:pt x="3265487" y="9537"/>
                  </a:lnTo>
                  <a:lnTo>
                    <a:pt x="3265487" y="0"/>
                  </a:lnTo>
                  <a:close/>
                </a:path>
                <a:path w="4008120" h="10159">
                  <a:moveTo>
                    <a:pt x="3322612" y="0"/>
                  </a:moveTo>
                  <a:lnTo>
                    <a:pt x="3313087" y="0"/>
                  </a:lnTo>
                  <a:lnTo>
                    <a:pt x="3313087" y="9537"/>
                  </a:lnTo>
                  <a:lnTo>
                    <a:pt x="3322612" y="9537"/>
                  </a:lnTo>
                  <a:lnTo>
                    <a:pt x="3322612" y="0"/>
                  </a:lnTo>
                  <a:close/>
                </a:path>
                <a:path w="4008120" h="10159">
                  <a:moveTo>
                    <a:pt x="3379736" y="0"/>
                  </a:moveTo>
                  <a:lnTo>
                    <a:pt x="3370211" y="0"/>
                  </a:lnTo>
                  <a:lnTo>
                    <a:pt x="3370211" y="9537"/>
                  </a:lnTo>
                  <a:lnTo>
                    <a:pt x="3379736" y="9537"/>
                  </a:lnTo>
                  <a:lnTo>
                    <a:pt x="3379736" y="0"/>
                  </a:lnTo>
                  <a:close/>
                </a:path>
                <a:path w="4008120" h="10159">
                  <a:moveTo>
                    <a:pt x="3436861" y="0"/>
                  </a:moveTo>
                  <a:lnTo>
                    <a:pt x="3427336" y="0"/>
                  </a:lnTo>
                  <a:lnTo>
                    <a:pt x="3427336" y="9537"/>
                  </a:lnTo>
                  <a:lnTo>
                    <a:pt x="3436861" y="9537"/>
                  </a:lnTo>
                  <a:lnTo>
                    <a:pt x="3436861" y="0"/>
                  </a:lnTo>
                  <a:close/>
                </a:path>
                <a:path w="4008120" h="10159">
                  <a:moveTo>
                    <a:pt x="3493973" y="0"/>
                  </a:moveTo>
                  <a:lnTo>
                    <a:pt x="3484461" y="0"/>
                  </a:lnTo>
                  <a:lnTo>
                    <a:pt x="3484461" y="9537"/>
                  </a:lnTo>
                  <a:lnTo>
                    <a:pt x="3493973" y="9537"/>
                  </a:lnTo>
                  <a:lnTo>
                    <a:pt x="3493973" y="0"/>
                  </a:lnTo>
                  <a:close/>
                </a:path>
                <a:path w="4008120" h="10159">
                  <a:moveTo>
                    <a:pt x="3551097" y="0"/>
                  </a:moveTo>
                  <a:lnTo>
                    <a:pt x="3541585" y="0"/>
                  </a:lnTo>
                  <a:lnTo>
                    <a:pt x="3541585" y="9537"/>
                  </a:lnTo>
                  <a:lnTo>
                    <a:pt x="3551097" y="9537"/>
                  </a:lnTo>
                  <a:lnTo>
                    <a:pt x="3551097" y="0"/>
                  </a:lnTo>
                  <a:close/>
                </a:path>
                <a:path w="4008120" h="10159">
                  <a:moveTo>
                    <a:pt x="3608222" y="0"/>
                  </a:moveTo>
                  <a:lnTo>
                    <a:pt x="3598697" y="0"/>
                  </a:lnTo>
                  <a:lnTo>
                    <a:pt x="3598697" y="9537"/>
                  </a:lnTo>
                  <a:lnTo>
                    <a:pt x="3608222" y="9537"/>
                  </a:lnTo>
                  <a:lnTo>
                    <a:pt x="3608222" y="0"/>
                  </a:lnTo>
                  <a:close/>
                </a:path>
                <a:path w="4008120" h="10159">
                  <a:moveTo>
                    <a:pt x="3665347" y="0"/>
                  </a:moveTo>
                  <a:lnTo>
                    <a:pt x="3655822" y="0"/>
                  </a:lnTo>
                  <a:lnTo>
                    <a:pt x="3655822" y="9537"/>
                  </a:lnTo>
                  <a:lnTo>
                    <a:pt x="3665347" y="9537"/>
                  </a:lnTo>
                  <a:lnTo>
                    <a:pt x="3665347" y="0"/>
                  </a:lnTo>
                  <a:close/>
                </a:path>
                <a:path w="4008120" h="10159">
                  <a:moveTo>
                    <a:pt x="3722471" y="0"/>
                  </a:moveTo>
                  <a:lnTo>
                    <a:pt x="3712946" y="0"/>
                  </a:lnTo>
                  <a:lnTo>
                    <a:pt x="3712946" y="9537"/>
                  </a:lnTo>
                  <a:lnTo>
                    <a:pt x="3722471" y="9537"/>
                  </a:lnTo>
                  <a:lnTo>
                    <a:pt x="3722471" y="0"/>
                  </a:lnTo>
                  <a:close/>
                </a:path>
                <a:path w="4008120" h="10159">
                  <a:moveTo>
                    <a:pt x="3779596" y="0"/>
                  </a:moveTo>
                  <a:lnTo>
                    <a:pt x="3770071" y="0"/>
                  </a:lnTo>
                  <a:lnTo>
                    <a:pt x="3770071" y="9537"/>
                  </a:lnTo>
                  <a:lnTo>
                    <a:pt x="3779596" y="9537"/>
                  </a:lnTo>
                  <a:lnTo>
                    <a:pt x="3779596" y="0"/>
                  </a:lnTo>
                  <a:close/>
                </a:path>
                <a:path w="4008120" h="10159">
                  <a:moveTo>
                    <a:pt x="3836708" y="0"/>
                  </a:moveTo>
                  <a:lnTo>
                    <a:pt x="3827195" y="0"/>
                  </a:lnTo>
                  <a:lnTo>
                    <a:pt x="3827195" y="9537"/>
                  </a:lnTo>
                  <a:lnTo>
                    <a:pt x="3836708" y="9537"/>
                  </a:lnTo>
                  <a:lnTo>
                    <a:pt x="3836708" y="0"/>
                  </a:lnTo>
                  <a:close/>
                </a:path>
                <a:path w="4008120" h="10159">
                  <a:moveTo>
                    <a:pt x="3893832" y="0"/>
                  </a:moveTo>
                  <a:lnTo>
                    <a:pt x="3884320" y="0"/>
                  </a:lnTo>
                  <a:lnTo>
                    <a:pt x="3884320" y="9537"/>
                  </a:lnTo>
                  <a:lnTo>
                    <a:pt x="3893832" y="9537"/>
                  </a:lnTo>
                  <a:lnTo>
                    <a:pt x="3893832" y="0"/>
                  </a:lnTo>
                  <a:close/>
                </a:path>
                <a:path w="4008120" h="10159">
                  <a:moveTo>
                    <a:pt x="3950957" y="0"/>
                  </a:moveTo>
                  <a:lnTo>
                    <a:pt x="3941432" y="0"/>
                  </a:lnTo>
                  <a:lnTo>
                    <a:pt x="3941432" y="9537"/>
                  </a:lnTo>
                  <a:lnTo>
                    <a:pt x="3950957" y="9537"/>
                  </a:lnTo>
                  <a:lnTo>
                    <a:pt x="3950957" y="0"/>
                  </a:lnTo>
                  <a:close/>
                </a:path>
                <a:path w="4008120" h="10159">
                  <a:moveTo>
                    <a:pt x="4008082" y="0"/>
                  </a:moveTo>
                  <a:lnTo>
                    <a:pt x="3998557" y="0"/>
                  </a:lnTo>
                  <a:lnTo>
                    <a:pt x="3998557" y="9537"/>
                  </a:lnTo>
                  <a:lnTo>
                    <a:pt x="4008082" y="9537"/>
                  </a:lnTo>
                  <a:lnTo>
                    <a:pt x="4008082" y="0"/>
                  </a:lnTo>
                  <a:close/>
                </a:path>
              </a:pathLst>
            </a:custGeom>
            <a:solidFill>
              <a:srgbClr val="C7C6C3"/>
            </a:solidFill>
          </p:spPr>
          <p:txBody>
            <a:bodyPr wrap="square" lIns="0" tIns="0" rIns="0" bIns="0" rtlCol="0"/>
            <a:lstStyle/>
            <a:p>
              <a:endParaRPr/>
            </a:p>
          </p:txBody>
        </p:sp>
        <p:sp>
          <p:nvSpPr>
            <p:cNvPr id="56" name="object 56"/>
            <p:cNvSpPr/>
            <p:nvPr/>
          </p:nvSpPr>
          <p:spPr>
            <a:xfrm>
              <a:off x="6157150" y="6132055"/>
              <a:ext cx="4293870" cy="546735"/>
            </a:xfrm>
            <a:custGeom>
              <a:avLst/>
              <a:gdLst/>
              <a:ahLst/>
              <a:cxnLst/>
              <a:rect l="l" t="t" r="r" b="b"/>
              <a:pathLst>
                <a:path w="4293870" h="546734">
                  <a:moveTo>
                    <a:pt x="9512" y="0"/>
                  </a:moveTo>
                  <a:lnTo>
                    <a:pt x="0" y="0"/>
                  </a:lnTo>
                  <a:lnTo>
                    <a:pt x="0" y="9537"/>
                  </a:lnTo>
                  <a:lnTo>
                    <a:pt x="9512" y="9537"/>
                  </a:lnTo>
                  <a:lnTo>
                    <a:pt x="9512" y="0"/>
                  </a:lnTo>
                  <a:close/>
                </a:path>
                <a:path w="4293870" h="546734">
                  <a:moveTo>
                    <a:pt x="66636" y="0"/>
                  </a:moveTo>
                  <a:lnTo>
                    <a:pt x="57124" y="0"/>
                  </a:lnTo>
                  <a:lnTo>
                    <a:pt x="57124" y="9537"/>
                  </a:lnTo>
                  <a:lnTo>
                    <a:pt x="66636" y="9537"/>
                  </a:lnTo>
                  <a:lnTo>
                    <a:pt x="66636" y="0"/>
                  </a:lnTo>
                  <a:close/>
                </a:path>
                <a:path w="4293870" h="546734">
                  <a:moveTo>
                    <a:pt x="123761" y="0"/>
                  </a:moveTo>
                  <a:lnTo>
                    <a:pt x="114236" y="0"/>
                  </a:lnTo>
                  <a:lnTo>
                    <a:pt x="114236" y="9537"/>
                  </a:lnTo>
                  <a:lnTo>
                    <a:pt x="123761" y="9537"/>
                  </a:lnTo>
                  <a:lnTo>
                    <a:pt x="123761" y="0"/>
                  </a:lnTo>
                  <a:close/>
                </a:path>
                <a:path w="4293870" h="546734">
                  <a:moveTo>
                    <a:pt x="180886" y="0"/>
                  </a:moveTo>
                  <a:lnTo>
                    <a:pt x="171361" y="0"/>
                  </a:lnTo>
                  <a:lnTo>
                    <a:pt x="171361" y="9537"/>
                  </a:lnTo>
                  <a:lnTo>
                    <a:pt x="180886" y="9537"/>
                  </a:lnTo>
                  <a:lnTo>
                    <a:pt x="180886" y="0"/>
                  </a:lnTo>
                  <a:close/>
                </a:path>
                <a:path w="4293870" h="546734">
                  <a:moveTo>
                    <a:pt x="238010" y="0"/>
                  </a:moveTo>
                  <a:lnTo>
                    <a:pt x="228485" y="0"/>
                  </a:lnTo>
                  <a:lnTo>
                    <a:pt x="228485" y="9537"/>
                  </a:lnTo>
                  <a:lnTo>
                    <a:pt x="238010" y="9537"/>
                  </a:lnTo>
                  <a:lnTo>
                    <a:pt x="238010" y="0"/>
                  </a:lnTo>
                  <a:close/>
                </a:path>
                <a:path w="4293870" h="546734">
                  <a:moveTo>
                    <a:pt x="295135" y="0"/>
                  </a:moveTo>
                  <a:lnTo>
                    <a:pt x="285610" y="0"/>
                  </a:lnTo>
                  <a:lnTo>
                    <a:pt x="285610" y="9537"/>
                  </a:lnTo>
                  <a:lnTo>
                    <a:pt x="295135" y="9537"/>
                  </a:lnTo>
                  <a:lnTo>
                    <a:pt x="295135" y="0"/>
                  </a:lnTo>
                  <a:close/>
                </a:path>
                <a:path w="4293870" h="546734">
                  <a:moveTo>
                    <a:pt x="352247" y="0"/>
                  </a:moveTo>
                  <a:lnTo>
                    <a:pt x="342734" y="0"/>
                  </a:lnTo>
                  <a:lnTo>
                    <a:pt x="342734" y="9537"/>
                  </a:lnTo>
                  <a:lnTo>
                    <a:pt x="352247" y="9537"/>
                  </a:lnTo>
                  <a:lnTo>
                    <a:pt x="352247" y="0"/>
                  </a:lnTo>
                  <a:close/>
                </a:path>
                <a:path w="4293870" h="546734">
                  <a:moveTo>
                    <a:pt x="409371" y="0"/>
                  </a:moveTo>
                  <a:lnTo>
                    <a:pt x="399859" y="0"/>
                  </a:lnTo>
                  <a:lnTo>
                    <a:pt x="399859" y="9537"/>
                  </a:lnTo>
                  <a:lnTo>
                    <a:pt x="409371" y="9537"/>
                  </a:lnTo>
                  <a:lnTo>
                    <a:pt x="409371" y="0"/>
                  </a:lnTo>
                  <a:close/>
                </a:path>
                <a:path w="4293870" h="546734">
                  <a:moveTo>
                    <a:pt x="466496" y="0"/>
                  </a:moveTo>
                  <a:lnTo>
                    <a:pt x="456971" y="0"/>
                  </a:lnTo>
                  <a:lnTo>
                    <a:pt x="456971" y="9537"/>
                  </a:lnTo>
                  <a:lnTo>
                    <a:pt x="466496" y="9537"/>
                  </a:lnTo>
                  <a:lnTo>
                    <a:pt x="466496" y="0"/>
                  </a:lnTo>
                  <a:close/>
                </a:path>
                <a:path w="4293870" h="546734">
                  <a:moveTo>
                    <a:pt x="523621" y="0"/>
                  </a:moveTo>
                  <a:lnTo>
                    <a:pt x="514096" y="0"/>
                  </a:lnTo>
                  <a:lnTo>
                    <a:pt x="514096" y="9537"/>
                  </a:lnTo>
                  <a:lnTo>
                    <a:pt x="523621" y="9537"/>
                  </a:lnTo>
                  <a:lnTo>
                    <a:pt x="523621" y="0"/>
                  </a:lnTo>
                  <a:close/>
                </a:path>
                <a:path w="4293870" h="546734">
                  <a:moveTo>
                    <a:pt x="752106" y="0"/>
                  </a:moveTo>
                  <a:lnTo>
                    <a:pt x="742581" y="0"/>
                  </a:lnTo>
                  <a:lnTo>
                    <a:pt x="742581" y="9537"/>
                  </a:lnTo>
                  <a:lnTo>
                    <a:pt x="752106" y="9537"/>
                  </a:lnTo>
                  <a:lnTo>
                    <a:pt x="752106" y="0"/>
                  </a:lnTo>
                  <a:close/>
                </a:path>
                <a:path w="4293870" h="546734">
                  <a:moveTo>
                    <a:pt x="809231" y="0"/>
                  </a:moveTo>
                  <a:lnTo>
                    <a:pt x="799706" y="0"/>
                  </a:lnTo>
                  <a:lnTo>
                    <a:pt x="799706" y="9537"/>
                  </a:lnTo>
                  <a:lnTo>
                    <a:pt x="809231" y="9537"/>
                  </a:lnTo>
                  <a:lnTo>
                    <a:pt x="809231" y="0"/>
                  </a:lnTo>
                  <a:close/>
                </a:path>
                <a:path w="4293870" h="546734">
                  <a:moveTo>
                    <a:pt x="866355" y="0"/>
                  </a:moveTo>
                  <a:lnTo>
                    <a:pt x="856830" y="0"/>
                  </a:lnTo>
                  <a:lnTo>
                    <a:pt x="856830" y="9537"/>
                  </a:lnTo>
                  <a:lnTo>
                    <a:pt x="866355" y="9537"/>
                  </a:lnTo>
                  <a:lnTo>
                    <a:pt x="866355" y="0"/>
                  </a:lnTo>
                  <a:close/>
                </a:path>
                <a:path w="4293870" h="546734">
                  <a:moveTo>
                    <a:pt x="923480" y="0"/>
                  </a:moveTo>
                  <a:lnTo>
                    <a:pt x="913955" y="0"/>
                  </a:lnTo>
                  <a:lnTo>
                    <a:pt x="913955" y="9537"/>
                  </a:lnTo>
                  <a:lnTo>
                    <a:pt x="923480" y="9537"/>
                  </a:lnTo>
                  <a:lnTo>
                    <a:pt x="923480" y="0"/>
                  </a:lnTo>
                  <a:close/>
                </a:path>
                <a:path w="4293870" h="546734">
                  <a:moveTo>
                    <a:pt x="980592" y="0"/>
                  </a:moveTo>
                  <a:lnTo>
                    <a:pt x="971080" y="0"/>
                  </a:lnTo>
                  <a:lnTo>
                    <a:pt x="971080" y="9537"/>
                  </a:lnTo>
                  <a:lnTo>
                    <a:pt x="980592" y="9537"/>
                  </a:lnTo>
                  <a:lnTo>
                    <a:pt x="980592" y="0"/>
                  </a:lnTo>
                  <a:close/>
                </a:path>
                <a:path w="4293870" h="546734">
                  <a:moveTo>
                    <a:pt x="1094841" y="0"/>
                  </a:moveTo>
                  <a:lnTo>
                    <a:pt x="1085316" y="0"/>
                  </a:lnTo>
                  <a:lnTo>
                    <a:pt x="1085316" y="9537"/>
                  </a:lnTo>
                  <a:lnTo>
                    <a:pt x="1094841" y="9537"/>
                  </a:lnTo>
                  <a:lnTo>
                    <a:pt x="1094841" y="0"/>
                  </a:lnTo>
                  <a:close/>
                </a:path>
                <a:path w="4293870" h="546734">
                  <a:moveTo>
                    <a:pt x="1151966" y="0"/>
                  </a:moveTo>
                  <a:lnTo>
                    <a:pt x="1142441" y="0"/>
                  </a:lnTo>
                  <a:lnTo>
                    <a:pt x="1142441" y="9537"/>
                  </a:lnTo>
                  <a:lnTo>
                    <a:pt x="1151966" y="9537"/>
                  </a:lnTo>
                  <a:lnTo>
                    <a:pt x="1151966" y="0"/>
                  </a:lnTo>
                  <a:close/>
                </a:path>
                <a:path w="4293870" h="546734">
                  <a:moveTo>
                    <a:pt x="1209090" y="0"/>
                  </a:moveTo>
                  <a:lnTo>
                    <a:pt x="1199565" y="0"/>
                  </a:lnTo>
                  <a:lnTo>
                    <a:pt x="1199565" y="9537"/>
                  </a:lnTo>
                  <a:lnTo>
                    <a:pt x="1209090" y="9537"/>
                  </a:lnTo>
                  <a:lnTo>
                    <a:pt x="1209090" y="0"/>
                  </a:lnTo>
                  <a:close/>
                </a:path>
                <a:path w="4293870" h="546734">
                  <a:moveTo>
                    <a:pt x="1266202" y="0"/>
                  </a:moveTo>
                  <a:lnTo>
                    <a:pt x="1256690" y="0"/>
                  </a:lnTo>
                  <a:lnTo>
                    <a:pt x="1256690" y="9537"/>
                  </a:lnTo>
                  <a:lnTo>
                    <a:pt x="1266202" y="9537"/>
                  </a:lnTo>
                  <a:lnTo>
                    <a:pt x="1266202" y="0"/>
                  </a:lnTo>
                  <a:close/>
                </a:path>
                <a:path w="4293870" h="546734">
                  <a:moveTo>
                    <a:pt x="1323327" y="0"/>
                  </a:moveTo>
                  <a:lnTo>
                    <a:pt x="1313815" y="0"/>
                  </a:lnTo>
                  <a:lnTo>
                    <a:pt x="1313815" y="9537"/>
                  </a:lnTo>
                  <a:lnTo>
                    <a:pt x="1323327" y="9537"/>
                  </a:lnTo>
                  <a:lnTo>
                    <a:pt x="1323327" y="0"/>
                  </a:lnTo>
                  <a:close/>
                </a:path>
                <a:path w="4293870" h="546734">
                  <a:moveTo>
                    <a:pt x="1380451" y="0"/>
                  </a:moveTo>
                  <a:lnTo>
                    <a:pt x="1370926" y="0"/>
                  </a:lnTo>
                  <a:lnTo>
                    <a:pt x="1370926" y="9537"/>
                  </a:lnTo>
                  <a:lnTo>
                    <a:pt x="1380451" y="9537"/>
                  </a:lnTo>
                  <a:lnTo>
                    <a:pt x="1380451" y="0"/>
                  </a:lnTo>
                  <a:close/>
                </a:path>
                <a:path w="4293870" h="546734">
                  <a:moveTo>
                    <a:pt x="1608937" y="0"/>
                  </a:moveTo>
                  <a:lnTo>
                    <a:pt x="1599425" y="0"/>
                  </a:lnTo>
                  <a:lnTo>
                    <a:pt x="1599425" y="9537"/>
                  </a:lnTo>
                  <a:lnTo>
                    <a:pt x="1608937" y="9537"/>
                  </a:lnTo>
                  <a:lnTo>
                    <a:pt x="1608937" y="0"/>
                  </a:lnTo>
                  <a:close/>
                </a:path>
                <a:path w="4293870" h="546734">
                  <a:moveTo>
                    <a:pt x="1666062" y="0"/>
                  </a:moveTo>
                  <a:lnTo>
                    <a:pt x="1656549" y="0"/>
                  </a:lnTo>
                  <a:lnTo>
                    <a:pt x="1656549" y="9537"/>
                  </a:lnTo>
                  <a:lnTo>
                    <a:pt x="1666062" y="9537"/>
                  </a:lnTo>
                  <a:lnTo>
                    <a:pt x="1666062" y="0"/>
                  </a:lnTo>
                  <a:close/>
                </a:path>
                <a:path w="4293870" h="546734">
                  <a:moveTo>
                    <a:pt x="1723186" y="0"/>
                  </a:moveTo>
                  <a:lnTo>
                    <a:pt x="1713661" y="0"/>
                  </a:lnTo>
                  <a:lnTo>
                    <a:pt x="1713661" y="9537"/>
                  </a:lnTo>
                  <a:lnTo>
                    <a:pt x="1723186" y="9537"/>
                  </a:lnTo>
                  <a:lnTo>
                    <a:pt x="1723186" y="0"/>
                  </a:lnTo>
                  <a:close/>
                </a:path>
                <a:path w="4293870" h="546734">
                  <a:moveTo>
                    <a:pt x="1780311" y="0"/>
                  </a:moveTo>
                  <a:lnTo>
                    <a:pt x="1770786" y="0"/>
                  </a:lnTo>
                  <a:lnTo>
                    <a:pt x="1770786" y="9537"/>
                  </a:lnTo>
                  <a:lnTo>
                    <a:pt x="1780311" y="9537"/>
                  </a:lnTo>
                  <a:lnTo>
                    <a:pt x="1780311" y="0"/>
                  </a:lnTo>
                  <a:close/>
                </a:path>
                <a:path w="4293870" h="546734">
                  <a:moveTo>
                    <a:pt x="1837436" y="0"/>
                  </a:moveTo>
                  <a:lnTo>
                    <a:pt x="1827911" y="0"/>
                  </a:lnTo>
                  <a:lnTo>
                    <a:pt x="1827911" y="9537"/>
                  </a:lnTo>
                  <a:lnTo>
                    <a:pt x="1837436" y="9537"/>
                  </a:lnTo>
                  <a:lnTo>
                    <a:pt x="1837436" y="0"/>
                  </a:lnTo>
                  <a:close/>
                </a:path>
                <a:path w="4293870" h="546734">
                  <a:moveTo>
                    <a:pt x="1894547" y="0"/>
                  </a:moveTo>
                  <a:lnTo>
                    <a:pt x="1885035" y="0"/>
                  </a:lnTo>
                  <a:lnTo>
                    <a:pt x="1885035" y="9537"/>
                  </a:lnTo>
                  <a:lnTo>
                    <a:pt x="1894547" y="9537"/>
                  </a:lnTo>
                  <a:lnTo>
                    <a:pt x="1894547" y="0"/>
                  </a:lnTo>
                  <a:close/>
                </a:path>
                <a:path w="4293870" h="546734">
                  <a:moveTo>
                    <a:pt x="1951672" y="0"/>
                  </a:moveTo>
                  <a:lnTo>
                    <a:pt x="1942160" y="0"/>
                  </a:lnTo>
                  <a:lnTo>
                    <a:pt x="1942160" y="9537"/>
                  </a:lnTo>
                  <a:lnTo>
                    <a:pt x="1951672" y="9537"/>
                  </a:lnTo>
                  <a:lnTo>
                    <a:pt x="1951672" y="0"/>
                  </a:lnTo>
                  <a:close/>
                </a:path>
                <a:path w="4293870" h="546734">
                  <a:moveTo>
                    <a:pt x="2008797" y="0"/>
                  </a:moveTo>
                  <a:lnTo>
                    <a:pt x="1999272" y="0"/>
                  </a:lnTo>
                  <a:lnTo>
                    <a:pt x="1999272" y="9537"/>
                  </a:lnTo>
                  <a:lnTo>
                    <a:pt x="2008797" y="9537"/>
                  </a:lnTo>
                  <a:lnTo>
                    <a:pt x="2008797" y="0"/>
                  </a:lnTo>
                  <a:close/>
                </a:path>
                <a:path w="4293870" h="546734">
                  <a:moveTo>
                    <a:pt x="2065921" y="0"/>
                  </a:moveTo>
                  <a:lnTo>
                    <a:pt x="2056396" y="0"/>
                  </a:lnTo>
                  <a:lnTo>
                    <a:pt x="2056396" y="9537"/>
                  </a:lnTo>
                  <a:lnTo>
                    <a:pt x="2065921" y="9537"/>
                  </a:lnTo>
                  <a:lnTo>
                    <a:pt x="2065921" y="0"/>
                  </a:lnTo>
                  <a:close/>
                </a:path>
                <a:path w="4293870" h="546734">
                  <a:moveTo>
                    <a:pt x="2123046" y="0"/>
                  </a:moveTo>
                  <a:lnTo>
                    <a:pt x="2113521" y="0"/>
                  </a:lnTo>
                  <a:lnTo>
                    <a:pt x="2113521" y="9537"/>
                  </a:lnTo>
                  <a:lnTo>
                    <a:pt x="2123046" y="9537"/>
                  </a:lnTo>
                  <a:lnTo>
                    <a:pt x="2123046" y="0"/>
                  </a:lnTo>
                  <a:close/>
                </a:path>
                <a:path w="4293870" h="546734">
                  <a:moveTo>
                    <a:pt x="2180171" y="0"/>
                  </a:moveTo>
                  <a:lnTo>
                    <a:pt x="2170646" y="0"/>
                  </a:lnTo>
                  <a:lnTo>
                    <a:pt x="2170646" y="9537"/>
                  </a:lnTo>
                  <a:lnTo>
                    <a:pt x="2180171" y="9537"/>
                  </a:lnTo>
                  <a:lnTo>
                    <a:pt x="2180171" y="0"/>
                  </a:lnTo>
                  <a:close/>
                </a:path>
                <a:path w="4293870" h="546734">
                  <a:moveTo>
                    <a:pt x="2237282" y="0"/>
                  </a:moveTo>
                  <a:lnTo>
                    <a:pt x="2227770" y="0"/>
                  </a:lnTo>
                  <a:lnTo>
                    <a:pt x="2227770" y="9537"/>
                  </a:lnTo>
                  <a:lnTo>
                    <a:pt x="2237282" y="9537"/>
                  </a:lnTo>
                  <a:lnTo>
                    <a:pt x="2237282" y="0"/>
                  </a:lnTo>
                  <a:close/>
                </a:path>
                <a:path w="4293870" h="546734">
                  <a:moveTo>
                    <a:pt x="2294407" y="0"/>
                  </a:moveTo>
                  <a:lnTo>
                    <a:pt x="2284895" y="0"/>
                  </a:lnTo>
                  <a:lnTo>
                    <a:pt x="2284895" y="9537"/>
                  </a:lnTo>
                  <a:lnTo>
                    <a:pt x="2294407" y="9537"/>
                  </a:lnTo>
                  <a:lnTo>
                    <a:pt x="2294407" y="0"/>
                  </a:lnTo>
                  <a:close/>
                </a:path>
                <a:path w="4293870" h="546734">
                  <a:moveTo>
                    <a:pt x="2351532" y="0"/>
                  </a:moveTo>
                  <a:lnTo>
                    <a:pt x="2342007" y="0"/>
                  </a:lnTo>
                  <a:lnTo>
                    <a:pt x="2342007" y="9537"/>
                  </a:lnTo>
                  <a:lnTo>
                    <a:pt x="2351532" y="9537"/>
                  </a:lnTo>
                  <a:lnTo>
                    <a:pt x="2351532" y="0"/>
                  </a:lnTo>
                  <a:close/>
                </a:path>
                <a:path w="4293870" h="546734">
                  <a:moveTo>
                    <a:pt x="2580017" y="0"/>
                  </a:moveTo>
                  <a:lnTo>
                    <a:pt x="2570505" y="0"/>
                  </a:lnTo>
                  <a:lnTo>
                    <a:pt x="2570505" y="9537"/>
                  </a:lnTo>
                  <a:lnTo>
                    <a:pt x="2580017" y="9537"/>
                  </a:lnTo>
                  <a:lnTo>
                    <a:pt x="2580017" y="0"/>
                  </a:lnTo>
                  <a:close/>
                </a:path>
                <a:path w="4293870" h="546734">
                  <a:moveTo>
                    <a:pt x="2637142" y="0"/>
                  </a:moveTo>
                  <a:lnTo>
                    <a:pt x="2627630" y="0"/>
                  </a:lnTo>
                  <a:lnTo>
                    <a:pt x="2627630" y="9537"/>
                  </a:lnTo>
                  <a:lnTo>
                    <a:pt x="2637142" y="9537"/>
                  </a:lnTo>
                  <a:lnTo>
                    <a:pt x="2637142" y="0"/>
                  </a:lnTo>
                  <a:close/>
                </a:path>
                <a:path w="4293870" h="546734">
                  <a:moveTo>
                    <a:pt x="2694267" y="0"/>
                  </a:moveTo>
                  <a:lnTo>
                    <a:pt x="2684742" y="0"/>
                  </a:lnTo>
                  <a:lnTo>
                    <a:pt x="2684742" y="9537"/>
                  </a:lnTo>
                  <a:lnTo>
                    <a:pt x="2694267" y="9537"/>
                  </a:lnTo>
                  <a:lnTo>
                    <a:pt x="2694267" y="0"/>
                  </a:lnTo>
                  <a:close/>
                </a:path>
                <a:path w="4293870" h="546734">
                  <a:moveTo>
                    <a:pt x="2751391" y="0"/>
                  </a:moveTo>
                  <a:lnTo>
                    <a:pt x="2741866" y="0"/>
                  </a:lnTo>
                  <a:lnTo>
                    <a:pt x="2741866" y="9537"/>
                  </a:lnTo>
                  <a:lnTo>
                    <a:pt x="2751391" y="9537"/>
                  </a:lnTo>
                  <a:lnTo>
                    <a:pt x="2751391" y="0"/>
                  </a:lnTo>
                  <a:close/>
                </a:path>
                <a:path w="4293870" h="546734">
                  <a:moveTo>
                    <a:pt x="2808516" y="0"/>
                  </a:moveTo>
                  <a:lnTo>
                    <a:pt x="2798991" y="0"/>
                  </a:lnTo>
                  <a:lnTo>
                    <a:pt x="2798991" y="9537"/>
                  </a:lnTo>
                  <a:lnTo>
                    <a:pt x="2808516" y="9537"/>
                  </a:lnTo>
                  <a:lnTo>
                    <a:pt x="2808516" y="0"/>
                  </a:lnTo>
                  <a:close/>
                </a:path>
                <a:path w="4293870" h="546734">
                  <a:moveTo>
                    <a:pt x="2865628" y="0"/>
                  </a:moveTo>
                  <a:lnTo>
                    <a:pt x="2856115" y="0"/>
                  </a:lnTo>
                  <a:lnTo>
                    <a:pt x="2856115" y="9537"/>
                  </a:lnTo>
                  <a:lnTo>
                    <a:pt x="2865628" y="9537"/>
                  </a:lnTo>
                  <a:lnTo>
                    <a:pt x="2865628" y="0"/>
                  </a:lnTo>
                  <a:close/>
                </a:path>
                <a:path w="4293870" h="546734">
                  <a:moveTo>
                    <a:pt x="2922752" y="0"/>
                  </a:moveTo>
                  <a:lnTo>
                    <a:pt x="2913240" y="0"/>
                  </a:lnTo>
                  <a:lnTo>
                    <a:pt x="2913240" y="9537"/>
                  </a:lnTo>
                  <a:lnTo>
                    <a:pt x="2922752" y="9537"/>
                  </a:lnTo>
                  <a:lnTo>
                    <a:pt x="2922752" y="0"/>
                  </a:lnTo>
                  <a:close/>
                </a:path>
                <a:path w="4293870" h="546734">
                  <a:moveTo>
                    <a:pt x="2979877" y="0"/>
                  </a:moveTo>
                  <a:lnTo>
                    <a:pt x="2970352" y="0"/>
                  </a:lnTo>
                  <a:lnTo>
                    <a:pt x="2970352" y="9537"/>
                  </a:lnTo>
                  <a:lnTo>
                    <a:pt x="2979877" y="9537"/>
                  </a:lnTo>
                  <a:lnTo>
                    <a:pt x="2979877" y="0"/>
                  </a:lnTo>
                  <a:close/>
                </a:path>
                <a:path w="4293870" h="546734">
                  <a:moveTo>
                    <a:pt x="3037001" y="0"/>
                  </a:moveTo>
                  <a:lnTo>
                    <a:pt x="3027476" y="0"/>
                  </a:lnTo>
                  <a:lnTo>
                    <a:pt x="3027476" y="9537"/>
                  </a:lnTo>
                  <a:lnTo>
                    <a:pt x="3037001" y="9537"/>
                  </a:lnTo>
                  <a:lnTo>
                    <a:pt x="3037001" y="0"/>
                  </a:lnTo>
                  <a:close/>
                </a:path>
                <a:path w="4293870" h="546734">
                  <a:moveTo>
                    <a:pt x="3094126" y="0"/>
                  </a:moveTo>
                  <a:lnTo>
                    <a:pt x="3084601" y="0"/>
                  </a:lnTo>
                  <a:lnTo>
                    <a:pt x="3084601" y="9537"/>
                  </a:lnTo>
                  <a:lnTo>
                    <a:pt x="3094126" y="9537"/>
                  </a:lnTo>
                  <a:lnTo>
                    <a:pt x="3094126" y="0"/>
                  </a:lnTo>
                  <a:close/>
                </a:path>
                <a:path w="4293870" h="546734">
                  <a:moveTo>
                    <a:pt x="3151251" y="0"/>
                  </a:moveTo>
                  <a:lnTo>
                    <a:pt x="3141726" y="0"/>
                  </a:lnTo>
                  <a:lnTo>
                    <a:pt x="3141726" y="9537"/>
                  </a:lnTo>
                  <a:lnTo>
                    <a:pt x="3151251" y="9537"/>
                  </a:lnTo>
                  <a:lnTo>
                    <a:pt x="3151251" y="0"/>
                  </a:lnTo>
                  <a:close/>
                </a:path>
                <a:path w="4293870" h="546734">
                  <a:moveTo>
                    <a:pt x="3208363" y="0"/>
                  </a:moveTo>
                  <a:lnTo>
                    <a:pt x="3198850" y="0"/>
                  </a:lnTo>
                  <a:lnTo>
                    <a:pt x="3198850" y="9537"/>
                  </a:lnTo>
                  <a:lnTo>
                    <a:pt x="3208363" y="9537"/>
                  </a:lnTo>
                  <a:lnTo>
                    <a:pt x="3208363" y="0"/>
                  </a:lnTo>
                  <a:close/>
                </a:path>
                <a:path w="4293870" h="546734">
                  <a:moveTo>
                    <a:pt x="3265487" y="0"/>
                  </a:moveTo>
                  <a:lnTo>
                    <a:pt x="3255975" y="0"/>
                  </a:lnTo>
                  <a:lnTo>
                    <a:pt x="3255975" y="9537"/>
                  </a:lnTo>
                  <a:lnTo>
                    <a:pt x="3265487" y="9537"/>
                  </a:lnTo>
                  <a:lnTo>
                    <a:pt x="3265487" y="0"/>
                  </a:lnTo>
                  <a:close/>
                </a:path>
                <a:path w="4293870" h="546734">
                  <a:moveTo>
                    <a:pt x="3322612" y="0"/>
                  </a:moveTo>
                  <a:lnTo>
                    <a:pt x="3313087" y="0"/>
                  </a:lnTo>
                  <a:lnTo>
                    <a:pt x="3313087" y="9537"/>
                  </a:lnTo>
                  <a:lnTo>
                    <a:pt x="3322612" y="9537"/>
                  </a:lnTo>
                  <a:lnTo>
                    <a:pt x="3322612" y="0"/>
                  </a:lnTo>
                  <a:close/>
                </a:path>
                <a:path w="4293870" h="546734">
                  <a:moveTo>
                    <a:pt x="3379736" y="0"/>
                  </a:moveTo>
                  <a:lnTo>
                    <a:pt x="3370211" y="0"/>
                  </a:lnTo>
                  <a:lnTo>
                    <a:pt x="3370211" y="9537"/>
                  </a:lnTo>
                  <a:lnTo>
                    <a:pt x="3379736" y="9537"/>
                  </a:lnTo>
                  <a:lnTo>
                    <a:pt x="3379736" y="0"/>
                  </a:lnTo>
                  <a:close/>
                </a:path>
                <a:path w="4293870" h="546734">
                  <a:moveTo>
                    <a:pt x="3436861" y="0"/>
                  </a:moveTo>
                  <a:lnTo>
                    <a:pt x="3427336" y="0"/>
                  </a:lnTo>
                  <a:lnTo>
                    <a:pt x="3427336" y="9537"/>
                  </a:lnTo>
                  <a:lnTo>
                    <a:pt x="3436861" y="9537"/>
                  </a:lnTo>
                  <a:lnTo>
                    <a:pt x="3436861" y="0"/>
                  </a:lnTo>
                  <a:close/>
                </a:path>
                <a:path w="4293870" h="546734">
                  <a:moveTo>
                    <a:pt x="3493973" y="0"/>
                  </a:moveTo>
                  <a:lnTo>
                    <a:pt x="3484461" y="0"/>
                  </a:lnTo>
                  <a:lnTo>
                    <a:pt x="3484461" y="9537"/>
                  </a:lnTo>
                  <a:lnTo>
                    <a:pt x="3493973" y="9537"/>
                  </a:lnTo>
                  <a:lnTo>
                    <a:pt x="3493973" y="0"/>
                  </a:lnTo>
                  <a:close/>
                </a:path>
                <a:path w="4293870" h="546734">
                  <a:moveTo>
                    <a:pt x="3551097" y="0"/>
                  </a:moveTo>
                  <a:lnTo>
                    <a:pt x="3541585" y="0"/>
                  </a:lnTo>
                  <a:lnTo>
                    <a:pt x="3541585" y="9537"/>
                  </a:lnTo>
                  <a:lnTo>
                    <a:pt x="3551097" y="9537"/>
                  </a:lnTo>
                  <a:lnTo>
                    <a:pt x="3551097" y="0"/>
                  </a:lnTo>
                  <a:close/>
                </a:path>
                <a:path w="4293870" h="546734">
                  <a:moveTo>
                    <a:pt x="3608222" y="0"/>
                  </a:moveTo>
                  <a:lnTo>
                    <a:pt x="3598697" y="0"/>
                  </a:lnTo>
                  <a:lnTo>
                    <a:pt x="3598697" y="9537"/>
                  </a:lnTo>
                  <a:lnTo>
                    <a:pt x="3608222" y="9537"/>
                  </a:lnTo>
                  <a:lnTo>
                    <a:pt x="3608222" y="0"/>
                  </a:lnTo>
                  <a:close/>
                </a:path>
                <a:path w="4293870" h="546734">
                  <a:moveTo>
                    <a:pt x="3665347" y="0"/>
                  </a:moveTo>
                  <a:lnTo>
                    <a:pt x="3655822" y="0"/>
                  </a:lnTo>
                  <a:lnTo>
                    <a:pt x="3655822" y="9537"/>
                  </a:lnTo>
                  <a:lnTo>
                    <a:pt x="3665347" y="9537"/>
                  </a:lnTo>
                  <a:lnTo>
                    <a:pt x="3665347" y="0"/>
                  </a:lnTo>
                  <a:close/>
                </a:path>
                <a:path w="4293870" h="546734">
                  <a:moveTo>
                    <a:pt x="3722471" y="0"/>
                  </a:moveTo>
                  <a:lnTo>
                    <a:pt x="3712946" y="0"/>
                  </a:lnTo>
                  <a:lnTo>
                    <a:pt x="3712946" y="9537"/>
                  </a:lnTo>
                  <a:lnTo>
                    <a:pt x="3722471" y="9537"/>
                  </a:lnTo>
                  <a:lnTo>
                    <a:pt x="3722471" y="0"/>
                  </a:lnTo>
                  <a:close/>
                </a:path>
                <a:path w="4293870" h="546734">
                  <a:moveTo>
                    <a:pt x="3779596" y="0"/>
                  </a:moveTo>
                  <a:lnTo>
                    <a:pt x="3770071" y="0"/>
                  </a:lnTo>
                  <a:lnTo>
                    <a:pt x="3770071" y="9537"/>
                  </a:lnTo>
                  <a:lnTo>
                    <a:pt x="3779596" y="9537"/>
                  </a:lnTo>
                  <a:lnTo>
                    <a:pt x="3779596" y="0"/>
                  </a:lnTo>
                  <a:close/>
                </a:path>
                <a:path w="4293870" h="546734">
                  <a:moveTo>
                    <a:pt x="3836708" y="0"/>
                  </a:moveTo>
                  <a:lnTo>
                    <a:pt x="3827195" y="0"/>
                  </a:lnTo>
                  <a:lnTo>
                    <a:pt x="3827195" y="9537"/>
                  </a:lnTo>
                  <a:lnTo>
                    <a:pt x="3836708" y="9537"/>
                  </a:lnTo>
                  <a:lnTo>
                    <a:pt x="3836708" y="0"/>
                  </a:lnTo>
                  <a:close/>
                </a:path>
                <a:path w="4293870" h="546734">
                  <a:moveTo>
                    <a:pt x="3893832" y="0"/>
                  </a:moveTo>
                  <a:lnTo>
                    <a:pt x="3884320" y="0"/>
                  </a:lnTo>
                  <a:lnTo>
                    <a:pt x="3884320" y="9537"/>
                  </a:lnTo>
                  <a:lnTo>
                    <a:pt x="3893832" y="9537"/>
                  </a:lnTo>
                  <a:lnTo>
                    <a:pt x="3893832" y="0"/>
                  </a:lnTo>
                  <a:close/>
                </a:path>
                <a:path w="4293870" h="546734">
                  <a:moveTo>
                    <a:pt x="3950957" y="0"/>
                  </a:moveTo>
                  <a:lnTo>
                    <a:pt x="3941432" y="0"/>
                  </a:lnTo>
                  <a:lnTo>
                    <a:pt x="3941432" y="9537"/>
                  </a:lnTo>
                  <a:lnTo>
                    <a:pt x="3950957" y="9537"/>
                  </a:lnTo>
                  <a:lnTo>
                    <a:pt x="3950957" y="0"/>
                  </a:lnTo>
                  <a:close/>
                </a:path>
                <a:path w="4293870" h="546734">
                  <a:moveTo>
                    <a:pt x="4008082" y="537184"/>
                  </a:moveTo>
                  <a:lnTo>
                    <a:pt x="3998557" y="537184"/>
                  </a:lnTo>
                  <a:lnTo>
                    <a:pt x="3998557" y="546722"/>
                  </a:lnTo>
                  <a:lnTo>
                    <a:pt x="4008082" y="546722"/>
                  </a:lnTo>
                  <a:lnTo>
                    <a:pt x="4008082" y="537184"/>
                  </a:lnTo>
                  <a:close/>
                </a:path>
                <a:path w="4293870" h="546734">
                  <a:moveTo>
                    <a:pt x="4008082" y="0"/>
                  </a:moveTo>
                  <a:lnTo>
                    <a:pt x="3998557" y="0"/>
                  </a:lnTo>
                  <a:lnTo>
                    <a:pt x="3998557" y="9537"/>
                  </a:lnTo>
                  <a:lnTo>
                    <a:pt x="4008082" y="9537"/>
                  </a:lnTo>
                  <a:lnTo>
                    <a:pt x="4008082" y="0"/>
                  </a:lnTo>
                  <a:close/>
                </a:path>
                <a:path w="4293870" h="546734">
                  <a:moveTo>
                    <a:pt x="4065206" y="537184"/>
                  </a:moveTo>
                  <a:lnTo>
                    <a:pt x="4055681" y="537184"/>
                  </a:lnTo>
                  <a:lnTo>
                    <a:pt x="4055681" y="546722"/>
                  </a:lnTo>
                  <a:lnTo>
                    <a:pt x="4065206" y="546722"/>
                  </a:lnTo>
                  <a:lnTo>
                    <a:pt x="4065206" y="537184"/>
                  </a:lnTo>
                  <a:close/>
                </a:path>
                <a:path w="4293870" h="546734">
                  <a:moveTo>
                    <a:pt x="4065206" y="0"/>
                  </a:moveTo>
                  <a:lnTo>
                    <a:pt x="4055681" y="0"/>
                  </a:lnTo>
                  <a:lnTo>
                    <a:pt x="4055681" y="9537"/>
                  </a:lnTo>
                  <a:lnTo>
                    <a:pt x="4065206" y="9537"/>
                  </a:lnTo>
                  <a:lnTo>
                    <a:pt x="4065206" y="0"/>
                  </a:lnTo>
                  <a:close/>
                </a:path>
                <a:path w="4293870" h="546734">
                  <a:moveTo>
                    <a:pt x="4122318" y="537184"/>
                  </a:moveTo>
                  <a:lnTo>
                    <a:pt x="4112806" y="537184"/>
                  </a:lnTo>
                  <a:lnTo>
                    <a:pt x="4112806" y="546722"/>
                  </a:lnTo>
                  <a:lnTo>
                    <a:pt x="4122318" y="546722"/>
                  </a:lnTo>
                  <a:lnTo>
                    <a:pt x="4122318" y="537184"/>
                  </a:lnTo>
                  <a:close/>
                </a:path>
                <a:path w="4293870" h="546734">
                  <a:moveTo>
                    <a:pt x="4122318" y="0"/>
                  </a:moveTo>
                  <a:lnTo>
                    <a:pt x="4112806" y="0"/>
                  </a:lnTo>
                  <a:lnTo>
                    <a:pt x="4112806" y="9537"/>
                  </a:lnTo>
                  <a:lnTo>
                    <a:pt x="4122318" y="9537"/>
                  </a:lnTo>
                  <a:lnTo>
                    <a:pt x="4122318" y="0"/>
                  </a:lnTo>
                  <a:close/>
                </a:path>
                <a:path w="4293870" h="546734">
                  <a:moveTo>
                    <a:pt x="4179443" y="537184"/>
                  </a:moveTo>
                  <a:lnTo>
                    <a:pt x="4169930" y="537184"/>
                  </a:lnTo>
                  <a:lnTo>
                    <a:pt x="4169930" y="546722"/>
                  </a:lnTo>
                  <a:lnTo>
                    <a:pt x="4179443" y="546722"/>
                  </a:lnTo>
                  <a:lnTo>
                    <a:pt x="4179443" y="537184"/>
                  </a:lnTo>
                  <a:close/>
                </a:path>
                <a:path w="4293870" h="546734">
                  <a:moveTo>
                    <a:pt x="4179443" y="0"/>
                  </a:moveTo>
                  <a:lnTo>
                    <a:pt x="4169930" y="0"/>
                  </a:lnTo>
                  <a:lnTo>
                    <a:pt x="4169930" y="9537"/>
                  </a:lnTo>
                  <a:lnTo>
                    <a:pt x="4179443" y="9537"/>
                  </a:lnTo>
                  <a:lnTo>
                    <a:pt x="4179443" y="0"/>
                  </a:lnTo>
                  <a:close/>
                </a:path>
                <a:path w="4293870" h="546734">
                  <a:moveTo>
                    <a:pt x="4236567" y="537184"/>
                  </a:moveTo>
                  <a:lnTo>
                    <a:pt x="4227042" y="537184"/>
                  </a:lnTo>
                  <a:lnTo>
                    <a:pt x="4227042" y="546722"/>
                  </a:lnTo>
                  <a:lnTo>
                    <a:pt x="4236567" y="546722"/>
                  </a:lnTo>
                  <a:lnTo>
                    <a:pt x="4236567" y="537184"/>
                  </a:lnTo>
                  <a:close/>
                </a:path>
                <a:path w="4293870" h="546734">
                  <a:moveTo>
                    <a:pt x="4236567" y="0"/>
                  </a:moveTo>
                  <a:lnTo>
                    <a:pt x="4227042" y="0"/>
                  </a:lnTo>
                  <a:lnTo>
                    <a:pt x="4227042" y="9537"/>
                  </a:lnTo>
                  <a:lnTo>
                    <a:pt x="4236567" y="9537"/>
                  </a:lnTo>
                  <a:lnTo>
                    <a:pt x="4236567" y="0"/>
                  </a:lnTo>
                  <a:close/>
                </a:path>
                <a:path w="4293870" h="546734">
                  <a:moveTo>
                    <a:pt x="4293692" y="537184"/>
                  </a:moveTo>
                  <a:lnTo>
                    <a:pt x="4284167" y="537184"/>
                  </a:lnTo>
                  <a:lnTo>
                    <a:pt x="4284167" y="546722"/>
                  </a:lnTo>
                  <a:lnTo>
                    <a:pt x="4293692" y="546722"/>
                  </a:lnTo>
                  <a:lnTo>
                    <a:pt x="4293692" y="537184"/>
                  </a:lnTo>
                  <a:close/>
                </a:path>
              </a:pathLst>
            </a:custGeom>
            <a:solidFill>
              <a:srgbClr val="C7C6C3"/>
            </a:solidFill>
          </p:spPr>
          <p:txBody>
            <a:bodyPr wrap="square" lIns="0" tIns="0" rIns="0" bIns="0" rtlCol="0"/>
            <a:lstStyle/>
            <a:p>
              <a:endParaRPr/>
            </a:p>
          </p:txBody>
        </p:sp>
        <p:sp>
          <p:nvSpPr>
            <p:cNvPr id="57" name="object 57"/>
            <p:cNvSpPr/>
            <p:nvPr/>
          </p:nvSpPr>
          <p:spPr>
            <a:xfrm>
              <a:off x="6157150" y="5594870"/>
              <a:ext cx="4293870" cy="546735"/>
            </a:xfrm>
            <a:custGeom>
              <a:avLst/>
              <a:gdLst/>
              <a:ahLst/>
              <a:cxnLst/>
              <a:rect l="l" t="t" r="r" b="b"/>
              <a:pathLst>
                <a:path w="4293870" h="546735">
                  <a:moveTo>
                    <a:pt x="9512" y="0"/>
                  </a:moveTo>
                  <a:lnTo>
                    <a:pt x="0" y="0"/>
                  </a:lnTo>
                  <a:lnTo>
                    <a:pt x="0" y="9537"/>
                  </a:lnTo>
                  <a:lnTo>
                    <a:pt x="9512" y="9537"/>
                  </a:lnTo>
                  <a:lnTo>
                    <a:pt x="9512" y="0"/>
                  </a:lnTo>
                  <a:close/>
                </a:path>
                <a:path w="4293870" h="546735">
                  <a:moveTo>
                    <a:pt x="66636" y="0"/>
                  </a:moveTo>
                  <a:lnTo>
                    <a:pt x="57124" y="0"/>
                  </a:lnTo>
                  <a:lnTo>
                    <a:pt x="57124" y="9537"/>
                  </a:lnTo>
                  <a:lnTo>
                    <a:pt x="66636" y="9537"/>
                  </a:lnTo>
                  <a:lnTo>
                    <a:pt x="66636" y="0"/>
                  </a:lnTo>
                  <a:close/>
                </a:path>
                <a:path w="4293870" h="546735">
                  <a:moveTo>
                    <a:pt x="123761" y="0"/>
                  </a:moveTo>
                  <a:lnTo>
                    <a:pt x="114236" y="0"/>
                  </a:lnTo>
                  <a:lnTo>
                    <a:pt x="114236" y="9537"/>
                  </a:lnTo>
                  <a:lnTo>
                    <a:pt x="123761" y="9537"/>
                  </a:lnTo>
                  <a:lnTo>
                    <a:pt x="123761" y="0"/>
                  </a:lnTo>
                  <a:close/>
                </a:path>
                <a:path w="4293870" h="546735">
                  <a:moveTo>
                    <a:pt x="180886" y="0"/>
                  </a:moveTo>
                  <a:lnTo>
                    <a:pt x="171361" y="0"/>
                  </a:lnTo>
                  <a:lnTo>
                    <a:pt x="171361" y="9537"/>
                  </a:lnTo>
                  <a:lnTo>
                    <a:pt x="180886" y="9537"/>
                  </a:lnTo>
                  <a:lnTo>
                    <a:pt x="180886" y="0"/>
                  </a:lnTo>
                  <a:close/>
                </a:path>
                <a:path w="4293870" h="546735">
                  <a:moveTo>
                    <a:pt x="238010" y="0"/>
                  </a:moveTo>
                  <a:lnTo>
                    <a:pt x="228485" y="0"/>
                  </a:lnTo>
                  <a:lnTo>
                    <a:pt x="228485" y="9537"/>
                  </a:lnTo>
                  <a:lnTo>
                    <a:pt x="238010" y="9537"/>
                  </a:lnTo>
                  <a:lnTo>
                    <a:pt x="238010" y="0"/>
                  </a:lnTo>
                  <a:close/>
                </a:path>
                <a:path w="4293870" h="546735">
                  <a:moveTo>
                    <a:pt x="295135" y="0"/>
                  </a:moveTo>
                  <a:lnTo>
                    <a:pt x="285610" y="0"/>
                  </a:lnTo>
                  <a:lnTo>
                    <a:pt x="285610" y="9537"/>
                  </a:lnTo>
                  <a:lnTo>
                    <a:pt x="295135" y="9537"/>
                  </a:lnTo>
                  <a:lnTo>
                    <a:pt x="295135" y="0"/>
                  </a:lnTo>
                  <a:close/>
                </a:path>
                <a:path w="4293870" h="546735">
                  <a:moveTo>
                    <a:pt x="352247" y="0"/>
                  </a:moveTo>
                  <a:lnTo>
                    <a:pt x="342734" y="0"/>
                  </a:lnTo>
                  <a:lnTo>
                    <a:pt x="342734" y="9537"/>
                  </a:lnTo>
                  <a:lnTo>
                    <a:pt x="352247" y="9537"/>
                  </a:lnTo>
                  <a:lnTo>
                    <a:pt x="352247" y="0"/>
                  </a:lnTo>
                  <a:close/>
                </a:path>
                <a:path w="4293870" h="546735">
                  <a:moveTo>
                    <a:pt x="409371" y="0"/>
                  </a:moveTo>
                  <a:lnTo>
                    <a:pt x="399859" y="0"/>
                  </a:lnTo>
                  <a:lnTo>
                    <a:pt x="399859" y="9537"/>
                  </a:lnTo>
                  <a:lnTo>
                    <a:pt x="409371" y="9537"/>
                  </a:lnTo>
                  <a:lnTo>
                    <a:pt x="409371" y="0"/>
                  </a:lnTo>
                  <a:close/>
                </a:path>
                <a:path w="4293870" h="546735">
                  <a:moveTo>
                    <a:pt x="466496" y="0"/>
                  </a:moveTo>
                  <a:lnTo>
                    <a:pt x="456971" y="0"/>
                  </a:lnTo>
                  <a:lnTo>
                    <a:pt x="456971" y="9537"/>
                  </a:lnTo>
                  <a:lnTo>
                    <a:pt x="466496" y="9537"/>
                  </a:lnTo>
                  <a:lnTo>
                    <a:pt x="466496" y="0"/>
                  </a:lnTo>
                  <a:close/>
                </a:path>
                <a:path w="4293870" h="546735">
                  <a:moveTo>
                    <a:pt x="523621" y="0"/>
                  </a:moveTo>
                  <a:lnTo>
                    <a:pt x="514096" y="0"/>
                  </a:lnTo>
                  <a:lnTo>
                    <a:pt x="514096" y="9537"/>
                  </a:lnTo>
                  <a:lnTo>
                    <a:pt x="523621" y="9537"/>
                  </a:lnTo>
                  <a:lnTo>
                    <a:pt x="523621" y="0"/>
                  </a:lnTo>
                  <a:close/>
                </a:path>
                <a:path w="4293870" h="546735">
                  <a:moveTo>
                    <a:pt x="637857" y="0"/>
                  </a:moveTo>
                  <a:lnTo>
                    <a:pt x="631418" y="0"/>
                  </a:lnTo>
                  <a:lnTo>
                    <a:pt x="631418" y="9537"/>
                  </a:lnTo>
                  <a:lnTo>
                    <a:pt x="637857" y="9537"/>
                  </a:lnTo>
                  <a:lnTo>
                    <a:pt x="637857" y="0"/>
                  </a:lnTo>
                  <a:close/>
                </a:path>
                <a:path w="4293870" h="546735">
                  <a:moveTo>
                    <a:pt x="694982" y="0"/>
                  </a:moveTo>
                  <a:lnTo>
                    <a:pt x="685469" y="0"/>
                  </a:lnTo>
                  <a:lnTo>
                    <a:pt x="685469" y="9537"/>
                  </a:lnTo>
                  <a:lnTo>
                    <a:pt x="694982" y="9537"/>
                  </a:lnTo>
                  <a:lnTo>
                    <a:pt x="694982" y="0"/>
                  </a:lnTo>
                  <a:close/>
                </a:path>
                <a:path w="4293870" h="546735">
                  <a:moveTo>
                    <a:pt x="752106" y="0"/>
                  </a:moveTo>
                  <a:lnTo>
                    <a:pt x="742581" y="0"/>
                  </a:lnTo>
                  <a:lnTo>
                    <a:pt x="742581" y="9537"/>
                  </a:lnTo>
                  <a:lnTo>
                    <a:pt x="752106" y="9537"/>
                  </a:lnTo>
                  <a:lnTo>
                    <a:pt x="752106" y="0"/>
                  </a:lnTo>
                  <a:close/>
                </a:path>
                <a:path w="4293870" h="546735">
                  <a:moveTo>
                    <a:pt x="809231" y="0"/>
                  </a:moveTo>
                  <a:lnTo>
                    <a:pt x="799706" y="0"/>
                  </a:lnTo>
                  <a:lnTo>
                    <a:pt x="799706" y="9537"/>
                  </a:lnTo>
                  <a:lnTo>
                    <a:pt x="809231" y="9537"/>
                  </a:lnTo>
                  <a:lnTo>
                    <a:pt x="809231" y="0"/>
                  </a:lnTo>
                  <a:close/>
                </a:path>
                <a:path w="4293870" h="546735">
                  <a:moveTo>
                    <a:pt x="866355" y="0"/>
                  </a:moveTo>
                  <a:lnTo>
                    <a:pt x="856830" y="0"/>
                  </a:lnTo>
                  <a:lnTo>
                    <a:pt x="856830" y="9537"/>
                  </a:lnTo>
                  <a:lnTo>
                    <a:pt x="866355" y="9537"/>
                  </a:lnTo>
                  <a:lnTo>
                    <a:pt x="866355" y="0"/>
                  </a:lnTo>
                  <a:close/>
                </a:path>
                <a:path w="4293870" h="546735">
                  <a:moveTo>
                    <a:pt x="923480" y="0"/>
                  </a:moveTo>
                  <a:lnTo>
                    <a:pt x="913955" y="0"/>
                  </a:lnTo>
                  <a:lnTo>
                    <a:pt x="913955" y="9537"/>
                  </a:lnTo>
                  <a:lnTo>
                    <a:pt x="923480" y="9537"/>
                  </a:lnTo>
                  <a:lnTo>
                    <a:pt x="923480" y="0"/>
                  </a:lnTo>
                  <a:close/>
                </a:path>
                <a:path w="4293870" h="546735">
                  <a:moveTo>
                    <a:pt x="980592" y="0"/>
                  </a:moveTo>
                  <a:lnTo>
                    <a:pt x="971080" y="0"/>
                  </a:lnTo>
                  <a:lnTo>
                    <a:pt x="971080" y="9537"/>
                  </a:lnTo>
                  <a:lnTo>
                    <a:pt x="980592" y="9537"/>
                  </a:lnTo>
                  <a:lnTo>
                    <a:pt x="980592" y="0"/>
                  </a:lnTo>
                  <a:close/>
                </a:path>
                <a:path w="4293870" h="546735">
                  <a:moveTo>
                    <a:pt x="1094841" y="0"/>
                  </a:moveTo>
                  <a:lnTo>
                    <a:pt x="1085316" y="0"/>
                  </a:lnTo>
                  <a:lnTo>
                    <a:pt x="1085316" y="9537"/>
                  </a:lnTo>
                  <a:lnTo>
                    <a:pt x="1094841" y="9537"/>
                  </a:lnTo>
                  <a:lnTo>
                    <a:pt x="1094841" y="0"/>
                  </a:lnTo>
                  <a:close/>
                </a:path>
                <a:path w="4293870" h="546735">
                  <a:moveTo>
                    <a:pt x="1151966" y="0"/>
                  </a:moveTo>
                  <a:lnTo>
                    <a:pt x="1142441" y="0"/>
                  </a:lnTo>
                  <a:lnTo>
                    <a:pt x="1142441" y="9537"/>
                  </a:lnTo>
                  <a:lnTo>
                    <a:pt x="1151966" y="9537"/>
                  </a:lnTo>
                  <a:lnTo>
                    <a:pt x="1151966" y="0"/>
                  </a:lnTo>
                  <a:close/>
                </a:path>
                <a:path w="4293870" h="546735">
                  <a:moveTo>
                    <a:pt x="1209090" y="0"/>
                  </a:moveTo>
                  <a:lnTo>
                    <a:pt x="1199565" y="0"/>
                  </a:lnTo>
                  <a:lnTo>
                    <a:pt x="1199565" y="9537"/>
                  </a:lnTo>
                  <a:lnTo>
                    <a:pt x="1209090" y="9537"/>
                  </a:lnTo>
                  <a:lnTo>
                    <a:pt x="1209090" y="0"/>
                  </a:lnTo>
                  <a:close/>
                </a:path>
                <a:path w="4293870" h="546735">
                  <a:moveTo>
                    <a:pt x="1266202" y="0"/>
                  </a:moveTo>
                  <a:lnTo>
                    <a:pt x="1256690" y="0"/>
                  </a:lnTo>
                  <a:lnTo>
                    <a:pt x="1256690" y="9537"/>
                  </a:lnTo>
                  <a:lnTo>
                    <a:pt x="1266202" y="9537"/>
                  </a:lnTo>
                  <a:lnTo>
                    <a:pt x="1266202" y="0"/>
                  </a:lnTo>
                  <a:close/>
                </a:path>
                <a:path w="4293870" h="546735">
                  <a:moveTo>
                    <a:pt x="1323327" y="0"/>
                  </a:moveTo>
                  <a:lnTo>
                    <a:pt x="1313815" y="0"/>
                  </a:lnTo>
                  <a:lnTo>
                    <a:pt x="1313815" y="9537"/>
                  </a:lnTo>
                  <a:lnTo>
                    <a:pt x="1323327" y="9537"/>
                  </a:lnTo>
                  <a:lnTo>
                    <a:pt x="1323327" y="0"/>
                  </a:lnTo>
                  <a:close/>
                </a:path>
                <a:path w="4293870" h="546735">
                  <a:moveTo>
                    <a:pt x="1380451" y="0"/>
                  </a:moveTo>
                  <a:lnTo>
                    <a:pt x="1370926" y="0"/>
                  </a:lnTo>
                  <a:lnTo>
                    <a:pt x="1370926" y="9537"/>
                  </a:lnTo>
                  <a:lnTo>
                    <a:pt x="1380451" y="9537"/>
                  </a:lnTo>
                  <a:lnTo>
                    <a:pt x="1380451" y="0"/>
                  </a:lnTo>
                  <a:close/>
                </a:path>
                <a:path w="4293870" h="546735">
                  <a:moveTo>
                    <a:pt x="1608937" y="0"/>
                  </a:moveTo>
                  <a:lnTo>
                    <a:pt x="1599425" y="0"/>
                  </a:lnTo>
                  <a:lnTo>
                    <a:pt x="1599425" y="9537"/>
                  </a:lnTo>
                  <a:lnTo>
                    <a:pt x="1608937" y="9537"/>
                  </a:lnTo>
                  <a:lnTo>
                    <a:pt x="1608937" y="0"/>
                  </a:lnTo>
                  <a:close/>
                </a:path>
                <a:path w="4293870" h="546735">
                  <a:moveTo>
                    <a:pt x="1666062" y="0"/>
                  </a:moveTo>
                  <a:lnTo>
                    <a:pt x="1656549" y="0"/>
                  </a:lnTo>
                  <a:lnTo>
                    <a:pt x="1656549" y="9537"/>
                  </a:lnTo>
                  <a:lnTo>
                    <a:pt x="1666062" y="9537"/>
                  </a:lnTo>
                  <a:lnTo>
                    <a:pt x="1666062" y="0"/>
                  </a:lnTo>
                  <a:close/>
                </a:path>
                <a:path w="4293870" h="546735">
                  <a:moveTo>
                    <a:pt x="1723186" y="0"/>
                  </a:moveTo>
                  <a:lnTo>
                    <a:pt x="1713661" y="0"/>
                  </a:lnTo>
                  <a:lnTo>
                    <a:pt x="1713661" y="9537"/>
                  </a:lnTo>
                  <a:lnTo>
                    <a:pt x="1723186" y="9537"/>
                  </a:lnTo>
                  <a:lnTo>
                    <a:pt x="1723186" y="0"/>
                  </a:lnTo>
                  <a:close/>
                </a:path>
                <a:path w="4293870" h="546735">
                  <a:moveTo>
                    <a:pt x="1780311" y="0"/>
                  </a:moveTo>
                  <a:lnTo>
                    <a:pt x="1770786" y="0"/>
                  </a:lnTo>
                  <a:lnTo>
                    <a:pt x="1770786" y="9537"/>
                  </a:lnTo>
                  <a:lnTo>
                    <a:pt x="1780311" y="9537"/>
                  </a:lnTo>
                  <a:lnTo>
                    <a:pt x="1780311" y="0"/>
                  </a:lnTo>
                  <a:close/>
                </a:path>
                <a:path w="4293870" h="546735">
                  <a:moveTo>
                    <a:pt x="1837436" y="0"/>
                  </a:moveTo>
                  <a:lnTo>
                    <a:pt x="1827911" y="0"/>
                  </a:lnTo>
                  <a:lnTo>
                    <a:pt x="1827911" y="9537"/>
                  </a:lnTo>
                  <a:lnTo>
                    <a:pt x="1837436" y="9537"/>
                  </a:lnTo>
                  <a:lnTo>
                    <a:pt x="1837436" y="0"/>
                  </a:lnTo>
                  <a:close/>
                </a:path>
                <a:path w="4293870" h="546735">
                  <a:moveTo>
                    <a:pt x="1894547" y="0"/>
                  </a:moveTo>
                  <a:lnTo>
                    <a:pt x="1885035" y="0"/>
                  </a:lnTo>
                  <a:lnTo>
                    <a:pt x="1885035" y="9537"/>
                  </a:lnTo>
                  <a:lnTo>
                    <a:pt x="1894547" y="9537"/>
                  </a:lnTo>
                  <a:lnTo>
                    <a:pt x="1894547" y="0"/>
                  </a:lnTo>
                  <a:close/>
                </a:path>
                <a:path w="4293870" h="546735">
                  <a:moveTo>
                    <a:pt x="1951672" y="0"/>
                  </a:moveTo>
                  <a:lnTo>
                    <a:pt x="1942160" y="0"/>
                  </a:lnTo>
                  <a:lnTo>
                    <a:pt x="1942160" y="9537"/>
                  </a:lnTo>
                  <a:lnTo>
                    <a:pt x="1951672" y="9537"/>
                  </a:lnTo>
                  <a:lnTo>
                    <a:pt x="1951672" y="0"/>
                  </a:lnTo>
                  <a:close/>
                </a:path>
                <a:path w="4293870" h="546735">
                  <a:moveTo>
                    <a:pt x="2008797" y="0"/>
                  </a:moveTo>
                  <a:lnTo>
                    <a:pt x="1999272" y="0"/>
                  </a:lnTo>
                  <a:lnTo>
                    <a:pt x="1999272" y="9537"/>
                  </a:lnTo>
                  <a:lnTo>
                    <a:pt x="2008797" y="9537"/>
                  </a:lnTo>
                  <a:lnTo>
                    <a:pt x="2008797" y="0"/>
                  </a:lnTo>
                  <a:close/>
                </a:path>
                <a:path w="4293870" h="546735">
                  <a:moveTo>
                    <a:pt x="2065921" y="0"/>
                  </a:moveTo>
                  <a:lnTo>
                    <a:pt x="2056396" y="0"/>
                  </a:lnTo>
                  <a:lnTo>
                    <a:pt x="2056396" y="9537"/>
                  </a:lnTo>
                  <a:lnTo>
                    <a:pt x="2065921" y="9537"/>
                  </a:lnTo>
                  <a:lnTo>
                    <a:pt x="2065921" y="0"/>
                  </a:lnTo>
                  <a:close/>
                </a:path>
                <a:path w="4293870" h="546735">
                  <a:moveTo>
                    <a:pt x="2123046" y="0"/>
                  </a:moveTo>
                  <a:lnTo>
                    <a:pt x="2113521" y="0"/>
                  </a:lnTo>
                  <a:lnTo>
                    <a:pt x="2113521" y="9537"/>
                  </a:lnTo>
                  <a:lnTo>
                    <a:pt x="2123046" y="9537"/>
                  </a:lnTo>
                  <a:lnTo>
                    <a:pt x="2123046" y="0"/>
                  </a:lnTo>
                  <a:close/>
                </a:path>
                <a:path w="4293870" h="546735">
                  <a:moveTo>
                    <a:pt x="2180171" y="0"/>
                  </a:moveTo>
                  <a:lnTo>
                    <a:pt x="2170646" y="0"/>
                  </a:lnTo>
                  <a:lnTo>
                    <a:pt x="2170646" y="9537"/>
                  </a:lnTo>
                  <a:lnTo>
                    <a:pt x="2180171" y="9537"/>
                  </a:lnTo>
                  <a:lnTo>
                    <a:pt x="2180171" y="0"/>
                  </a:lnTo>
                  <a:close/>
                </a:path>
                <a:path w="4293870" h="546735">
                  <a:moveTo>
                    <a:pt x="2237282" y="0"/>
                  </a:moveTo>
                  <a:lnTo>
                    <a:pt x="2227770" y="0"/>
                  </a:lnTo>
                  <a:lnTo>
                    <a:pt x="2227770" y="9537"/>
                  </a:lnTo>
                  <a:lnTo>
                    <a:pt x="2237282" y="9537"/>
                  </a:lnTo>
                  <a:lnTo>
                    <a:pt x="2237282" y="0"/>
                  </a:lnTo>
                  <a:close/>
                </a:path>
                <a:path w="4293870" h="546735">
                  <a:moveTo>
                    <a:pt x="2294407" y="0"/>
                  </a:moveTo>
                  <a:lnTo>
                    <a:pt x="2284895" y="0"/>
                  </a:lnTo>
                  <a:lnTo>
                    <a:pt x="2284895" y="9537"/>
                  </a:lnTo>
                  <a:lnTo>
                    <a:pt x="2294407" y="9537"/>
                  </a:lnTo>
                  <a:lnTo>
                    <a:pt x="2294407" y="0"/>
                  </a:lnTo>
                  <a:close/>
                </a:path>
                <a:path w="4293870" h="546735">
                  <a:moveTo>
                    <a:pt x="2351532" y="0"/>
                  </a:moveTo>
                  <a:lnTo>
                    <a:pt x="2342007" y="0"/>
                  </a:lnTo>
                  <a:lnTo>
                    <a:pt x="2342007" y="9537"/>
                  </a:lnTo>
                  <a:lnTo>
                    <a:pt x="2351532" y="9537"/>
                  </a:lnTo>
                  <a:lnTo>
                    <a:pt x="2351532" y="0"/>
                  </a:lnTo>
                  <a:close/>
                </a:path>
                <a:path w="4293870" h="546735">
                  <a:moveTo>
                    <a:pt x="2522905" y="0"/>
                  </a:moveTo>
                  <a:lnTo>
                    <a:pt x="2513380" y="0"/>
                  </a:lnTo>
                  <a:lnTo>
                    <a:pt x="2513380" y="9537"/>
                  </a:lnTo>
                  <a:lnTo>
                    <a:pt x="2522905" y="9537"/>
                  </a:lnTo>
                  <a:lnTo>
                    <a:pt x="2522905" y="0"/>
                  </a:lnTo>
                  <a:close/>
                </a:path>
                <a:path w="4293870" h="546735">
                  <a:moveTo>
                    <a:pt x="2580017" y="0"/>
                  </a:moveTo>
                  <a:lnTo>
                    <a:pt x="2570505" y="0"/>
                  </a:lnTo>
                  <a:lnTo>
                    <a:pt x="2570505" y="9537"/>
                  </a:lnTo>
                  <a:lnTo>
                    <a:pt x="2580017" y="9537"/>
                  </a:lnTo>
                  <a:lnTo>
                    <a:pt x="2580017" y="0"/>
                  </a:lnTo>
                  <a:close/>
                </a:path>
                <a:path w="4293870" h="546735">
                  <a:moveTo>
                    <a:pt x="2637142" y="0"/>
                  </a:moveTo>
                  <a:lnTo>
                    <a:pt x="2627630" y="0"/>
                  </a:lnTo>
                  <a:lnTo>
                    <a:pt x="2627630" y="9537"/>
                  </a:lnTo>
                  <a:lnTo>
                    <a:pt x="2637142" y="9537"/>
                  </a:lnTo>
                  <a:lnTo>
                    <a:pt x="2637142" y="0"/>
                  </a:lnTo>
                  <a:close/>
                </a:path>
                <a:path w="4293870" h="546735">
                  <a:moveTo>
                    <a:pt x="2694267" y="0"/>
                  </a:moveTo>
                  <a:lnTo>
                    <a:pt x="2684742" y="0"/>
                  </a:lnTo>
                  <a:lnTo>
                    <a:pt x="2684742" y="9537"/>
                  </a:lnTo>
                  <a:lnTo>
                    <a:pt x="2694267" y="9537"/>
                  </a:lnTo>
                  <a:lnTo>
                    <a:pt x="2694267" y="0"/>
                  </a:lnTo>
                  <a:close/>
                </a:path>
                <a:path w="4293870" h="546735">
                  <a:moveTo>
                    <a:pt x="2751391" y="0"/>
                  </a:moveTo>
                  <a:lnTo>
                    <a:pt x="2741866" y="0"/>
                  </a:lnTo>
                  <a:lnTo>
                    <a:pt x="2741866" y="9537"/>
                  </a:lnTo>
                  <a:lnTo>
                    <a:pt x="2751391" y="9537"/>
                  </a:lnTo>
                  <a:lnTo>
                    <a:pt x="2751391" y="0"/>
                  </a:lnTo>
                  <a:close/>
                </a:path>
                <a:path w="4293870" h="546735">
                  <a:moveTo>
                    <a:pt x="2808516" y="0"/>
                  </a:moveTo>
                  <a:lnTo>
                    <a:pt x="2798991" y="0"/>
                  </a:lnTo>
                  <a:lnTo>
                    <a:pt x="2798991" y="9537"/>
                  </a:lnTo>
                  <a:lnTo>
                    <a:pt x="2808516" y="9537"/>
                  </a:lnTo>
                  <a:lnTo>
                    <a:pt x="2808516" y="0"/>
                  </a:lnTo>
                  <a:close/>
                </a:path>
                <a:path w="4293870" h="546735">
                  <a:moveTo>
                    <a:pt x="2865628" y="0"/>
                  </a:moveTo>
                  <a:lnTo>
                    <a:pt x="2856115" y="0"/>
                  </a:lnTo>
                  <a:lnTo>
                    <a:pt x="2856115" y="9537"/>
                  </a:lnTo>
                  <a:lnTo>
                    <a:pt x="2865628" y="9537"/>
                  </a:lnTo>
                  <a:lnTo>
                    <a:pt x="2865628" y="0"/>
                  </a:lnTo>
                  <a:close/>
                </a:path>
                <a:path w="4293870" h="546735">
                  <a:moveTo>
                    <a:pt x="2922752" y="0"/>
                  </a:moveTo>
                  <a:lnTo>
                    <a:pt x="2913240" y="0"/>
                  </a:lnTo>
                  <a:lnTo>
                    <a:pt x="2913240" y="9537"/>
                  </a:lnTo>
                  <a:lnTo>
                    <a:pt x="2922752" y="9537"/>
                  </a:lnTo>
                  <a:lnTo>
                    <a:pt x="2922752" y="0"/>
                  </a:lnTo>
                  <a:close/>
                </a:path>
                <a:path w="4293870" h="546735">
                  <a:moveTo>
                    <a:pt x="2979877" y="0"/>
                  </a:moveTo>
                  <a:lnTo>
                    <a:pt x="2970352" y="0"/>
                  </a:lnTo>
                  <a:lnTo>
                    <a:pt x="2970352" y="9537"/>
                  </a:lnTo>
                  <a:lnTo>
                    <a:pt x="2979877" y="9537"/>
                  </a:lnTo>
                  <a:lnTo>
                    <a:pt x="2979877" y="0"/>
                  </a:lnTo>
                  <a:close/>
                </a:path>
                <a:path w="4293870" h="546735">
                  <a:moveTo>
                    <a:pt x="3037001" y="0"/>
                  </a:moveTo>
                  <a:lnTo>
                    <a:pt x="3027476" y="0"/>
                  </a:lnTo>
                  <a:lnTo>
                    <a:pt x="3027476" y="9537"/>
                  </a:lnTo>
                  <a:lnTo>
                    <a:pt x="3037001" y="9537"/>
                  </a:lnTo>
                  <a:lnTo>
                    <a:pt x="3037001" y="0"/>
                  </a:lnTo>
                  <a:close/>
                </a:path>
                <a:path w="4293870" h="546735">
                  <a:moveTo>
                    <a:pt x="3094126" y="0"/>
                  </a:moveTo>
                  <a:lnTo>
                    <a:pt x="3084601" y="0"/>
                  </a:lnTo>
                  <a:lnTo>
                    <a:pt x="3084601" y="9537"/>
                  </a:lnTo>
                  <a:lnTo>
                    <a:pt x="3094126" y="9537"/>
                  </a:lnTo>
                  <a:lnTo>
                    <a:pt x="3094126" y="0"/>
                  </a:lnTo>
                  <a:close/>
                </a:path>
                <a:path w="4293870" h="546735">
                  <a:moveTo>
                    <a:pt x="3151251" y="0"/>
                  </a:moveTo>
                  <a:lnTo>
                    <a:pt x="3141726" y="0"/>
                  </a:lnTo>
                  <a:lnTo>
                    <a:pt x="3141726" y="9537"/>
                  </a:lnTo>
                  <a:lnTo>
                    <a:pt x="3151251" y="9537"/>
                  </a:lnTo>
                  <a:lnTo>
                    <a:pt x="3151251" y="0"/>
                  </a:lnTo>
                  <a:close/>
                </a:path>
                <a:path w="4293870" h="546735">
                  <a:moveTo>
                    <a:pt x="3208363" y="0"/>
                  </a:moveTo>
                  <a:lnTo>
                    <a:pt x="3198850" y="0"/>
                  </a:lnTo>
                  <a:lnTo>
                    <a:pt x="3198850" y="9537"/>
                  </a:lnTo>
                  <a:lnTo>
                    <a:pt x="3208363" y="9537"/>
                  </a:lnTo>
                  <a:lnTo>
                    <a:pt x="3208363" y="0"/>
                  </a:lnTo>
                  <a:close/>
                </a:path>
                <a:path w="4293870" h="546735">
                  <a:moveTo>
                    <a:pt x="3265487" y="0"/>
                  </a:moveTo>
                  <a:lnTo>
                    <a:pt x="3255975" y="0"/>
                  </a:lnTo>
                  <a:lnTo>
                    <a:pt x="3255975" y="9537"/>
                  </a:lnTo>
                  <a:lnTo>
                    <a:pt x="3265487" y="9537"/>
                  </a:lnTo>
                  <a:lnTo>
                    <a:pt x="3265487" y="0"/>
                  </a:lnTo>
                  <a:close/>
                </a:path>
                <a:path w="4293870" h="546735">
                  <a:moveTo>
                    <a:pt x="3322612" y="0"/>
                  </a:moveTo>
                  <a:lnTo>
                    <a:pt x="3313087" y="0"/>
                  </a:lnTo>
                  <a:lnTo>
                    <a:pt x="3313087" y="9537"/>
                  </a:lnTo>
                  <a:lnTo>
                    <a:pt x="3322612" y="9537"/>
                  </a:lnTo>
                  <a:lnTo>
                    <a:pt x="3322612" y="0"/>
                  </a:lnTo>
                  <a:close/>
                </a:path>
                <a:path w="4293870" h="546735">
                  <a:moveTo>
                    <a:pt x="3379736" y="0"/>
                  </a:moveTo>
                  <a:lnTo>
                    <a:pt x="3370211" y="0"/>
                  </a:lnTo>
                  <a:lnTo>
                    <a:pt x="3370211" y="9537"/>
                  </a:lnTo>
                  <a:lnTo>
                    <a:pt x="3379736" y="9537"/>
                  </a:lnTo>
                  <a:lnTo>
                    <a:pt x="3379736" y="0"/>
                  </a:lnTo>
                  <a:close/>
                </a:path>
                <a:path w="4293870" h="546735">
                  <a:moveTo>
                    <a:pt x="3436861" y="0"/>
                  </a:moveTo>
                  <a:lnTo>
                    <a:pt x="3427336" y="0"/>
                  </a:lnTo>
                  <a:lnTo>
                    <a:pt x="3427336" y="9537"/>
                  </a:lnTo>
                  <a:lnTo>
                    <a:pt x="3436861" y="9537"/>
                  </a:lnTo>
                  <a:lnTo>
                    <a:pt x="3436861" y="0"/>
                  </a:lnTo>
                  <a:close/>
                </a:path>
                <a:path w="4293870" h="546735">
                  <a:moveTo>
                    <a:pt x="3493973" y="0"/>
                  </a:moveTo>
                  <a:lnTo>
                    <a:pt x="3484461" y="0"/>
                  </a:lnTo>
                  <a:lnTo>
                    <a:pt x="3484461" y="9537"/>
                  </a:lnTo>
                  <a:lnTo>
                    <a:pt x="3493973" y="9537"/>
                  </a:lnTo>
                  <a:lnTo>
                    <a:pt x="3493973" y="0"/>
                  </a:lnTo>
                  <a:close/>
                </a:path>
                <a:path w="4293870" h="546735">
                  <a:moveTo>
                    <a:pt x="3551097" y="0"/>
                  </a:moveTo>
                  <a:lnTo>
                    <a:pt x="3541585" y="0"/>
                  </a:lnTo>
                  <a:lnTo>
                    <a:pt x="3541585" y="9537"/>
                  </a:lnTo>
                  <a:lnTo>
                    <a:pt x="3551097" y="9537"/>
                  </a:lnTo>
                  <a:lnTo>
                    <a:pt x="3551097" y="0"/>
                  </a:lnTo>
                  <a:close/>
                </a:path>
                <a:path w="4293870" h="546735">
                  <a:moveTo>
                    <a:pt x="3608222" y="0"/>
                  </a:moveTo>
                  <a:lnTo>
                    <a:pt x="3598697" y="0"/>
                  </a:lnTo>
                  <a:lnTo>
                    <a:pt x="3598697" y="9537"/>
                  </a:lnTo>
                  <a:lnTo>
                    <a:pt x="3608222" y="9537"/>
                  </a:lnTo>
                  <a:lnTo>
                    <a:pt x="3608222" y="0"/>
                  </a:lnTo>
                  <a:close/>
                </a:path>
                <a:path w="4293870" h="546735">
                  <a:moveTo>
                    <a:pt x="3665347" y="0"/>
                  </a:moveTo>
                  <a:lnTo>
                    <a:pt x="3655822" y="0"/>
                  </a:lnTo>
                  <a:lnTo>
                    <a:pt x="3655822" y="9537"/>
                  </a:lnTo>
                  <a:lnTo>
                    <a:pt x="3665347" y="9537"/>
                  </a:lnTo>
                  <a:lnTo>
                    <a:pt x="3665347" y="0"/>
                  </a:lnTo>
                  <a:close/>
                </a:path>
                <a:path w="4293870" h="546735">
                  <a:moveTo>
                    <a:pt x="3722471" y="0"/>
                  </a:moveTo>
                  <a:lnTo>
                    <a:pt x="3712946" y="0"/>
                  </a:lnTo>
                  <a:lnTo>
                    <a:pt x="3712946" y="9537"/>
                  </a:lnTo>
                  <a:lnTo>
                    <a:pt x="3722471" y="9537"/>
                  </a:lnTo>
                  <a:lnTo>
                    <a:pt x="3722471" y="0"/>
                  </a:lnTo>
                  <a:close/>
                </a:path>
                <a:path w="4293870" h="546735">
                  <a:moveTo>
                    <a:pt x="3779596" y="0"/>
                  </a:moveTo>
                  <a:lnTo>
                    <a:pt x="3770071" y="0"/>
                  </a:lnTo>
                  <a:lnTo>
                    <a:pt x="3770071" y="9537"/>
                  </a:lnTo>
                  <a:lnTo>
                    <a:pt x="3779596" y="9537"/>
                  </a:lnTo>
                  <a:lnTo>
                    <a:pt x="3779596" y="0"/>
                  </a:lnTo>
                  <a:close/>
                </a:path>
                <a:path w="4293870" h="546735">
                  <a:moveTo>
                    <a:pt x="3836708" y="0"/>
                  </a:moveTo>
                  <a:lnTo>
                    <a:pt x="3827195" y="0"/>
                  </a:lnTo>
                  <a:lnTo>
                    <a:pt x="3827195" y="9537"/>
                  </a:lnTo>
                  <a:lnTo>
                    <a:pt x="3836708" y="9537"/>
                  </a:lnTo>
                  <a:lnTo>
                    <a:pt x="3836708" y="0"/>
                  </a:lnTo>
                  <a:close/>
                </a:path>
                <a:path w="4293870" h="546735">
                  <a:moveTo>
                    <a:pt x="3893832" y="0"/>
                  </a:moveTo>
                  <a:lnTo>
                    <a:pt x="3884320" y="0"/>
                  </a:lnTo>
                  <a:lnTo>
                    <a:pt x="3884320" y="9537"/>
                  </a:lnTo>
                  <a:lnTo>
                    <a:pt x="3893832" y="9537"/>
                  </a:lnTo>
                  <a:lnTo>
                    <a:pt x="3893832" y="0"/>
                  </a:lnTo>
                  <a:close/>
                </a:path>
                <a:path w="4293870" h="546735">
                  <a:moveTo>
                    <a:pt x="3950957" y="0"/>
                  </a:moveTo>
                  <a:lnTo>
                    <a:pt x="3941432" y="0"/>
                  </a:lnTo>
                  <a:lnTo>
                    <a:pt x="3941432" y="9537"/>
                  </a:lnTo>
                  <a:lnTo>
                    <a:pt x="3950957" y="9537"/>
                  </a:lnTo>
                  <a:lnTo>
                    <a:pt x="3950957" y="0"/>
                  </a:lnTo>
                  <a:close/>
                </a:path>
                <a:path w="4293870" h="546735">
                  <a:moveTo>
                    <a:pt x="4008082" y="0"/>
                  </a:moveTo>
                  <a:lnTo>
                    <a:pt x="3998557" y="0"/>
                  </a:lnTo>
                  <a:lnTo>
                    <a:pt x="3998557" y="9537"/>
                  </a:lnTo>
                  <a:lnTo>
                    <a:pt x="4008082" y="9537"/>
                  </a:lnTo>
                  <a:lnTo>
                    <a:pt x="4008082" y="0"/>
                  </a:lnTo>
                  <a:close/>
                </a:path>
                <a:path w="4293870" h="546735">
                  <a:moveTo>
                    <a:pt x="4065206" y="0"/>
                  </a:moveTo>
                  <a:lnTo>
                    <a:pt x="4055681" y="0"/>
                  </a:lnTo>
                  <a:lnTo>
                    <a:pt x="4055681" y="9537"/>
                  </a:lnTo>
                  <a:lnTo>
                    <a:pt x="4065206" y="9537"/>
                  </a:lnTo>
                  <a:lnTo>
                    <a:pt x="4065206" y="0"/>
                  </a:lnTo>
                  <a:close/>
                </a:path>
                <a:path w="4293870" h="546735">
                  <a:moveTo>
                    <a:pt x="4122318" y="0"/>
                  </a:moveTo>
                  <a:lnTo>
                    <a:pt x="4112806" y="0"/>
                  </a:lnTo>
                  <a:lnTo>
                    <a:pt x="4112806" y="9537"/>
                  </a:lnTo>
                  <a:lnTo>
                    <a:pt x="4122318" y="9537"/>
                  </a:lnTo>
                  <a:lnTo>
                    <a:pt x="4122318" y="0"/>
                  </a:lnTo>
                  <a:close/>
                </a:path>
                <a:path w="4293870" h="546735">
                  <a:moveTo>
                    <a:pt x="4179443" y="0"/>
                  </a:moveTo>
                  <a:lnTo>
                    <a:pt x="4169930" y="0"/>
                  </a:lnTo>
                  <a:lnTo>
                    <a:pt x="4169930" y="9537"/>
                  </a:lnTo>
                  <a:lnTo>
                    <a:pt x="4179443" y="9537"/>
                  </a:lnTo>
                  <a:lnTo>
                    <a:pt x="4179443" y="0"/>
                  </a:lnTo>
                  <a:close/>
                </a:path>
                <a:path w="4293870" h="546735">
                  <a:moveTo>
                    <a:pt x="4236567" y="537184"/>
                  </a:moveTo>
                  <a:lnTo>
                    <a:pt x="4227042" y="537184"/>
                  </a:lnTo>
                  <a:lnTo>
                    <a:pt x="4227042" y="546722"/>
                  </a:lnTo>
                  <a:lnTo>
                    <a:pt x="4236567" y="546722"/>
                  </a:lnTo>
                  <a:lnTo>
                    <a:pt x="4236567" y="537184"/>
                  </a:lnTo>
                  <a:close/>
                </a:path>
                <a:path w="4293870" h="546735">
                  <a:moveTo>
                    <a:pt x="4236567" y="0"/>
                  </a:moveTo>
                  <a:lnTo>
                    <a:pt x="4227042" y="0"/>
                  </a:lnTo>
                  <a:lnTo>
                    <a:pt x="4227042" y="9537"/>
                  </a:lnTo>
                  <a:lnTo>
                    <a:pt x="4236567" y="9537"/>
                  </a:lnTo>
                  <a:lnTo>
                    <a:pt x="4236567" y="0"/>
                  </a:lnTo>
                  <a:close/>
                </a:path>
                <a:path w="4293870" h="546735">
                  <a:moveTo>
                    <a:pt x="4293692" y="537184"/>
                  </a:moveTo>
                  <a:lnTo>
                    <a:pt x="4284167" y="537184"/>
                  </a:lnTo>
                  <a:lnTo>
                    <a:pt x="4284167" y="546722"/>
                  </a:lnTo>
                  <a:lnTo>
                    <a:pt x="4293692" y="546722"/>
                  </a:lnTo>
                  <a:lnTo>
                    <a:pt x="4293692" y="537184"/>
                  </a:lnTo>
                  <a:close/>
                </a:path>
                <a:path w="4293870" h="546735">
                  <a:moveTo>
                    <a:pt x="4293692" y="0"/>
                  </a:moveTo>
                  <a:lnTo>
                    <a:pt x="4284167" y="0"/>
                  </a:lnTo>
                  <a:lnTo>
                    <a:pt x="4284167" y="9537"/>
                  </a:lnTo>
                  <a:lnTo>
                    <a:pt x="4293692" y="9537"/>
                  </a:lnTo>
                  <a:lnTo>
                    <a:pt x="4293692" y="0"/>
                  </a:lnTo>
                  <a:close/>
                </a:path>
              </a:pathLst>
            </a:custGeom>
            <a:solidFill>
              <a:srgbClr val="C7C6C3"/>
            </a:solidFill>
          </p:spPr>
          <p:txBody>
            <a:bodyPr wrap="square" lIns="0" tIns="0" rIns="0" bIns="0" rtlCol="0"/>
            <a:lstStyle/>
            <a:p>
              <a:endParaRPr/>
            </a:p>
          </p:txBody>
        </p:sp>
        <p:sp>
          <p:nvSpPr>
            <p:cNvPr id="58" name="object 58"/>
            <p:cNvSpPr/>
            <p:nvPr/>
          </p:nvSpPr>
          <p:spPr>
            <a:xfrm>
              <a:off x="6157150" y="5057685"/>
              <a:ext cx="4293870" cy="546735"/>
            </a:xfrm>
            <a:custGeom>
              <a:avLst/>
              <a:gdLst/>
              <a:ahLst/>
              <a:cxnLst/>
              <a:rect l="l" t="t" r="r" b="b"/>
              <a:pathLst>
                <a:path w="4293870" h="546735">
                  <a:moveTo>
                    <a:pt x="9512" y="0"/>
                  </a:moveTo>
                  <a:lnTo>
                    <a:pt x="0" y="0"/>
                  </a:lnTo>
                  <a:lnTo>
                    <a:pt x="0" y="9537"/>
                  </a:lnTo>
                  <a:lnTo>
                    <a:pt x="9512" y="9537"/>
                  </a:lnTo>
                  <a:lnTo>
                    <a:pt x="9512" y="0"/>
                  </a:lnTo>
                  <a:close/>
                </a:path>
                <a:path w="4293870" h="546735">
                  <a:moveTo>
                    <a:pt x="66636" y="0"/>
                  </a:moveTo>
                  <a:lnTo>
                    <a:pt x="57124" y="0"/>
                  </a:lnTo>
                  <a:lnTo>
                    <a:pt x="57124" y="9537"/>
                  </a:lnTo>
                  <a:lnTo>
                    <a:pt x="66636" y="9537"/>
                  </a:lnTo>
                  <a:lnTo>
                    <a:pt x="66636" y="0"/>
                  </a:lnTo>
                  <a:close/>
                </a:path>
                <a:path w="4293870" h="546735">
                  <a:moveTo>
                    <a:pt x="123761" y="0"/>
                  </a:moveTo>
                  <a:lnTo>
                    <a:pt x="114236" y="0"/>
                  </a:lnTo>
                  <a:lnTo>
                    <a:pt x="114236" y="9537"/>
                  </a:lnTo>
                  <a:lnTo>
                    <a:pt x="123761" y="9537"/>
                  </a:lnTo>
                  <a:lnTo>
                    <a:pt x="123761" y="0"/>
                  </a:lnTo>
                  <a:close/>
                </a:path>
                <a:path w="4293870" h="546735">
                  <a:moveTo>
                    <a:pt x="180886" y="0"/>
                  </a:moveTo>
                  <a:lnTo>
                    <a:pt x="171361" y="0"/>
                  </a:lnTo>
                  <a:lnTo>
                    <a:pt x="171361" y="9537"/>
                  </a:lnTo>
                  <a:lnTo>
                    <a:pt x="180886" y="9537"/>
                  </a:lnTo>
                  <a:lnTo>
                    <a:pt x="180886" y="0"/>
                  </a:lnTo>
                  <a:close/>
                </a:path>
                <a:path w="4293870" h="546735">
                  <a:moveTo>
                    <a:pt x="238010" y="0"/>
                  </a:moveTo>
                  <a:lnTo>
                    <a:pt x="228485" y="0"/>
                  </a:lnTo>
                  <a:lnTo>
                    <a:pt x="228485" y="9537"/>
                  </a:lnTo>
                  <a:lnTo>
                    <a:pt x="238010" y="9537"/>
                  </a:lnTo>
                  <a:lnTo>
                    <a:pt x="238010" y="0"/>
                  </a:lnTo>
                  <a:close/>
                </a:path>
                <a:path w="4293870" h="546735">
                  <a:moveTo>
                    <a:pt x="295135" y="0"/>
                  </a:moveTo>
                  <a:lnTo>
                    <a:pt x="285610" y="0"/>
                  </a:lnTo>
                  <a:lnTo>
                    <a:pt x="285610" y="9537"/>
                  </a:lnTo>
                  <a:lnTo>
                    <a:pt x="295135" y="9537"/>
                  </a:lnTo>
                  <a:lnTo>
                    <a:pt x="295135" y="0"/>
                  </a:lnTo>
                  <a:close/>
                </a:path>
                <a:path w="4293870" h="546735">
                  <a:moveTo>
                    <a:pt x="352247" y="0"/>
                  </a:moveTo>
                  <a:lnTo>
                    <a:pt x="342734" y="0"/>
                  </a:lnTo>
                  <a:lnTo>
                    <a:pt x="342734" y="9537"/>
                  </a:lnTo>
                  <a:lnTo>
                    <a:pt x="352247" y="9537"/>
                  </a:lnTo>
                  <a:lnTo>
                    <a:pt x="352247" y="0"/>
                  </a:lnTo>
                  <a:close/>
                </a:path>
                <a:path w="4293870" h="546735">
                  <a:moveTo>
                    <a:pt x="409371" y="0"/>
                  </a:moveTo>
                  <a:lnTo>
                    <a:pt x="399859" y="0"/>
                  </a:lnTo>
                  <a:lnTo>
                    <a:pt x="399859" y="9537"/>
                  </a:lnTo>
                  <a:lnTo>
                    <a:pt x="409371" y="9537"/>
                  </a:lnTo>
                  <a:lnTo>
                    <a:pt x="409371" y="0"/>
                  </a:lnTo>
                  <a:close/>
                </a:path>
                <a:path w="4293870" h="546735">
                  <a:moveTo>
                    <a:pt x="466496" y="0"/>
                  </a:moveTo>
                  <a:lnTo>
                    <a:pt x="456971" y="0"/>
                  </a:lnTo>
                  <a:lnTo>
                    <a:pt x="456971" y="9537"/>
                  </a:lnTo>
                  <a:lnTo>
                    <a:pt x="466496" y="9537"/>
                  </a:lnTo>
                  <a:lnTo>
                    <a:pt x="466496" y="0"/>
                  </a:lnTo>
                  <a:close/>
                </a:path>
                <a:path w="4293870" h="546735">
                  <a:moveTo>
                    <a:pt x="523621" y="0"/>
                  </a:moveTo>
                  <a:lnTo>
                    <a:pt x="514096" y="0"/>
                  </a:lnTo>
                  <a:lnTo>
                    <a:pt x="514096" y="9537"/>
                  </a:lnTo>
                  <a:lnTo>
                    <a:pt x="523621" y="9537"/>
                  </a:lnTo>
                  <a:lnTo>
                    <a:pt x="523621" y="0"/>
                  </a:lnTo>
                  <a:close/>
                </a:path>
                <a:path w="4293870" h="546735">
                  <a:moveTo>
                    <a:pt x="637857" y="0"/>
                  </a:moveTo>
                  <a:lnTo>
                    <a:pt x="631418" y="0"/>
                  </a:lnTo>
                  <a:lnTo>
                    <a:pt x="631418" y="9537"/>
                  </a:lnTo>
                  <a:lnTo>
                    <a:pt x="637857" y="9537"/>
                  </a:lnTo>
                  <a:lnTo>
                    <a:pt x="637857" y="0"/>
                  </a:lnTo>
                  <a:close/>
                </a:path>
                <a:path w="4293870" h="546735">
                  <a:moveTo>
                    <a:pt x="694982" y="0"/>
                  </a:moveTo>
                  <a:lnTo>
                    <a:pt x="685469" y="0"/>
                  </a:lnTo>
                  <a:lnTo>
                    <a:pt x="685469" y="9537"/>
                  </a:lnTo>
                  <a:lnTo>
                    <a:pt x="694982" y="9537"/>
                  </a:lnTo>
                  <a:lnTo>
                    <a:pt x="694982" y="0"/>
                  </a:lnTo>
                  <a:close/>
                </a:path>
                <a:path w="4293870" h="546735">
                  <a:moveTo>
                    <a:pt x="752106" y="0"/>
                  </a:moveTo>
                  <a:lnTo>
                    <a:pt x="742581" y="0"/>
                  </a:lnTo>
                  <a:lnTo>
                    <a:pt x="742581" y="9537"/>
                  </a:lnTo>
                  <a:lnTo>
                    <a:pt x="752106" y="9537"/>
                  </a:lnTo>
                  <a:lnTo>
                    <a:pt x="752106" y="0"/>
                  </a:lnTo>
                  <a:close/>
                </a:path>
                <a:path w="4293870" h="546735">
                  <a:moveTo>
                    <a:pt x="809231" y="0"/>
                  </a:moveTo>
                  <a:lnTo>
                    <a:pt x="799706" y="0"/>
                  </a:lnTo>
                  <a:lnTo>
                    <a:pt x="799706" y="9537"/>
                  </a:lnTo>
                  <a:lnTo>
                    <a:pt x="809231" y="9537"/>
                  </a:lnTo>
                  <a:lnTo>
                    <a:pt x="809231" y="0"/>
                  </a:lnTo>
                  <a:close/>
                </a:path>
                <a:path w="4293870" h="546735">
                  <a:moveTo>
                    <a:pt x="866355" y="0"/>
                  </a:moveTo>
                  <a:lnTo>
                    <a:pt x="856830" y="0"/>
                  </a:lnTo>
                  <a:lnTo>
                    <a:pt x="856830" y="9537"/>
                  </a:lnTo>
                  <a:lnTo>
                    <a:pt x="866355" y="9537"/>
                  </a:lnTo>
                  <a:lnTo>
                    <a:pt x="866355" y="0"/>
                  </a:lnTo>
                  <a:close/>
                </a:path>
                <a:path w="4293870" h="546735">
                  <a:moveTo>
                    <a:pt x="923480" y="0"/>
                  </a:moveTo>
                  <a:lnTo>
                    <a:pt x="913955" y="0"/>
                  </a:lnTo>
                  <a:lnTo>
                    <a:pt x="913955" y="9537"/>
                  </a:lnTo>
                  <a:lnTo>
                    <a:pt x="923480" y="9537"/>
                  </a:lnTo>
                  <a:lnTo>
                    <a:pt x="923480" y="0"/>
                  </a:lnTo>
                  <a:close/>
                </a:path>
                <a:path w="4293870" h="546735">
                  <a:moveTo>
                    <a:pt x="980592" y="0"/>
                  </a:moveTo>
                  <a:lnTo>
                    <a:pt x="971080" y="0"/>
                  </a:lnTo>
                  <a:lnTo>
                    <a:pt x="971080" y="9537"/>
                  </a:lnTo>
                  <a:lnTo>
                    <a:pt x="980592" y="9537"/>
                  </a:lnTo>
                  <a:lnTo>
                    <a:pt x="980592" y="0"/>
                  </a:lnTo>
                  <a:close/>
                </a:path>
                <a:path w="4293870" h="546735">
                  <a:moveTo>
                    <a:pt x="1037717" y="0"/>
                  </a:moveTo>
                  <a:lnTo>
                    <a:pt x="1028204" y="0"/>
                  </a:lnTo>
                  <a:lnTo>
                    <a:pt x="1028204" y="9537"/>
                  </a:lnTo>
                  <a:lnTo>
                    <a:pt x="1037717" y="9537"/>
                  </a:lnTo>
                  <a:lnTo>
                    <a:pt x="1037717" y="0"/>
                  </a:lnTo>
                  <a:close/>
                </a:path>
                <a:path w="4293870" h="546735">
                  <a:moveTo>
                    <a:pt x="1094841" y="0"/>
                  </a:moveTo>
                  <a:lnTo>
                    <a:pt x="1085316" y="0"/>
                  </a:lnTo>
                  <a:lnTo>
                    <a:pt x="1085316" y="9537"/>
                  </a:lnTo>
                  <a:lnTo>
                    <a:pt x="1094841" y="9537"/>
                  </a:lnTo>
                  <a:lnTo>
                    <a:pt x="1094841" y="0"/>
                  </a:lnTo>
                  <a:close/>
                </a:path>
                <a:path w="4293870" h="546735">
                  <a:moveTo>
                    <a:pt x="1151966" y="0"/>
                  </a:moveTo>
                  <a:lnTo>
                    <a:pt x="1142441" y="0"/>
                  </a:lnTo>
                  <a:lnTo>
                    <a:pt x="1142441" y="9537"/>
                  </a:lnTo>
                  <a:lnTo>
                    <a:pt x="1151966" y="9537"/>
                  </a:lnTo>
                  <a:lnTo>
                    <a:pt x="1151966" y="0"/>
                  </a:lnTo>
                  <a:close/>
                </a:path>
                <a:path w="4293870" h="546735">
                  <a:moveTo>
                    <a:pt x="1209090" y="0"/>
                  </a:moveTo>
                  <a:lnTo>
                    <a:pt x="1199565" y="0"/>
                  </a:lnTo>
                  <a:lnTo>
                    <a:pt x="1199565" y="9537"/>
                  </a:lnTo>
                  <a:lnTo>
                    <a:pt x="1209090" y="9537"/>
                  </a:lnTo>
                  <a:lnTo>
                    <a:pt x="1209090" y="0"/>
                  </a:lnTo>
                  <a:close/>
                </a:path>
                <a:path w="4293870" h="546735">
                  <a:moveTo>
                    <a:pt x="1266202" y="0"/>
                  </a:moveTo>
                  <a:lnTo>
                    <a:pt x="1256690" y="0"/>
                  </a:lnTo>
                  <a:lnTo>
                    <a:pt x="1256690" y="9537"/>
                  </a:lnTo>
                  <a:lnTo>
                    <a:pt x="1266202" y="9537"/>
                  </a:lnTo>
                  <a:lnTo>
                    <a:pt x="1266202" y="0"/>
                  </a:lnTo>
                  <a:close/>
                </a:path>
                <a:path w="4293870" h="546735">
                  <a:moveTo>
                    <a:pt x="1323327" y="0"/>
                  </a:moveTo>
                  <a:lnTo>
                    <a:pt x="1313815" y="0"/>
                  </a:lnTo>
                  <a:lnTo>
                    <a:pt x="1313815" y="9537"/>
                  </a:lnTo>
                  <a:lnTo>
                    <a:pt x="1323327" y="9537"/>
                  </a:lnTo>
                  <a:lnTo>
                    <a:pt x="1323327" y="0"/>
                  </a:lnTo>
                  <a:close/>
                </a:path>
                <a:path w="4293870" h="546735">
                  <a:moveTo>
                    <a:pt x="1380451" y="0"/>
                  </a:moveTo>
                  <a:lnTo>
                    <a:pt x="1370926" y="0"/>
                  </a:lnTo>
                  <a:lnTo>
                    <a:pt x="1370926" y="9537"/>
                  </a:lnTo>
                  <a:lnTo>
                    <a:pt x="1380451" y="9537"/>
                  </a:lnTo>
                  <a:lnTo>
                    <a:pt x="1380451" y="0"/>
                  </a:lnTo>
                  <a:close/>
                </a:path>
                <a:path w="4293870" h="546735">
                  <a:moveTo>
                    <a:pt x="1437576" y="0"/>
                  </a:moveTo>
                  <a:lnTo>
                    <a:pt x="1428051" y="0"/>
                  </a:lnTo>
                  <a:lnTo>
                    <a:pt x="1428051" y="9537"/>
                  </a:lnTo>
                  <a:lnTo>
                    <a:pt x="1437576" y="9537"/>
                  </a:lnTo>
                  <a:lnTo>
                    <a:pt x="1437576" y="0"/>
                  </a:lnTo>
                  <a:close/>
                </a:path>
                <a:path w="4293870" h="546735">
                  <a:moveTo>
                    <a:pt x="1494701" y="0"/>
                  </a:moveTo>
                  <a:lnTo>
                    <a:pt x="1485176" y="0"/>
                  </a:lnTo>
                  <a:lnTo>
                    <a:pt x="1485176" y="9537"/>
                  </a:lnTo>
                  <a:lnTo>
                    <a:pt x="1494701" y="9537"/>
                  </a:lnTo>
                  <a:lnTo>
                    <a:pt x="1494701" y="0"/>
                  </a:lnTo>
                  <a:close/>
                </a:path>
                <a:path w="4293870" h="546735">
                  <a:moveTo>
                    <a:pt x="1608937" y="0"/>
                  </a:moveTo>
                  <a:lnTo>
                    <a:pt x="1599425" y="0"/>
                  </a:lnTo>
                  <a:lnTo>
                    <a:pt x="1599425" y="9537"/>
                  </a:lnTo>
                  <a:lnTo>
                    <a:pt x="1608937" y="9537"/>
                  </a:lnTo>
                  <a:lnTo>
                    <a:pt x="1608937" y="0"/>
                  </a:lnTo>
                  <a:close/>
                </a:path>
                <a:path w="4293870" h="546735">
                  <a:moveTo>
                    <a:pt x="1666062" y="0"/>
                  </a:moveTo>
                  <a:lnTo>
                    <a:pt x="1656549" y="0"/>
                  </a:lnTo>
                  <a:lnTo>
                    <a:pt x="1656549" y="9537"/>
                  </a:lnTo>
                  <a:lnTo>
                    <a:pt x="1666062" y="9537"/>
                  </a:lnTo>
                  <a:lnTo>
                    <a:pt x="1666062" y="0"/>
                  </a:lnTo>
                  <a:close/>
                </a:path>
                <a:path w="4293870" h="546735">
                  <a:moveTo>
                    <a:pt x="1723186" y="0"/>
                  </a:moveTo>
                  <a:lnTo>
                    <a:pt x="1713661" y="0"/>
                  </a:lnTo>
                  <a:lnTo>
                    <a:pt x="1713661" y="9537"/>
                  </a:lnTo>
                  <a:lnTo>
                    <a:pt x="1723186" y="9537"/>
                  </a:lnTo>
                  <a:lnTo>
                    <a:pt x="1723186" y="0"/>
                  </a:lnTo>
                  <a:close/>
                </a:path>
                <a:path w="4293870" h="546735">
                  <a:moveTo>
                    <a:pt x="1780311" y="0"/>
                  </a:moveTo>
                  <a:lnTo>
                    <a:pt x="1770786" y="0"/>
                  </a:lnTo>
                  <a:lnTo>
                    <a:pt x="1770786" y="9537"/>
                  </a:lnTo>
                  <a:lnTo>
                    <a:pt x="1780311" y="9537"/>
                  </a:lnTo>
                  <a:lnTo>
                    <a:pt x="1780311" y="0"/>
                  </a:lnTo>
                  <a:close/>
                </a:path>
                <a:path w="4293870" h="546735">
                  <a:moveTo>
                    <a:pt x="1837436" y="0"/>
                  </a:moveTo>
                  <a:lnTo>
                    <a:pt x="1827911" y="0"/>
                  </a:lnTo>
                  <a:lnTo>
                    <a:pt x="1827911" y="9537"/>
                  </a:lnTo>
                  <a:lnTo>
                    <a:pt x="1837436" y="9537"/>
                  </a:lnTo>
                  <a:lnTo>
                    <a:pt x="1837436" y="0"/>
                  </a:lnTo>
                  <a:close/>
                </a:path>
                <a:path w="4293870" h="546735">
                  <a:moveTo>
                    <a:pt x="1894547" y="0"/>
                  </a:moveTo>
                  <a:lnTo>
                    <a:pt x="1885035" y="0"/>
                  </a:lnTo>
                  <a:lnTo>
                    <a:pt x="1885035" y="9537"/>
                  </a:lnTo>
                  <a:lnTo>
                    <a:pt x="1894547" y="9537"/>
                  </a:lnTo>
                  <a:lnTo>
                    <a:pt x="1894547" y="0"/>
                  </a:lnTo>
                  <a:close/>
                </a:path>
                <a:path w="4293870" h="546735">
                  <a:moveTo>
                    <a:pt x="1951672" y="0"/>
                  </a:moveTo>
                  <a:lnTo>
                    <a:pt x="1942160" y="0"/>
                  </a:lnTo>
                  <a:lnTo>
                    <a:pt x="1942160" y="9537"/>
                  </a:lnTo>
                  <a:lnTo>
                    <a:pt x="1951672" y="9537"/>
                  </a:lnTo>
                  <a:lnTo>
                    <a:pt x="1951672" y="0"/>
                  </a:lnTo>
                  <a:close/>
                </a:path>
                <a:path w="4293870" h="546735">
                  <a:moveTo>
                    <a:pt x="2008797" y="0"/>
                  </a:moveTo>
                  <a:lnTo>
                    <a:pt x="1999272" y="0"/>
                  </a:lnTo>
                  <a:lnTo>
                    <a:pt x="1999272" y="9537"/>
                  </a:lnTo>
                  <a:lnTo>
                    <a:pt x="2008797" y="9537"/>
                  </a:lnTo>
                  <a:lnTo>
                    <a:pt x="2008797" y="0"/>
                  </a:lnTo>
                  <a:close/>
                </a:path>
                <a:path w="4293870" h="546735">
                  <a:moveTo>
                    <a:pt x="2065921" y="0"/>
                  </a:moveTo>
                  <a:lnTo>
                    <a:pt x="2056396" y="0"/>
                  </a:lnTo>
                  <a:lnTo>
                    <a:pt x="2056396" y="9537"/>
                  </a:lnTo>
                  <a:lnTo>
                    <a:pt x="2065921" y="9537"/>
                  </a:lnTo>
                  <a:lnTo>
                    <a:pt x="2065921" y="0"/>
                  </a:lnTo>
                  <a:close/>
                </a:path>
                <a:path w="4293870" h="546735">
                  <a:moveTo>
                    <a:pt x="2123046" y="0"/>
                  </a:moveTo>
                  <a:lnTo>
                    <a:pt x="2113521" y="0"/>
                  </a:lnTo>
                  <a:lnTo>
                    <a:pt x="2113521" y="9537"/>
                  </a:lnTo>
                  <a:lnTo>
                    <a:pt x="2123046" y="9537"/>
                  </a:lnTo>
                  <a:lnTo>
                    <a:pt x="2123046" y="0"/>
                  </a:lnTo>
                  <a:close/>
                </a:path>
                <a:path w="4293870" h="546735">
                  <a:moveTo>
                    <a:pt x="2180171" y="0"/>
                  </a:moveTo>
                  <a:lnTo>
                    <a:pt x="2170646" y="0"/>
                  </a:lnTo>
                  <a:lnTo>
                    <a:pt x="2170646" y="9537"/>
                  </a:lnTo>
                  <a:lnTo>
                    <a:pt x="2180171" y="9537"/>
                  </a:lnTo>
                  <a:lnTo>
                    <a:pt x="2180171" y="0"/>
                  </a:lnTo>
                  <a:close/>
                </a:path>
                <a:path w="4293870" h="546735">
                  <a:moveTo>
                    <a:pt x="2237282" y="0"/>
                  </a:moveTo>
                  <a:lnTo>
                    <a:pt x="2227770" y="0"/>
                  </a:lnTo>
                  <a:lnTo>
                    <a:pt x="2227770" y="9537"/>
                  </a:lnTo>
                  <a:lnTo>
                    <a:pt x="2237282" y="9537"/>
                  </a:lnTo>
                  <a:lnTo>
                    <a:pt x="2237282" y="0"/>
                  </a:lnTo>
                  <a:close/>
                </a:path>
                <a:path w="4293870" h="546735">
                  <a:moveTo>
                    <a:pt x="2294407" y="0"/>
                  </a:moveTo>
                  <a:lnTo>
                    <a:pt x="2284895" y="0"/>
                  </a:lnTo>
                  <a:lnTo>
                    <a:pt x="2284895" y="9537"/>
                  </a:lnTo>
                  <a:lnTo>
                    <a:pt x="2294407" y="9537"/>
                  </a:lnTo>
                  <a:lnTo>
                    <a:pt x="2294407" y="0"/>
                  </a:lnTo>
                  <a:close/>
                </a:path>
                <a:path w="4293870" h="546735">
                  <a:moveTo>
                    <a:pt x="2351532" y="0"/>
                  </a:moveTo>
                  <a:lnTo>
                    <a:pt x="2342007" y="0"/>
                  </a:lnTo>
                  <a:lnTo>
                    <a:pt x="2342007" y="9537"/>
                  </a:lnTo>
                  <a:lnTo>
                    <a:pt x="2351532" y="9537"/>
                  </a:lnTo>
                  <a:lnTo>
                    <a:pt x="2351532" y="0"/>
                  </a:lnTo>
                  <a:close/>
                </a:path>
                <a:path w="4293870" h="546735">
                  <a:moveTo>
                    <a:pt x="2522905" y="0"/>
                  </a:moveTo>
                  <a:lnTo>
                    <a:pt x="2513380" y="0"/>
                  </a:lnTo>
                  <a:lnTo>
                    <a:pt x="2513380" y="9537"/>
                  </a:lnTo>
                  <a:lnTo>
                    <a:pt x="2522905" y="9537"/>
                  </a:lnTo>
                  <a:lnTo>
                    <a:pt x="2522905" y="0"/>
                  </a:lnTo>
                  <a:close/>
                </a:path>
                <a:path w="4293870" h="546735">
                  <a:moveTo>
                    <a:pt x="2580017" y="0"/>
                  </a:moveTo>
                  <a:lnTo>
                    <a:pt x="2570505" y="0"/>
                  </a:lnTo>
                  <a:lnTo>
                    <a:pt x="2570505" y="9537"/>
                  </a:lnTo>
                  <a:lnTo>
                    <a:pt x="2580017" y="9537"/>
                  </a:lnTo>
                  <a:lnTo>
                    <a:pt x="2580017" y="0"/>
                  </a:lnTo>
                  <a:close/>
                </a:path>
                <a:path w="4293870" h="546735">
                  <a:moveTo>
                    <a:pt x="2637142" y="0"/>
                  </a:moveTo>
                  <a:lnTo>
                    <a:pt x="2627630" y="0"/>
                  </a:lnTo>
                  <a:lnTo>
                    <a:pt x="2627630" y="9537"/>
                  </a:lnTo>
                  <a:lnTo>
                    <a:pt x="2637142" y="9537"/>
                  </a:lnTo>
                  <a:lnTo>
                    <a:pt x="2637142" y="0"/>
                  </a:lnTo>
                  <a:close/>
                </a:path>
                <a:path w="4293870" h="546735">
                  <a:moveTo>
                    <a:pt x="2694267" y="0"/>
                  </a:moveTo>
                  <a:lnTo>
                    <a:pt x="2684742" y="0"/>
                  </a:lnTo>
                  <a:lnTo>
                    <a:pt x="2684742" y="9537"/>
                  </a:lnTo>
                  <a:lnTo>
                    <a:pt x="2694267" y="9537"/>
                  </a:lnTo>
                  <a:lnTo>
                    <a:pt x="2694267" y="0"/>
                  </a:lnTo>
                  <a:close/>
                </a:path>
                <a:path w="4293870" h="546735">
                  <a:moveTo>
                    <a:pt x="2751391" y="0"/>
                  </a:moveTo>
                  <a:lnTo>
                    <a:pt x="2741866" y="0"/>
                  </a:lnTo>
                  <a:lnTo>
                    <a:pt x="2741866" y="9537"/>
                  </a:lnTo>
                  <a:lnTo>
                    <a:pt x="2751391" y="9537"/>
                  </a:lnTo>
                  <a:lnTo>
                    <a:pt x="2751391" y="0"/>
                  </a:lnTo>
                  <a:close/>
                </a:path>
                <a:path w="4293870" h="546735">
                  <a:moveTo>
                    <a:pt x="2808516" y="0"/>
                  </a:moveTo>
                  <a:lnTo>
                    <a:pt x="2798991" y="0"/>
                  </a:lnTo>
                  <a:lnTo>
                    <a:pt x="2798991" y="9537"/>
                  </a:lnTo>
                  <a:lnTo>
                    <a:pt x="2808516" y="9537"/>
                  </a:lnTo>
                  <a:lnTo>
                    <a:pt x="2808516" y="0"/>
                  </a:lnTo>
                  <a:close/>
                </a:path>
                <a:path w="4293870" h="546735">
                  <a:moveTo>
                    <a:pt x="2865628" y="0"/>
                  </a:moveTo>
                  <a:lnTo>
                    <a:pt x="2856115" y="0"/>
                  </a:lnTo>
                  <a:lnTo>
                    <a:pt x="2856115" y="9537"/>
                  </a:lnTo>
                  <a:lnTo>
                    <a:pt x="2865628" y="9537"/>
                  </a:lnTo>
                  <a:lnTo>
                    <a:pt x="2865628" y="0"/>
                  </a:lnTo>
                  <a:close/>
                </a:path>
                <a:path w="4293870" h="546735">
                  <a:moveTo>
                    <a:pt x="2922752" y="0"/>
                  </a:moveTo>
                  <a:lnTo>
                    <a:pt x="2913240" y="0"/>
                  </a:lnTo>
                  <a:lnTo>
                    <a:pt x="2913240" y="9537"/>
                  </a:lnTo>
                  <a:lnTo>
                    <a:pt x="2922752" y="9537"/>
                  </a:lnTo>
                  <a:lnTo>
                    <a:pt x="2922752" y="0"/>
                  </a:lnTo>
                  <a:close/>
                </a:path>
                <a:path w="4293870" h="546735">
                  <a:moveTo>
                    <a:pt x="2979877" y="0"/>
                  </a:moveTo>
                  <a:lnTo>
                    <a:pt x="2970352" y="0"/>
                  </a:lnTo>
                  <a:lnTo>
                    <a:pt x="2970352" y="9537"/>
                  </a:lnTo>
                  <a:lnTo>
                    <a:pt x="2979877" y="9537"/>
                  </a:lnTo>
                  <a:lnTo>
                    <a:pt x="2979877" y="0"/>
                  </a:lnTo>
                  <a:close/>
                </a:path>
                <a:path w="4293870" h="546735">
                  <a:moveTo>
                    <a:pt x="3037001" y="0"/>
                  </a:moveTo>
                  <a:lnTo>
                    <a:pt x="3027476" y="0"/>
                  </a:lnTo>
                  <a:lnTo>
                    <a:pt x="3027476" y="9537"/>
                  </a:lnTo>
                  <a:lnTo>
                    <a:pt x="3037001" y="9537"/>
                  </a:lnTo>
                  <a:lnTo>
                    <a:pt x="3037001" y="0"/>
                  </a:lnTo>
                  <a:close/>
                </a:path>
                <a:path w="4293870" h="546735">
                  <a:moveTo>
                    <a:pt x="3094126" y="0"/>
                  </a:moveTo>
                  <a:lnTo>
                    <a:pt x="3084601" y="0"/>
                  </a:lnTo>
                  <a:lnTo>
                    <a:pt x="3084601" y="9537"/>
                  </a:lnTo>
                  <a:lnTo>
                    <a:pt x="3094126" y="9537"/>
                  </a:lnTo>
                  <a:lnTo>
                    <a:pt x="3094126" y="0"/>
                  </a:lnTo>
                  <a:close/>
                </a:path>
                <a:path w="4293870" h="546735">
                  <a:moveTo>
                    <a:pt x="3151251" y="0"/>
                  </a:moveTo>
                  <a:lnTo>
                    <a:pt x="3141726" y="0"/>
                  </a:lnTo>
                  <a:lnTo>
                    <a:pt x="3141726" y="9537"/>
                  </a:lnTo>
                  <a:lnTo>
                    <a:pt x="3151251" y="9537"/>
                  </a:lnTo>
                  <a:lnTo>
                    <a:pt x="3151251" y="0"/>
                  </a:lnTo>
                  <a:close/>
                </a:path>
                <a:path w="4293870" h="546735">
                  <a:moveTo>
                    <a:pt x="3208363" y="0"/>
                  </a:moveTo>
                  <a:lnTo>
                    <a:pt x="3198850" y="0"/>
                  </a:lnTo>
                  <a:lnTo>
                    <a:pt x="3198850" y="9537"/>
                  </a:lnTo>
                  <a:lnTo>
                    <a:pt x="3208363" y="9537"/>
                  </a:lnTo>
                  <a:lnTo>
                    <a:pt x="3208363" y="0"/>
                  </a:lnTo>
                  <a:close/>
                </a:path>
                <a:path w="4293870" h="546735">
                  <a:moveTo>
                    <a:pt x="3265487" y="0"/>
                  </a:moveTo>
                  <a:lnTo>
                    <a:pt x="3255975" y="0"/>
                  </a:lnTo>
                  <a:lnTo>
                    <a:pt x="3255975" y="9537"/>
                  </a:lnTo>
                  <a:lnTo>
                    <a:pt x="3265487" y="9537"/>
                  </a:lnTo>
                  <a:lnTo>
                    <a:pt x="3265487" y="0"/>
                  </a:lnTo>
                  <a:close/>
                </a:path>
                <a:path w="4293870" h="546735">
                  <a:moveTo>
                    <a:pt x="3322612" y="0"/>
                  </a:moveTo>
                  <a:lnTo>
                    <a:pt x="3313087" y="0"/>
                  </a:lnTo>
                  <a:lnTo>
                    <a:pt x="3313087" y="9537"/>
                  </a:lnTo>
                  <a:lnTo>
                    <a:pt x="3322612" y="9537"/>
                  </a:lnTo>
                  <a:lnTo>
                    <a:pt x="3322612" y="0"/>
                  </a:lnTo>
                  <a:close/>
                </a:path>
                <a:path w="4293870" h="546735">
                  <a:moveTo>
                    <a:pt x="3379736" y="0"/>
                  </a:moveTo>
                  <a:lnTo>
                    <a:pt x="3370211" y="0"/>
                  </a:lnTo>
                  <a:lnTo>
                    <a:pt x="3370211" y="9537"/>
                  </a:lnTo>
                  <a:lnTo>
                    <a:pt x="3379736" y="9537"/>
                  </a:lnTo>
                  <a:lnTo>
                    <a:pt x="3379736" y="0"/>
                  </a:lnTo>
                  <a:close/>
                </a:path>
                <a:path w="4293870" h="546735">
                  <a:moveTo>
                    <a:pt x="3436861" y="0"/>
                  </a:moveTo>
                  <a:lnTo>
                    <a:pt x="3427336" y="0"/>
                  </a:lnTo>
                  <a:lnTo>
                    <a:pt x="3427336" y="9537"/>
                  </a:lnTo>
                  <a:lnTo>
                    <a:pt x="3436861" y="9537"/>
                  </a:lnTo>
                  <a:lnTo>
                    <a:pt x="3436861" y="0"/>
                  </a:lnTo>
                  <a:close/>
                </a:path>
                <a:path w="4293870" h="546735">
                  <a:moveTo>
                    <a:pt x="3493973" y="0"/>
                  </a:moveTo>
                  <a:lnTo>
                    <a:pt x="3484461" y="0"/>
                  </a:lnTo>
                  <a:lnTo>
                    <a:pt x="3484461" y="9537"/>
                  </a:lnTo>
                  <a:lnTo>
                    <a:pt x="3493973" y="9537"/>
                  </a:lnTo>
                  <a:lnTo>
                    <a:pt x="3493973" y="0"/>
                  </a:lnTo>
                  <a:close/>
                </a:path>
                <a:path w="4293870" h="546735">
                  <a:moveTo>
                    <a:pt x="3551097" y="0"/>
                  </a:moveTo>
                  <a:lnTo>
                    <a:pt x="3541585" y="0"/>
                  </a:lnTo>
                  <a:lnTo>
                    <a:pt x="3541585" y="9537"/>
                  </a:lnTo>
                  <a:lnTo>
                    <a:pt x="3551097" y="9537"/>
                  </a:lnTo>
                  <a:lnTo>
                    <a:pt x="3551097" y="0"/>
                  </a:lnTo>
                  <a:close/>
                </a:path>
                <a:path w="4293870" h="546735">
                  <a:moveTo>
                    <a:pt x="3608222" y="0"/>
                  </a:moveTo>
                  <a:lnTo>
                    <a:pt x="3598697" y="0"/>
                  </a:lnTo>
                  <a:lnTo>
                    <a:pt x="3598697" y="9537"/>
                  </a:lnTo>
                  <a:lnTo>
                    <a:pt x="3608222" y="9537"/>
                  </a:lnTo>
                  <a:lnTo>
                    <a:pt x="3608222" y="0"/>
                  </a:lnTo>
                  <a:close/>
                </a:path>
                <a:path w="4293870" h="546735">
                  <a:moveTo>
                    <a:pt x="3665347" y="0"/>
                  </a:moveTo>
                  <a:lnTo>
                    <a:pt x="3655822" y="0"/>
                  </a:lnTo>
                  <a:lnTo>
                    <a:pt x="3655822" y="9537"/>
                  </a:lnTo>
                  <a:lnTo>
                    <a:pt x="3665347" y="9537"/>
                  </a:lnTo>
                  <a:lnTo>
                    <a:pt x="3665347" y="0"/>
                  </a:lnTo>
                  <a:close/>
                </a:path>
                <a:path w="4293870" h="546735">
                  <a:moveTo>
                    <a:pt x="3722471" y="0"/>
                  </a:moveTo>
                  <a:lnTo>
                    <a:pt x="3712946" y="0"/>
                  </a:lnTo>
                  <a:lnTo>
                    <a:pt x="3712946" y="9537"/>
                  </a:lnTo>
                  <a:lnTo>
                    <a:pt x="3722471" y="9537"/>
                  </a:lnTo>
                  <a:lnTo>
                    <a:pt x="3722471" y="0"/>
                  </a:lnTo>
                  <a:close/>
                </a:path>
                <a:path w="4293870" h="546735">
                  <a:moveTo>
                    <a:pt x="3779596" y="0"/>
                  </a:moveTo>
                  <a:lnTo>
                    <a:pt x="3770071" y="0"/>
                  </a:lnTo>
                  <a:lnTo>
                    <a:pt x="3770071" y="9537"/>
                  </a:lnTo>
                  <a:lnTo>
                    <a:pt x="3779596" y="9537"/>
                  </a:lnTo>
                  <a:lnTo>
                    <a:pt x="3779596" y="0"/>
                  </a:lnTo>
                  <a:close/>
                </a:path>
                <a:path w="4293870" h="546735">
                  <a:moveTo>
                    <a:pt x="3836708" y="0"/>
                  </a:moveTo>
                  <a:lnTo>
                    <a:pt x="3827195" y="0"/>
                  </a:lnTo>
                  <a:lnTo>
                    <a:pt x="3827195" y="9537"/>
                  </a:lnTo>
                  <a:lnTo>
                    <a:pt x="3836708" y="9537"/>
                  </a:lnTo>
                  <a:lnTo>
                    <a:pt x="3836708" y="0"/>
                  </a:lnTo>
                  <a:close/>
                </a:path>
                <a:path w="4293870" h="546735">
                  <a:moveTo>
                    <a:pt x="3893832" y="0"/>
                  </a:moveTo>
                  <a:lnTo>
                    <a:pt x="3884320" y="0"/>
                  </a:lnTo>
                  <a:lnTo>
                    <a:pt x="3884320" y="9537"/>
                  </a:lnTo>
                  <a:lnTo>
                    <a:pt x="3893832" y="9537"/>
                  </a:lnTo>
                  <a:lnTo>
                    <a:pt x="3893832" y="0"/>
                  </a:lnTo>
                  <a:close/>
                </a:path>
                <a:path w="4293870" h="546735">
                  <a:moveTo>
                    <a:pt x="3950957" y="0"/>
                  </a:moveTo>
                  <a:lnTo>
                    <a:pt x="3941432" y="0"/>
                  </a:lnTo>
                  <a:lnTo>
                    <a:pt x="3941432" y="9537"/>
                  </a:lnTo>
                  <a:lnTo>
                    <a:pt x="3950957" y="9537"/>
                  </a:lnTo>
                  <a:lnTo>
                    <a:pt x="3950957" y="0"/>
                  </a:lnTo>
                  <a:close/>
                </a:path>
                <a:path w="4293870" h="546735">
                  <a:moveTo>
                    <a:pt x="4008082" y="0"/>
                  </a:moveTo>
                  <a:lnTo>
                    <a:pt x="3998557" y="0"/>
                  </a:lnTo>
                  <a:lnTo>
                    <a:pt x="3998557" y="9537"/>
                  </a:lnTo>
                  <a:lnTo>
                    <a:pt x="4008082" y="9537"/>
                  </a:lnTo>
                  <a:lnTo>
                    <a:pt x="4008082" y="0"/>
                  </a:lnTo>
                  <a:close/>
                </a:path>
                <a:path w="4293870" h="546735">
                  <a:moveTo>
                    <a:pt x="4065206" y="0"/>
                  </a:moveTo>
                  <a:lnTo>
                    <a:pt x="4055681" y="0"/>
                  </a:lnTo>
                  <a:lnTo>
                    <a:pt x="4055681" y="9537"/>
                  </a:lnTo>
                  <a:lnTo>
                    <a:pt x="4065206" y="9537"/>
                  </a:lnTo>
                  <a:lnTo>
                    <a:pt x="4065206" y="0"/>
                  </a:lnTo>
                  <a:close/>
                </a:path>
                <a:path w="4293870" h="546735">
                  <a:moveTo>
                    <a:pt x="4122318" y="0"/>
                  </a:moveTo>
                  <a:lnTo>
                    <a:pt x="4112806" y="0"/>
                  </a:lnTo>
                  <a:lnTo>
                    <a:pt x="4112806" y="9537"/>
                  </a:lnTo>
                  <a:lnTo>
                    <a:pt x="4122318" y="9537"/>
                  </a:lnTo>
                  <a:lnTo>
                    <a:pt x="4122318" y="0"/>
                  </a:lnTo>
                  <a:close/>
                </a:path>
                <a:path w="4293870" h="546735">
                  <a:moveTo>
                    <a:pt x="4179443" y="0"/>
                  </a:moveTo>
                  <a:lnTo>
                    <a:pt x="4169930" y="0"/>
                  </a:lnTo>
                  <a:lnTo>
                    <a:pt x="4169930" y="9537"/>
                  </a:lnTo>
                  <a:lnTo>
                    <a:pt x="4179443" y="9537"/>
                  </a:lnTo>
                  <a:lnTo>
                    <a:pt x="4179443" y="0"/>
                  </a:lnTo>
                  <a:close/>
                </a:path>
                <a:path w="4293870" h="546735">
                  <a:moveTo>
                    <a:pt x="4293692" y="537184"/>
                  </a:moveTo>
                  <a:lnTo>
                    <a:pt x="4284167" y="537184"/>
                  </a:lnTo>
                  <a:lnTo>
                    <a:pt x="4284167" y="546722"/>
                  </a:lnTo>
                  <a:lnTo>
                    <a:pt x="4293692" y="546722"/>
                  </a:lnTo>
                  <a:lnTo>
                    <a:pt x="4293692" y="537184"/>
                  </a:lnTo>
                  <a:close/>
                </a:path>
              </a:pathLst>
            </a:custGeom>
            <a:solidFill>
              <a:srgbClr val="C7C6C3"/>
            </a:solidFill>
          </p:spPr>
          <p:txBody>
            <a:bodyPr wrap="square" lIns="0" tIns="0" rIns="0" bIns="0" rtlCol="0"/>
            <a:lstStyle/>
            <a:p>
              <a:endParaRPr/>
            </a:p>
          </p:txBody>
        </p:sp>
        <p:sp>
          <p:nvSpPr>
            <p:cNvPr id="59" name="object 59"/>
            <p:cNvSpPr/>
            <p:nvPr/>
          </p:nvSpPr>
          <p:spPr>
            <a:xfrm>
              <a:off x="6157150" y="4520501"/>
              <a:ext cx="4293870" cy="546735"/>
            </a:xfrm>
            <a:custGeom>
              <a:avLst/>
              <a:gdLst/>
              <a:ahLst/>
              <a:cxnLst/>
              <a:rect l="l" t="t" r="r" b="b"/>
              <a:pathLst>
                <a:path w="4293870" h="546735">
                  <a:moveTo>
                    <a:pt x="9512" y="0"/>
                  </a:moveTo>
                  <a:lnTo>
                    <a:pt x="0" y="0"/>
                  </a:lnTo>
                  <a:lnTo>
                    <a:pt x="0" y="9537"/>
                  </a:lnTo>
                  <a:lnTo>
                    <a:pt x="9512" y="9537"/>
                  </a:lnTo>
                  <a:lnTo>
                    <a:pt x="9512" y="0"/>
                  </a:lnTo>
                  <a:close/>
                </a:path>
                <a:path w="4293870" h="546735">
                  <a:moveTo>
                    <a:pt x="66636" y="0"/>
                  </a:moveTo>
                  <a:lnTo>
                    <a:pt x="57124" y="0"/>
                  </a:lnTo>
                  <a:lnTo>
                    <a:pt x="57124" y="9537"/>
                  </a:lnTo>
                  <a:lnTo>
                    <a:pt x="66636" y="9537"/>
                  </a:lnTo>
                  <a:lnTo>
                    <a:pt x="66636" y="0"/>
                  </a:lnTo>
                  <a:close/>
                </a:path>
                <a:path w="4293870" h="546735">
                  <a:moveTo>
                    <a:pt x="123761" y="0"/>
                  </a:moveTo>
                  <a:lnTo>
                    <a:pt x="114236" y="0"/>
                  </a:lnTo>
                  <a:lnTo>
                    <a:pt x="114236" y="9537"/>
                  </a:lnTo>
                  <a:lnTo>
                    <a:pt x="123761" y="9537"/>
                  </a:lnTo>
                  <a:lnTo>
                    <a:pt x="123761" y="0"/>
                  </a:lnTo>
                  <a:close/>
                </a:path>
                <a:path w="4293870" h="546735">
                  <a:moveTo>
                    <a:pt x="180886" y="0"/>
                  </a:moveTo>
                  <a:lnTo>
                    <a:pt x="171361" y="0"/>
                  </a:lnTo>
                  <a:lnTo>
                    <a:pt x="171361" y="9537"/>
                  </a:lnTo>
                  <a:lnTo>
                    <a:pt x="180886" y="9537"/>
                  </a:lnTo>
                  <a:lnTo>
                    <a:pt x="180886" y="0"/>
                  </a:lnTo>
                  <a:close/>
                </a:path>
                <a:path w="4293870" h="546735">
                  <a:moveTo>
                    <a:pt x="238010" y="0"/>
                  </a:moveTo>
                  <a:lnTo>
                    <a:pt x="228485" y="0"/>
                  </a:lnTo>
                  <a:lnTo>
                    <a:pt x="228485" y="9537"/>
                  </a:lnTo>
                  <a:lnTo>
                    <a:pt x="238010" y="9537"/>
                  </a:lnTo>
                  <a:lnTo>
                    <a:pt x="238010" y="0"/>
                  </a:lnTo>
                  <a:close/>
                </a:path>
                <a:path w="4293870" h="546735">
                  <a:moveTo>
                    <a:pt x="295135" y="0"/>
                  </a:moveTo>
                  <a:lnTo>
                    <a:pt x="285610" y="0"/>
                  </a:lnTo>
                  <a:lnTo>
                    <a:pt x="285610" y="9537"/>
                  </a:lnTo>
                  <a:lnTo>
                    <a:pt x="295135" y="9537"/>
                  </a:lnTo>
                  <a:lnTo>
                    <a:pt x="295135" y="0"/>
                  </a:lnTo>
                  <a:close/>
                </a:path>
                <a:path w="4293870" h="546735">
                  <a:moveTo>
                    <a:pt x="352247" y="0"/>
                  </a:moveTo>
                  <a:lnTo>
                    <a:pt x="342734" y="0"/>
                  </a:lnTo>
                  <a:lnTo>
                    <a:pt x="342734" y="9537"/>
                  </a:lnTo>
                  <a:lnTo>
                    <a:pt x="352247" y="9537"/>
                  </a:lnTo>
                  <a:lnTo>
                    <a:pt x="352247" y="0"/>
                  </a:lnTo>
                  <a:close/>
                </a:path>
                <a:path w="4293870" h="546735">
                  <a:moveTo>
                    <a:pt x="409371" y="0"/>
                  </a:moveTo>
                  <a:lnTo>
                    <a:pt x="399859" y="0"/>
                  </a:lnTo>
                  <a:lnTo>
                    <a:pt x="399859" y="9537"/>
                  </a:lnTo>
                  <a:lnTo>
                    <a:pt x="409371" y="9537"/>
                  </a:lnTo>
                  <a:lnTo>
                    <a:pt x="409371" y="0"/>
                  </a:lnTo>
                  <a:close/>
                </a:path>
                <a:path w="4293870" h="546735">
                  <a:moveTo>
                    <a:pt x="466496" y="0"/>
                  </a:moveTo>
                  <a:lnTo>
                    <a:pt x="456971" y="0"/>
                  </a:lnTo>
                  <a:lnTo>
                    <a:pt x="456971" y="9537"/>
                  </a:lnTo>
                  <a:lnTo>
                    <a:pt x="466496" y="9537"/>
                  </a:lnTo>
                  <a:lnTo>
                    <a:pt x="466496" y="0"/>
                  </a:lnTo>
                  <a:close/>
                </a:path>
                <a:path w="4293870" h="546735">
                  <a:moveTo>
                    <a:pt x="523621" y="0"/>
                  </a:moveTo>
                  <a:lnTo>
                    <a:pt x="514096" y="0"/>
                  </a:lnTo>
                  <a:lnTo>
                    <a:pt x="514096" y="9537"/>
                  </a:lnTo>
                  <a:lnTo>
                    <a:pt x="523621" y="9537"/>
                  </a:lnTo>
                  <a:lnTo>
                    <a:pt x="523621" y="0"/>
                  </a:lnTo>
                  <a:close/>
                </a:path>
                <a:path w="4293870" h="546735">
                  <a:moveTo>
                    <a:pt x="580745" y="0"/>
                  </a:moveTo>
                  <a:lnTo>
                    <a:pt x="571220" y="0"/>
                  </a:lnTo>
                  <a:lnTo>
                    <a:pt x="571220" y="9537"/>
                  </a:lnTo>
                  <a:lnTo>
                    <a:pt x="580745" y="9537"/>
                  </a:lnTo>
                  <a:lnTo>
                    <a:pt x="580745" y="0"/>
                  </a:lnTo>
                  <a:close/>
                </a:path>
                <a:path w="4293870" h="546735">
                  <a:moveTo>
                    <a:pt x="637857" y="0"/>
                  </a:moveTo>
                  <a:lnTo>
                    <a:pt x="628345" y="0"/>
                  </a:lnTo>
                  <a:lnTo>
                    <a:pt x="628345" y="9537"/>
                  </a:lnTo>
                  <a:lnTo>
                    <a:pt x="637857" y="9537"/>
                  </a:lnTo>
                  <a:lnTo>
                    <a:pt x="637857" y="0"/>
                  </a:lnTo>
                  <a:close/>
                </a:path>
                <a:path w="4293870" h="546735">
                  <a:moveTo>
                    <a:pt x="694982" y="0"/>
                  </a:moveTo>
                  <a:lnTo>
                    <a:pt x="685469" y="0"/>
                  </a:lnTo>
                  <a:lnTo>
                    <a:pt x="685469" y="9537"/>
                  </a:lnTo>
                  <a:lnTo>
                    <a:pt x="694982" y="9537"/>
                  </a:lnTo>
                  <a:lnTo>
                    <a:pt x="694982" y="0"/>
                  </a:lnTo>
                  <a:close/>
                </a:path>
                <a:path w="4293870" h="546735">
                  <a:moveTo>
                    <a:pt x="752106" y="0"/>
                  </a:moveTo>
                  <a:lnTo>
                    <a:pt x="742581" y="0"/>
                  </a:lnTo>
                  <a:lnTo>
                    <a:pt x="742581" y="9537"/>
                  </a:lnTo>
                  <a:lnTo>
                    <a:pt x="752106" y="9537"/>
                  </a:lnTo>
                  <a:lnTo>
                    <a:pt x="752106" y="0"/>
                  </a:lnTo>
                  <a:close/>
                </a:path>
                <a:path w="4293870" h="546735">
                  <a:moveTo>
                    <a:pt x="809231" y="0"/>
                  </a:moveTo>
                  <a:lnTo>
                    <a:pt x="799706" y="0"/>
                  </a:lnTo>
                  <a:lnTo>
                    <a:pt x="799706" y="9537"/>
                  </a:lnTo>
                  <a:lnTo>
                    <a:pt x="809231" y="9537"/>
                  </a:lnTo>
                  <a:lnTo>
                    <a:pt x="809231" y="0"/>
                  </a:lnTo>
                  <a:close/>
                </a:path>
                <a:path w="4293870" h="546735">
                  <a:moveTo>
                    <a:pt x="866355" y="0"/>
                  </a:moveTo>
                  <a:lnTo>
                    <a:pt x="856830" y="0"/>
                  </a:lnTo>
                  <a:lnTo>
                    <a:pt x="856830" y="9537"/>
                  </a:lnTo>
                  <a:lnTo>
                    <a:pt x="866355" y="9537"/>
                  </a:lnTo>
                  <a:lnTo>
                    <a:pt x="866355" y="0"/>
                  </a:lnTo>
                  <a:close/>
                </a:path>
                <a:path w="4293870" h="546735">
                  <a:moveTo>
                    <a:pt x="923480" y="0"/>
                  </a:moveTo>
                  <a:lnTo>
                    <a:pt x="913955" y="0"/>
                  </a:lnTo>
                  <a:lnTo>
                    <a:pt x="913955" y="9537"/>
                  </a:lnTo>
                  <a:lnTo>
                    <a:pt x="923480" y="9537"/>
                  </a:lnTo>
                  <a:lnTo>
                    <a:pt x="923480" y="0"/>
                  </a:lnTo>
                  <a:close/>
                </a:path>
                <a:path w="4293870" h="546735">
                  <a:moveTo>
                    <a:pt x="980592" y="0"/>
                  </a:moveTo>
                  <a:lnTo>
                    <a:pt x="971080" y="0"/>
                  </a:lnTo>
                  <a:lnTo>
                    <a:pt x="971080" y="9537"/>
                  </a:lnTo>
                  <a:lnTo>
                    <a:pt x="980592" y="9537"/>
                  </a:lnTo>
                  <a:lnTo>
                    <a:pt x="980592" y="0"/>
                  </a:lnTo>
                  <a:close/>
                </a:path>
                <a:path w="4293870" h="546735">
                  <a:moveTo>
                    <a:pt x="1037717" y="0"/>
                  </a:moveTo>
                  <a:lnTo>
                    <a:pt x="1028204" y="0"/>
                  </a:lnTo>
                  <a:lnTo>
                    <a:pt x="1028204" y="9537"/>
                  </a:lnTo>
                  <a:lnTo>
                    <a:pt x="1037717" y="9537"/>
                  </a:lnTo>
                  <a:lnTo>
                    <a:pt x="1037717" y="0"/>
                  </a:lnTo>
                  <a:close/>
                </a:path>
                <a:path w="4293870" h="546735">
                  <a:moveTo>
                    <a:pt x="1094841" y="0"/>
                  </a:moveTo>
                  <a:lnTo>
                    <a:pt x="1085316" y="0"/>
                  </a:lnTo>
                  <a:lnTo>
                    <a:pt x="1085316" y="9537"/>
                  </a:lnTo>
                  <a:lnTo>
                    <a:pt x="1094841" y="9537"/>
                  </a:lnTo>
                  <a:lnTo>
                    <a:pt x="1094841" y="0"/>
                  </a:lnTo>
                  <a:close/>
                </a:path>
                <a:path w="4293870" h="546735">
                  <a:moveTo>
                    <a:pt x="1151966" y="0"/>
                  </a:moveTo>
                  <a:lnTo>
                    <a:pt x="1142441" y="0"/>
                  </a:lnTo>
                  <a:lnTo>
                    <a:pt x="1142441" y="9537"/>
                  </a:lnTo>
                  <a:lnTo>
                    <a:pt x="1151966" y="9537"/>
                  </a:lnTo>
                  <a:lnTo>
                    <a:pt x="1151966" y="0"/>
                  </a:lnTo>
                  <a:close/>
                </a:path>
                <a:path w="4293870" h="546735">
                  <a:moveTo>
                    <a:pt x="1209090" y="0"/>
                  </a:moveTo>
                  <a:lnTo>
                    <a:pt x="1199565" y="0"/>
                  </a:lnTo>
                  <a:lnTo>
                    <a:pt x="1199565" y="9537"/>
                  </a:lnTo>
                  <a:lnTo>
                    <a:pt x="1209090" y="9537"/>
                  </a:lnTo>
                  <a:lnTo>
                    <a:pt x="1209090" y="0"/>
                  </a:lnTo>
                  <a:close/>
                </a:path>
                <a:path w="4293870" h="546735">
                  <a:moveTo>
                    <a:pt x="1266202" y="0"/>
                  </a:moveTo>
                  <a:lnTo>
                    <a:pt x="1256690" y="0"/>
                  </a:lnTo>
                  <a:lnTo>
                    <a:pt x="1256690" y="9537"/>
                  </a:lnTo>
                  <a:lnTo>
                    <a:pt x="1266202" y="9537"/>
                  </a:lnTo>
                  <a:lnTo>
                    <a:pt x="1266202" y="0"/>
                  </a:lnTo>
                  <a:close/>
                </a:path>
                <a:path w="4293870" h="546735">
                  <a:moveTo>
                    <a:pt x="1323327" y="0"/>
                  </a:moveTo>
                  <a:lnTo>
                    <a:pt x="1313815" y="0"/>
                  </a:lnTo>
                  <a:lnTo>
                    <a:pt x="1313815" y="9537"/>
                  </a:lnTo>
                  <a:lnTo>
                    <a:pt x="1323327" y="9537"/>
                  </a:lnTo>
                  <a:lnTo>
                    <a:pt x="1323327" y="0"/>
                  </a:lnTo>
                  <a:close/>
                </a:path>
                <a:path w="4293870" h="546735">
                  <a:moveTo>
                    <a:pt x="1380451" y="0"/>
                  </a:moveTo>
                  <a:lnTo>
                    <a:pt x="1370926" y="0"/>
                  </a:lnTo>
                  <a:lnTo>
                    <a:pt x="1370926" y="9537"/>
                  </a:lnTo>
                  <a:lnTo>
                    <a:pt x="1380451" y="9537"/>
                  </a:lnTo>
                  <a:lnTo>
                    <a:pt x="1380451" y="0"/>
                  </a:lnTo>
                  <a:close/>
                </a:path>
                <a:path w="4293870" h="546735">
                  <a:moveTo>
                    <a:pt x="1437576" y="0"/>
                  </a:moveTo>
                  <a:lnTo>
                    <a:pt x="1428051" y="0"/>
                  </a:lnTo>
                  <a:lnTo>
                    <a:pt x="1428051" y="9537"/>
                  </a:lnTo>
                  <a:lnTo>
                    <a:pt x="1437576" y="9537"/>
                  </a:lnTo>
                  <a:lnTo>
                    <a:pt x="1437576" y="0"/>
                  </a:lnTo>
                  <a:close/>
                </a:path>
                <a:path w="4293870" h="546735">
                  <a:moveTo>
                    <a:pt x="1494701" y="0"/>
                  </a:moveTo>
                  <a:lnTo>
                    <a:pt x="1485176" y="0"/>
                  </a:lnTo>
                  <a:lnTo>
                    <a:pt x="1485176" y="9537"/>
                  </a:lnTo>
                  <a:lnTo>
                    <a:pt x="1494701" y="9537"/>
                  </a:lnTo>
                  <a:lnTo>
                    <a:pt x="1494701" y="0"/>
                  </a:lnTo>
                  <a:close/>
                </a:path>
                <a:path w="4293870" h="546735">
                  <a:moveTo>
                    <a:pt x="1608937" y="0"/>
                  </a:moveTo>
                  <a:lnTo>
                    <a:pt x="1599425" y="0"/>
                  </a:lnTo>
                  <a:lnTo>
                    <a:pt x="1599425" y="9537"/>
                  </a:lnTo>
                  <a:lnTo>
                    <a:pt x="1608937" y="9537"/>
                  </a:lnTo>
                  <a:lnTo>
                    <a:pt x="1608937" y="0"/>
                  </a:lnTo>
                  <a:close/>
                </a:path>
                <a:path w="4293870" h="546735">
                  <a:moveTo>
                    <a:pt x="1666062" y="0"/>
                  </a:moveTo>
                  <a:lnTo>
                    <a:pt x="1656549" y="0"/>
                  </a:lnTo>
                  <a:lnTo>
                    <a:pt x="1656549" y="9537"/>
                  </a:lnTo>
                  <a:lnTo>
                    <a:pt x="1666062" y="9537"/>
                  </a:lnTo>
                  <a:lnTo>
                    <a:pt x="1666062" y="0"/>
                  </a:lnTo>
                  <a:close/>
                </a:path>
                <a:path w="4293870" h="546735">
                  <a:moveTo>
                    <a:pt x="1723186" y="0"/>
                  </a:moveTo>
                  <a:lnTo>
                    <a:pt x="1713661" y="0"/>
                  </a:lnTo>
                  <a:lnTo>
                    <a:pt x="1713661" y="9537"/>
                  </a:lnTo>
                  <a:lnTo>
                    <a:pt x="1723186" y="9537"/>
                  </a:lnTo>
                  <a:lnTo>
                    <a:pt x="1723186" y="0"/>
                  </a:lnTo>
                  <a:close/>
                </a:path>
                <a:path w="4293870" h="546735">
                  <a:moveTo>
                    <a:pt x="1780311" y="0"/>
                  </a:moveTo>
                  <a:lnTo>
                    <a:pt x="1770786" y="0"/>
                  </a:lnTo>
                  <a:lnTo>
                    <a:pt x="1770786" y="9537"/>
                  </a:lnTo>
                  <a:lnTo>
                    <a:pt x="1780311" y="9537"/>
                  </a:lnTo>
                  <a:lnTo>
                    <a:pt x="1780311" y="0"/>
                  </a:lnTo>
                  <a:close/>
                </a:path>
                <a:path w="4293870" h="546735">
                  <a:moveTo>
                    <a:pt x="1837436" y="0"/>
                  </a:moveTo>
                  <a:lnTo>
                    <a:pt x="1827911" y="0"/>
                  </a:lnTo>
                  <a:lnTo>
                    <a:pt x="1827911" y="9537"/>
                  </a:lnTo>
                  <a:lnTo>
                    <a:pt x="1837436" y="9537"/>
                  </a:lnTo>
                  <a:lnTo>
                    <a:pt x="1837436" y="0"/>
                  </a:lnTo>
                  <a:close/>
                </a:path>
                <a:path w="4293870" h="546735">
                  <a:moveTo>
                    <a:pt x="1894547" y="0"/>
                  </a:moveTo>
                  <a:lnTo>
                    <a:pt x="1885035" y="0"/>
                  </a:lnTo>
                  <a:lnTo>
                    <a:pt x="1885035" y="9537"/>
                  </a:lnTo>
                  <a:lnTo>
                    <a:pt x="1894547" y="9537"/>
                  </a:lnTo>
                  <a:lnTo>
                    <a:pt x="1894547" y="0"/>
                  </a:lnTo>
                  <a:close/>
                </a:path>
                <a:path w="4293870" h="546735">
                  <a:moveTo>
                    <a:pt x="1951672" y="0"/>
                  </a:moveTo>
                  <a:lnTo>
                    <a:pt x="1942160" y="0"/>
                  </a:lnTo>
                  <a:lnTo>
                    <a:pt x="1942160" y="9537"/>
                  </a:lnTo>
                  <a:lnTo>
                    <a:pt x="1951672" y="9537"/>
                  </a:lnTo>
                  <a:lnTo>
                    <a:pt x="1951672" y="0"/>
                  </a:lnTo>
                  <a:close/>
                </a:path>
                <a:path w="4293870" h="546735">
                  <a:moveTo>
                    <a:pt x="2008797" y="0"/>
                  </a:moveTo>
                  <a:lnTo>
                    <a:pt x="1999272" y="0"/>
                  </a:lnTo>
                  <a:lnTo>
                    <a:pt x="1999272" y="9537"/>
                  </a:lnTo>
                  <a:lnTo>
                    <a:pt x="2008797" y="9537"/>
                  </a:lnTo>
                  <a:lnTo>
                    <a:pt x="2008797" y="0"/>
                  </a:lnTo>
                  <a:close/>
                </a:path>
                <a:path w="4293870" h="546735">
                  <a:moveTo>
                    <a:pt x="2065921" y="0"/>
                  </a:moveTo>
                  <a:lnTo>
                    <a:pt x="2056396" y="0"/>
                  </a:lnTo>
                  <a:lnTo>
                    <a:pt x="2056396" y="9537"/>
                  </a:lnTo>
                  <a:lnTo>
                    <a:pt x="2065921" y="9537"/>
                  </a:lnTo>
                  <a:lnTo>
                    <a:pt x="2065921" y="0"/>
                  </a:lnTo>
                  <a:close/>
                </a:path>
                <a:path w="4293870" h="546735">
                  <a:moveTo>
                    <a:pt x="2123046" y="0"/>
                  </a:moveTo>
                  <a:lnTo>
                    <a:pt x="2113521" y="0"/>
                  </a:lnTo>
                  <a:lnTo>
                    <a:pt x="2113521" y="9537"/>
                  </a:lnTo>
                  <a:lnTo>
                    <a:pt x="2123046" y="9537"/>
                  </a:lnTo>
                  <a:lnTo>
                    <a:pt x="2123046" y="0"/>
                  </a:lnTo>
                  <a:close/>
                </a:path>
                <a:path w="4293870" h="546735">
                  <a:moveTo>
                    <a:pt x="2180171" y="0"/>
                  </a:moveTo>
                  <a:lnTo>
                    <a:pt x="2170646" y="0"/>
                  </a:lnTo>
                  <a:lnTo>
                    <a:pt x="2170646" y="9537"/>
                  </a:lnTo>
                  <a:lnTo>
                    <a:pt x="2180171" y="9537"/>
                  </a:lnTo>
                  <a:lnTo>
                    <a:pt x="2180171" y="0"/>
                  </a:lnTo>
                  <a:close/>
                </a:path>
                <a:path w="4293870" h="546735">
                  <a:moveTo>
                    <a:pt x="2237282" y="0"/>
                  </a:moveTo>
                  <a:lnTo>
                    <a:pt x="2227770" y="0"/>
                  </a:lnTo>
                  <a:lnTo>
                    <a:pt x="2227770" y="9537"/>
                  </a:lnTo>
                  <a:lnTo>
                    <a:pt x="2237282" y="9537"/>
                  </a:lnTo>
                  <a:lnTo>
                    <a:pt x="2237282" y="0"/>
                  </a:lnTo>
                  <a:close/>
                </a:path>
                <a:path w="4293870" h="546735">
                  <a:moveTo>
                    <a:pt x="2294407" y="0"/>
                  </a:moveTo>
                  <a:lnTo>
                    <a:pt x="2284895" y="0"/>
                  </a:lnTo>
                  <a:lnTo>
                    <a:pt x="2284895" y="9537"/>
                  </a:lnTo>
                  <a:lnTo>
                    <a:pt x="2294407" y="9537"/>
                  </a:lnTo>
                  <a:lnTo>
                    <a:pt x="2294407" y="0"/>
                  </a:lnTo>
                  <a:close/>
                </a:path>
                <a:path w="4293870" h="546735">
                  <a:moveTo>
                    <a:pt x="2351532" y="0"/>
                  </a:moveTo>
                  <a:lnTo>
                    <a:pt x="2342007" y="0"/>
                  </a:lnTo>
                  <a:lnTo>
                    <a:pt x="2342007" y="9537"/>
                  </a:lnTo>
                  <a:lnTo>
                    <a:pt x="2351532" y="9537"/>
                  </a:lnTo>
                  <a:lnTo>
                    <a:pt x="2351532" y="0"/>
                  </a:lnTo>
                  <a:close/>
                </a:path>
                <a:path w="4293870" h="546735">
                  <a:moveTo>
                    <a:pt x="2522905" y="0"/>
                  </a:moveTo>
                  <a:lnTo>
                    <a:pt x="2513380" y="0"/>
                  </a:lnTo>
                  <a:lnTo>
                    <a:pt x="2513380" y="9537"/>
                  </a:lnTo>
                  <a:lnTo>
                    <a:pt x="2522905" y="9537"/>
                  </a:lnTo>
                  <a:lnTo>
                    <a:pt x="2522905" y="0"/>
                  </a:lnTo>
                  <a:close/>
                </a:path>
                <a:path w="4293870" h="546735">
                  <a:moveTo>
                    <a:pt x="2580017" y="0"/>
                  </a:moveTo>
                  <a:lnTo>
                    <a:pt x="2570505" y="0"/>
                  </a:lnTo>
                  <a:lnTo>
                    <a:pt x="2570505" y="9537"/>
                  </a:lnTo>
                  <a:lnTo>
                    <a:pt x="2580017" y="9537"/>
                  </a:lnTo>
                  <a:lnTo>
                    <a:pt x="2580017" y="0"/>
                  </a:lnTo>
                  <a:close/>
                </a:path>
                <a:path w="4293870" h="546735">
                  <a:moveTo>
                    <a:pt x="2637142" y="0"/>
                  </a:moveTo>
                  <a:lnTo>
                    <a:pt x="2627630" y="0"/>
                  </a:lnTo>
                  <a:lnTo>
                    <a:pt x="2627630" y="9537"/>
                  </a:lnTo>
                  <a:lnTo>
                    <a:pt x="2637142" y="9537"/>
                  </a:lnTo>
                  <a:lnTo>
                    <a:pt x="2637142" y="0"/>
                  </a:lnTo>
                  <a:close/>
                </a:path>
                <a:path w="4293870" h="546735">
                  <a:moveTo>
                    <a:pt x="2694267" y="0"/>
                  </a:moveTo>
                  <a:lnTo>
                    <a:pt x="2684742" y="0"/>
                  </a:lnTo>
                  <a:lnTo>
                    <a:pt x="2684742" y="9537"/>
                  </a:lnTo>
                  <a:lnTo>
                    <a:pt x="2694267" y="9537"/>
                  </a:lnTo>
                  <a:lnTo>
                    <a:pt x="2694267" y="0"/>
                  </a:lnTo>
                  <a:close/>
                </a:path>
                <a:path w="4293870" h="546735">
                  <a:moveTo>
                    <a:pt x="2751391" y="0"/>
                  </a:moveTo>
                  <a:lnTo>
                    <a:pt x="2741866" y="0"/>
                  </a:lnTo>
                  <a:lnTo>
                    <a:pt x="2741866" y="9537"/>
                  </a:lnTo>
                  <a:lnTo>
                    <a:pt x="2751391" y="9537"/>
                  </a:lnTo>
                  <a:lnTo>
                    <a:pt x="2751391" y="0"/>
                  </a:lnTo>
                  <a:close/>
                </a:path>
                <a:path w="4293870" h="546735">
                  <a:moveTo>
                    <a:pt x="2808516" y="0"/>
                  </a:moveTo>
                  <a:lnTo>
                    <a:pt x="2798991" y="0"/>
                  </a:lnTo>
                  <a:lnTo>
                    <a:pt x="2798991" y="9537"/>
                  </a:lnTo>
                  <a:lnTo>
                    <a:pt x="2808516" y="9537"/>
                  </a:lnTo>
                  <a:lnTo>
                    <a:pt x="2808516" y="0"/>
                  </a:lnTo>
                  <a:close/>
                </a:path>
                <a:path w="4293870" h="546735">
                  <a:moveTo>
                    <a:pt x="2865628" y="0"/>
                  </a:moveTo>
                  <a:lnTo>
                    <a:pt x="2856115" y="0"/>
                  </a:lnTo>
                  <a:lnTo>
                    <a:pt x="2856115" y="9537"/>
                  </a:lnTo>
                  <a:lnTo>
                    <a:pt x="2865628" y="9537"/>
                  </a:lnTo>
                  <a:lnTo>
                    <a:pt x="2865628" y="0"/>
                  </a:lnTo>
                  <a:close/>
                </a:path>
                <a:path w="4293870" h="546735">
                  <a:moveTo>
                    <a:pt x="2922752" y="0"/>
                  </a:moveTo>
                  <a:lnTo>
                    <a:pt x="2913240" y="0"/>
                  </a:lnTo>
                  <a:lnTo>
                    <a:pt x="2913240" y="9537"/>
                  </a:lnTo>
                  <a:lnTo>
                    <a:pt x="2922752" y="9537"/>
                  </a:lnTo>
                  <a:lnTo>
                    <a:pt x="2922752" y="0"/>
                  </a:lnTo>
                  <a:close/>
                </a:path>
                <a:path w="4293870" h="546735">
                  <a:moveTo>
                    <a:pt x="2979877" y="0"/>
                  </a:moveTo>
                  <a:lnTo>
                    <a:pt x="2970352" y="0"/>
                  </a:lnTo>
                  <a:lnTo>
                    <a:pt x="2970352" y="9537"/>
                  </a:lnTo>
                  <a:lnTo>
                    <a:pt x="2979877" y="9537"/>
                  </a:lnTo>
                  <a:lnTo>
                    <a:pt x="2979877" y="0"/>
                  </a:lnTo>
                  <a:close/>
                </a:path>
                <a:path w="4293870" h="546735">
                  <a:moveTo>
                    <a:pt x="3037001" y="0"/>
                  </a:moveTo>
                  <a:lnTo>
                    <a:pt x="3027476" y="0"/>
                  </a:lnTo>
                  <a:lnTo>
                    <a:pt x="3027476" y="9537"/>
                  </a:lnTo>
                  <a:lnTo>
                    <a:pt x="3037001" y="9537"/>
                  </a:lnTo>
                  <a:lnTo>
                    <a:pt x="3037001" y="0"/>
                  </a:lnTo>
                  <a:close/>
                </a:path>
                <a:path w="4293870" h="546735">
                  <a:moveTo>
                    <a:pt x="3094126" y="0"/>
                  </a:moveTo>
                  <a:lnTo>
                    <a:pt x="3084601" y="0"/>
                  </a:lnTo>
                  <a:lnTo>
                    <a:pt x="3084601" y="9537"/>
                  </a:lnTo>
                  <a:lnTo>
                    <a:pt x="3094126" y="9537"/>
                  </a:lnTo>
                  <a:lnTo>
                    <a:pt x="3094126" y="0"/>
                  </a:lnTo>
                  <a:close/>
                </a:path>
                <a:path w="4293870" h="546735">
                  <a:moveTo>
                    <a:pt x="3151251" y="0"/>
                  </a:moveTo>
                  <a:lnTo>
                    <a:pt x="3141726" y="0"/>
                  </a:lnTo>
                  <a:lnTo>
                    <a:pt x="3141726" y="9537"/>
                  </a:lnTo>
                  <a:lnTo>
                    <a:pt x="3151251" y="9537"/>
                  </a:lnTo>
                  <a:lnTo>
                    <a:pt x="3151251" y="0"/>
                  </a:lnTo>
                  <a:close/>
                </a:path>
                <a:path w="4293870" h="546735">
                  <a:moveTo>
                    <a:pt x="3208363" y="0"/>
                  </a:moveTo>
                  <a:lnTo>
                    <a:pt x="3198850" y="0"/>
                  </a:lnTo>
                  <a:lnTo>
                    <a:pt x="3198850" y="9537"/>
                  </a:lnTo>
                  <a:lnTo>
                    <a:pt x="3208363" y="9537"/>
                  </a:lnTo>
                  <a:lnTo>
                    <a:pt x="3208363" y="0"/>
                  </a:lnTo>
                  <a:close/>
                </a:path>
                <a:path w="4293870" h="546735">
                  <a:moveTo>
                    <a:pt x="3265487" y="0"/>
                  </a:moveTo>
                  <a:lnTo>
                    <a:pt x="3255975" y="0"/>
                  </a:lnTo>
                  <a:lnTo>
                    <a:pt x="3255975" y="9537"/>
                  </a:lnTo>
                  <a:lnTo>
                    <a:pt x="3265487" y="9537"/>
                  </a:lnTo>
                  <a:lnTo>
                    <a:pt x="3265487" y="0"/>
                  </a:lnTo>
                  <a:close/>
                </a:path>
                <a:path w="4293870" h="546735">
                  <a:moveTo>
                    <a:pt x="3322612" y="0"/>
                  </a:moveTo>
                  <a:lnTo>
                    <a:pt x="3313087" y="0"/>
                  </a:lnTo>
                  <a:lnTo>
                    <a:pt x="3313087" y="9537"/>
                  </a:lnTo>
                  <a:lnTo>
                    <a:pt x="3322612" y="9537"/>
                  </a:lnTo>
                  <a:lnTo>
                    <a:pt x="3322612" y="0"/>
                  </a:lnTo>
                  <a:close/>
                </a:path>
                <a:path w="4293870" h="546735">
                  <a:moveTo>
                    <a:pt x="3379736" y="0"/>
                  </a:moveTo>
                  <a:lnTo>
                    <a:pt x="3370211" y="0"/>
                  </a:lnTo>
                  <a:lnTo>
                    <a:pt x="3370211" y="9537"/>
                  </a:lnTo>
                  <a:lnTo>
                    <a:pt x="3379736" y="9537"/>
                  </a:lnTo>
                  <a:lnTo>
                    <a:pt x="3379736" y="0"/>
                  </a:lnTo>
                  <a:close/>
                </a:path>
                <a:path w="4293870" h="546735">
                  <a:moveTo>
                    <a:pt x="3436861" y="0"/>
                  </a:moveTo>
                  <a:lnTo>
                    <a:pt x="3427336" y="0"/>
                  </a:lnTo>
                  <a:lnTo>
                    <a:pt x="3427336" y="9537"/>
                  </a:lnTo>
                  <a:lnTo>
                    <a:pt x="3436861" y="9537"/>
                  </a:lnTo>
                  <a:lnTo>
                    <a:pt x="3436861" y="0"/>
                  </a:lnTo>
                  <a:close/>
                </a:path>
                <a:path w="4293870" h="546735">
                  <a:moveTo>
                    <a:pt x="3493973" y="0"/>
                  </a:moveTo>
                  <a:lnTo>
                    <a:pt x="3484461" y="0"/>
                  </a:lnTo>
                  <a:lnTo>
                    <a:pt x="3484461" y="9537"/>
                  </a:lnTo>
                  <a:lnTo>
                    <a:pt x="3493973" y="9537"/>
                  </a:lnTo>
                  <a:lnTo>
                    <a:pt x="3493973" y="0"/>
                  </a:lnTo>
                  <a:close/>
                </a:path>
                <a:path w="4293870" h="546735">
                  <a:moveTo>
                    <a:pt x="3551097" y="0"/>
                  </a:moveTo>
                  <a:lnTo>
                    <a:pt x="3541585" y="0"/>
                  </a:lnTo>
                  <a:lnTo>
                    <a:pt x="3541585" y="9537"/>
                  </a:lnTo>
                  <a:lnTo>
                    <a:pt x="3551097" y="9537"/>
                  </a:lnTo>
                  <a:lnTo>
                    <a:pt x="3551097" y="0"/>
                  </a:lnTo>
                  <a:close/>
                </a:path>
                <a:path w="4293870" h="546735">
                  <a:moveTo>
                    <a:pt x="3608222" y="0"/>
                  </a:moveTo>
                  <a:lnTo>
                    <a:pt x="3598697" y="0"/>
                  </a:lnTo>
                  <a:lnTo>
                    <a:pt x="3598697" y="9537"/>
                  </a:lnTo>
                  <a:lnTo>
                    <a:pt x="3608222" y="9537"/>
                  </a:lnTo>
                  <a:lnTo>
                    <a:pt x="3608222" y="0"/>
                  </a:lnTo>
                  <a:close/>
                </a:path>
                <a:path w="4293870" h="546735">
                  <a:moveTo>
                    <a:pt x="3665347" y="0"/>
                  </a:moveTo>
                  <a:lnTo>
                    <a:pt x="3655822" y="0"/>
                  </a:lnTo>
                  <a:lnTo>
                    <a:pt x="3655822" y="9537"/>
                  </a:lnTo>
                  <a:lnTo>
                    <a:pt x="3665347" y="9537"/>
                  </a:lnTo>
                  <a:lnTo>
                    <a:pt x="3665347" y="0"/>
                  </a:lnTo>
                  <a:close/>
                </a:path>
                <a:path w="4293870" h="546735">
                  <a:moveTo>
                    <a:pt x="3722471" y="0"/>
                  </a:moveTo>
                  <a:lnTo>
                    <a:pt x="3712946" y="0"/>
                  </a:lnTo>
                  <a:lnTo>
                    <a:pt x="3712946" y="9537"/>
                  </a:lnTo>
                  <a:lnTo>
                    <a:pt x="3722471" y="9537"/>
                  </a:lnTo>
                  <a:lnTo>
                    <a:pt x="3722471" y="0"/>
                  </a:lnTo>
                  <a:close/>
                </a:path>
                <a:path w="4293870" h="546735">
                  <a:moveTo>
                    <a:pt x="3779596" y="0"/>
                  </a:moveTo>
                  <a:lnTo>
                    <a:pt x="3770071" y="0"/>
                  </a:lnTo>
                  <a:lnTo>
                    <a:pt x="3770071" y="9537"/>
                  </a:lnTo>
                  <a:lnTo>
                    <a:pt x="3779596" y="9537"/>
                  </a:lnTo>
                  <a:lnTo>
                    <a:pt x="3779596" y="0"/>
                  </a:lnTo>
                  <a:close/>
                </a:path>
                <a:path w="4293870" h="546735">
                  <a:moveTo>
                    <a:pt x="3836708" y="0"/>
                  </a:moveTo>
                  <a:lnTo>
                    <a:pt x="3827195" y="0"/>
                  </a:lnTo>
                  <a:lnTo>
                    <a:pt x="3827195" y="9537"/>
                  </a:lnTo>
                  <a:lnTo>
                    <a:pt x="3836708" y="9537"/>
                  </a:lnTo>
                  <a:lnTo>
                    <a:pt x="3836708" y="0"/>
                  </a:lnTo>
                  <a:close/>
                </a:path>
                <a:path w="4293870" h="546735">
                  <a:moveTo>
                    <a:pt x="3893832" y="0"/>
                  </a:moveTo>
                  <a:lnTo>
                    <a:pt x="3884320" y="0"/>
                  </a:lnTo>
                  <a:lnTo>
                    <a:pt x="3884320" y="9537"/>
                  </a:lnTo>
                  <a:lnTo>
                    <a:pt x="3893832" y="9537"/>
                  </a:lnTo>
                  <a:lnTo>
                    <a:pt x="3893832" y="0"/>
                  </a:lnTo>
                  <a:close/>
                </a:path>
                <a:path w="4293870" h="546735">
                  <a:moveTo>
                    <a:pt x="3950957" y="0"/>
                  </a:moveTo>
                  <a:lnTo>
                    <a:pt x="3941432" y="0"/>
                  </a:lnTo>
                  <a:lnTo>
                    <a:pt x="3941432" y="9537"/>
                  </a:lnTo>
                  <a:lnTo>
                    <a:pt x="3950957" y="9537"/>
                  </a:lnTo>
                  <a:lnTo>
                    <a:pt x="3950957" y="0"/>
                  </a:lnTo>
                  <a:close/>
                </a:path>
                <a:path w="4293870" h="546735">
                  <a:moveTo>
                    <a:pt x="4008082" y="0"/>
                  </a:moveTo>
                  <a:lnTo>
                    <a:pt x="3998557" y="0"/>
                  </a:lnTo>
                  <a:lnTo>
                    <a:pt x="3998557" y="9537"/>
                  </a:lnTo>
                  <a:lnTo>
                    <a:pt x="4008082" y="9537"/>
                  </a:lnTo>
                  <a:lnTo>
                    <a:pt x="4008082" y="0"/>
                  </a:lnTo>
                  <a:close/>
                </a:path>
                <a:path w="4293870" h="546735">
                  <a:moveTo>
                    <a:pt x="4179443" y="537184"/>
                  </a:moveTo>
                  <a:lnTo>
                    <a:pt x="4169930" y="537184"/>
                  </a:lnTo>
                  <a:lnTo>
                    <a:pt x="4169930" y="546722"/>
                  </a:lnTo>
                  <a:lnTo>
                    <a:pt x="4179443" y="546722"/>
                  </a:lnTo>
                  <a:lnTo>
                    <a:pt x="4179443" y="537184"/>
                  </a:lnTo>
                  <a:close/>
                </a:path>
                <a:path w="4293870" h="546735">
                  <a:moveTo>
                    <a:pt x="4236567" y="537184"/>
                  </a:moveTo>
                  <a:lnTo>
                    <a:pt x="4227042" y="537184"/>
                  </a:lnTo>
                  <a:lnTo>
                    <a:pt x="4227042" y="546722"/>
                  </a:lnTo>
                  <a:lnTo>
                    <a:pt x="4236567" y="546722"/>
                  </a:lnTo>
                  <a:lnTo>
                    <a:pt x="4236567" y="537184"/>
                  </a:lnTo>
                  <a:close/>
                </a:path>
                <a:path w="4293870" h="546735">
                  <a:moveTo>
                    <a:pt x="4293692" y="537184"/>
                  </a:moveTo>
                  <a:lnTo>
                    <a:pt x="4284167" y="537184"/>
                  </a:lnTo>
                  <a:lnTo>
                    <a:pt x="4284167" y="546722"/>
                  </a:lnTo>
                  <a:lnTo>
                    <a:pt x="4293692" y="546722"/>
                  </a:lnTo>
                  <a:lnTo>
                    <a:pt x="4293692" y="537184"/>
                  </a:lnTo>
                  <a:close/>
                </a:path>
              </a:pathLst>
            </a:custGeom>
            <a:solidFill>
              <a:srgbClr val="C7C6C3"/>
            </a:solidFill>
          </p:spPr>
          <p:txBody>
            <a:bodyPr wrap="square" lIns="0" tIns="0" rIns="0" bIns="0" rtlCol="0"/>
            <a:lstStyle/>
            <a:p>
              <a:endParaRPr/>
            </a:p>
          </p:txBody>
        </p:sp>
        <p:sp>
          <p:nvSpPr>
            <p:cNvPr id="60" name="object 60"/>
            <p:cNvSpPr/>
            <p:nvPr/>
          </p:nvSpPr>
          <p:spPr>
            <a:xfrm>
              <a:off x="6157150" y="3983316"/>
              <a:ext cx="4293870" cy="546735"/>
            </a:xfrm>
            <a:custGeom>
              <a:avLst/>
              <a:gdLst/>
              <a:ahLst/>
              <a:cxnLst/>
              <a:rect l="l" t="t" r="r" b="b"/>
              <a:pathLst>
                <a:path w="4293870" h="546735">
                  <a:moveTo>
                    <a:pt x="9512" y="0"/>
                  </a:moveTo>
                  <a:lnTo>
                    <a:pt x="0" y="0"/>
                  </a:lnTo>
                  <a:lnTo>
                    <a:pt x="0" y="9537"/>
                  </a:lnTo>
                  <a:lnTo>
                    <a:pt x="9512" y="9537"/>
                  </a:lnTo>
                  <a:lnTo>
                    <a:pt x="9512" y="0"/>
                  </a:lnTo>
                  <a:close/>
                </a:path>
                <a:path w="4293870" h="546735">
                  <a:moveTo>
                    <a:pt x="66636" y="0"/>
                  </a:moveTo>
                  <a:lnTo>
                    <a:pt x="57124" y="0"/>
                  </a:lnTo>
                  <a:lnTo>
                    <a:pt x="57124" y="9537"/>
                  </a:lnTo>
                  <a:lnTo>
                    <a:pt x="66636" y="9537"/>
                  </a:lnTo>
                  <a:lnTo>
                    <a:pt x="66636" y="0"/>
                  </a:lnTo>
                  <a:close/>
                </a:path>
                <a:path w="4293870" h="546735">
                  <a:moveTo>
                    <a:pt x="123761" y="0"/>
                  </a:moveTo>
                  <a:lnTo>
                    <a:pt x="114236" y="0"/>
                  </a:lnTo>
                  <a:lnTo>
                    <a:pt x="114236" y="9537"/>
                  </a:lnTo>
                  <a:lnTo>
                    <a:pt x="123761" y="9537"/>
                  </a:lnTo>
                  <a:lnTo>
                    <a:pt x="123761" y="0"/>
                  </a:lnTo>
                  <a:close/>
                </a:path>
                <a:path w="4293870" h="546735">
                  <a:moveTo>
                    <a:pt x="180886" y="0"/>
                  </a:moveTo>
                  <a:lnTo>
                    <a:pt x="171361" y="0"/>
                  </a:lnTo>
                  <a:lnTo>
                    <a:pt x="171361" y="9537"/>
                  </a:lnTo>
                  <a:lnTo>
                    <a:pt x="180886" y="9537"/>
                  </a:lnTo>
                  <a:lnTo>
                    <a:pt x="180886" y="0"/>
                  </a:lnTo>
                  <a:close/>
                </a:path>
                <a:path w="4293870" h="546735">
                  <a:moveTo>
                    <a:pt x="238010" y="0"/>
                  </a:moveTo>
                  <a:lnTo>
                    <a:pt x="228485" y="0"/>
                  </a:lnTo>
                  <a:lnTo>
                    <a:pt x="228485" y="9537"/>
                  </a:lnTo>
                  <a:lnTo>
                    <a:pt x="238010" y="9537"/>
                  </a:lnTo>
                  <a:lnTo>
                    <a:pt x="238010" y="0"/>
                  </a:lnTo>
                  <a:close/>
                </a:path>
                <a:path w="4293870" h="546735">
                  <a:moveTo>
                    <a:pt x="295135" y="0"/>
                  </a:moveTo>
                  <a:lnTo>
                    <a:pt x="285610" y="0"/>
                  </a:lnTo>
                  <a:lnTo>
                    <a:pt x="285610" y="9537"/>
                  </a:lnTo>
                  <a:lnTo>
                    <a:pt x="295135" y="9537"/>
                  </a:lnTo>
                  <a:lnTo>
                    <a:pt x="295135" y="0"/>
                  </a:lnTo>
                  <a:close/>
                </a:path>
                <a:path w="4293870" h="546735">
                  <a:moveTo>
                    <a:pt x="352247" y="0"/>
                  </a:moveTo>
                  <a:lnTo>
                    <a:pt x="342734" y="0"/>
                  </a:lnTo>
                  <a:lnTo>
                    <a:pt x="342734" y="9537"/>
                  </a:lnTo>
                  <a:lnTo>
                    <a:pt x="352247" y="9537"/>
                  </a:lnTo>
                  <a:lnTo>
                    <a:pt x="352247" y="0"/>
                  </a:lnTo>
                  <a:close/>
                </a:path>
                <a:path w="4293870" h="546735">
                  <a:moveTo>
                    <a:pt x="409371" y="0"/>
                  </a:moveTo>
                  <a:lnTo>
                    <a:pt x="399859" y="0"/>
                  </a:lnTo>
                  <a:lnTo>
                    <a:pt x="399859" y="9537"/>
                  </a:lnTo>
                  <a:lnTo>
                    <a:pt x="409371" y="9537"/>
                  </a:lnTo>
                  <a:lnTo>
                    <a:pt x="409371" y="0"/>
                  </a:lnTo>
                  <a:close/>
                </a:path>
                <a:path w="4293870" h="546735">
                  <a:moveTo>
                    <a:pt x="466496" y="0"/>
                  </a:moveTo>
                  <a:lnTo>
                    <a:pt x="456971" y="0"/>
                  </a:lnTo>
                  <a:lnTo>
                    <a:pt x="456971" y="9537"/>
                  </a:lnTo>
                  <a:lnTo>
                    <a:pt x="466496" y="9537"/>
                  </a:lnTo>
                  <a:lnTo>
                    <a:pt x="466496" y="0"/>
                  </a:lnTo>
                  <a:close/>
                </a:path>
                <a:path w="4293870" h="546735">
                  <a:moveTo>
                    <a:pt x="523621" y="0"/>
                  </a:moveTo>
                  <a:lnTo>
                    <a:pt x="514096" y="0"/>
                  </a:lnTo>
                  <a:lnTo>
                    <a:pt x="514096" y="9537"/>
                  </a:lnTo>
                  <a:lnTo>
                    <a:pt x="523621" y="9537"/>
                  </a:lnTo>
                  <a:lnTo>
                    <a:pt x="523621" y="0"/>
                  </a:lnTo>
                  <a:close/>
                </a:path>
                <a:path w="4293870" h="546735">
                  <a:moveTo>
                    <a:pt x="580745" y="0"/>
                  </a:moveTo>
                  <a:lnTo>
                    <a:pt x="571220" y="0"/>
                  </a:lnTo>
                  <a:lnTo>
                    <a:pt x="571220" y="9537"/>
                  </a:lnTo>
                  <a:lnTo>
                    <a:pt x="580745" y="9537"/>
                  </a:lnTo>
                  <a:lnTo>
                    <a:pt x="580745" y="0"/>
                  </a:lnTo>
                  <a:close/>
                </a:path>
                <a:path w="4293870" h="546735">
                  <a:moveTo>
                    <a:pt x="637857" y="0"/>
                  </a:moveTo>
                  <a:lnTo>
                    <a:pt x="628345" y="0"/>
                  </a:lnTo>
                  <a:lnTo>
                    <a:pt x="628345" y="9537"/>
                  </a:lnTo>
                  <a:lnTo>
                    <a:pt x="637857" y="9537"/>
                  </a:lnTo>
                  <a:lnTo>
                    <a:pt x="637857" y="0"/>
                  </a:lnTo>
                  <a:close/>
                </a:path>
                <a:path w="4293870" h="546735">
                  <a:moveTo>
                    <a:pt x="694982" y="0"/>
                  </a:moveTo>
                  <a:lnTo>
                    <a:pt x="685469" y="0"/>
                  </a:lnTo>
                  <a:lnTo>
                    <a:pt x="685469" y="9537"/>
                  </a:lnTo>
                  <a:lnTo>
                    <a:pt x="694982" y="9537"/>
                  </a:lnTo>
                  <a:lnTo>
                    <a:pt x="694982" y="0"/>
                  </a:lnTo>
                  <a:close/>
                </a:path>
                <a:path w="4293870" h="546735">
                  <a:moveTo>
                    <a:pt x="752106" y="0"/>
                  </a:moveTo>
                  <a:lnTo>
                    <a:pt x="742581" y="0"/>
                  </a:lnTo>
                  <a:lnTo>
                    <a:pt x="742581" y="9537"/>
                  </a:lnTo>
                  <a:lnTo>
                    <a:pt x="752106" y="9537"/>
                  </a:lnTo>
                  <a:lnTo>
                    <a:pt x="752106" y="0"/>
                  </a:lnTo>
                  <a:close/>
                </a:path>
                <a:path w="4293870" h="546735">
                  <a:moveTo>
                    <a:pt x="809231" y="0"/>
                  </a:moveTo>
                  <a:lnTo>
                    <a:pt x="799706" y="0"/>
                  </a:lnTo>
                  <a:lnTo>
                    <a:pt x="799706" y="9537"/>
                  </a:lnTo>
                  <a:lnTo>
                    <a:pt x="809231" y="9537"/>
                  </a:lnTo>
                  <a:lnTo>
                    <a:pt x="809231" y="0"/>
                  </a:lnTo>
                  <a:close/>
                </a:path>
                <a:path w="4293870" h="546735">
                  <a:moveTo>
                    <a:pt x="866355" y="0"/>
                  </a:moveTo>
                  <a:lnTo>
                    <a:pt x="856830" y="0"/>
                  </a:lnTo>
                  <a:lnTo>
                    <a:pt x="856830" y="9537"/>
                  </a:lnTo>
                  <a:lnTo>
                    <a:pt x="866355" y="9537"/>
                  </a:lnTo>
                  <a:lnTo>
                    <a:pt x="866355" y="0"/>
                  </a:lnTo>
                  <a:close/>
                </a:path>
                <a:path w="4293870" h="546735">
                  <a:moveTo>
                    <a:pt x="923480" y="0"/>
                  </a:moveTo>
                  <a:lnTo>
                    <a:pt x="913955" y="0"/>
                  </a:lnTo>
                  <a:lnTo>
                    <a:pt x="913955" y="9537"/>
                  </a:lnTo>
                  <a:lnTo>
                    <a:pt x="923480" y="9537"/>
                  </a:lnTo>
                  <a:lnTo>
                    <a:pt x="923480" y="0"/>
                  </a:lnTo>
                  <a:close/>
                </a:path>
                <a:path w="4293870" h="546735">
                  <a:moveTo>
                    <a:pt x="980592" y="0"/>
                  </a:moveTo>
                  <a:lnTo>
                    <a:pt x="971080" y="0"/>
                  </a:lnTo>
                  <a:lnTo>
                    <a:pt x="971080" y="9537"/>
                  </a:lnTo>
                  <a:lnTo>
                    <a:pt x="980592" y="9537"/>
                  </a:lnTo>
                  <a:lnTo>
                    <a:pt x="980592" y="0"/>
                  </a:lnTo>
                  <a:close/>
                </a:path>
                <a:path w="4293870" h="546735">
                  <a:moveTo>
                    <a:pt x="1037717" y="0"/>
                  </a:moveTo>
                  <a:lnTo>
                    <a:pt x="1028204" y="0"/>
                  </a:lnTo>
                  <a:lnTo>
                    <a:pt x="1028204" y="9537"/>
                  </a:lnTo>
                  <a:lnTo>
                    <a:pt x="1037717" y="9537"/>
                  </a:lnTo>
                  <a:lnTo>
                    <a:pt x="1037717" y="0"/>
                  </a:lnTo>
                  <a:close/>
                </a:path>
                <a:path w="4293870" h="546735">
                  <a:moveTo>
                    <a:pt x="1094841" y="0"/>
                  </a:moveTo>
                  <a:lnTo>
                    <a:pt x="1085316" y="0"/>
                  </a:lnTo>
                  <a:lnTo>
                    <a:pt x="1085316" y="9537"/>
                  </a:lnTo>
                  <a:lnTo>
                    <a:pt x="1094841" y="9537"/>
                  </a:lnTo>
                  <a:lnTo>
                    <a:pt x="1094841" y="0"/>
                  </a:lnTo>
                  <a:close/>
                </a:path>
                <a:path w="4293870" h="546735">
                  <a:moveTo>
                    <a:pt x="1151966" y="0"/>
                  </a:moveTo>
                  <a:lnTo>
                    <a:pt x="1142441" y="0"/>
                  </a:lnTo>
                  <a:lnTo>
                    <a:pt x="1142441" y="9537"/>
                  </a:lnTo>
                  <a:lnTo>
                    <a:pt x="1151966" y="9537"/>
                  </a:lnTo>
                  <a:lnTo>
                    <a:pt x="1151966" y="0"/>
                  </a:lnTo>
                  <a:close/>
                </a:path>
                <a:path w="4293870" h="546735">
                  <a:moveTo>
                    <a:pt x="1209090" y="0"/>
                  </a:moveTo>
                  <a:lnTo>
                    <a:pt x="1199565" y="0"/>
                  </a:lnTo>
                  <a:lnTo>
                    <a:pt x="1199565" y="9537"/>
                  </a:lnTo>
                  <a:lnTo>
                    <a:pt x="1209090" y="9537"/>
                  </a:lnTo>
                  <a:lnTo>
                    <a:pt x="1209090" y="0"/>
                  </a:lnTo>
                  <a:close/>
                </a:path>
                <a:path w="4293870" h="546735">
                  <a:moveTo>
                    <a:pt x="1266202" y="0"/>
                  </a:moveTo>
                  <a:lnTo>
                    <a:pt x="1256690" y="0"/>
                  </a:lnTo>
                  <a:lnTo>
                    <a:pt x="1256690" y="9537"/>
                  </a:lnTo>
                  <a:lnTo>
                    <a:pt x="1266202" y="9537"/>
                  </a:lnTo>
                  <a:lnTo>
                    <a:pt x="1266202" y="0"/>
                  </a:lnTo>
                  <a:close/>
                </a:path>
                <a:path w="4293870" h="546735">
                  <a:moveTo>
                    <a:pt x="1323327" y="0"/>
                  </a:moveTo>
                  <a:lnTo>
                    <a:pt x="1313815" y="0"/>
                  </a:lnTo>
                  <a:lnTo>
                    <a:pt x="1313815" y="9537"/>
                  </a:lnTo>
                  <a:lnTo>
                    <a:pt x="1323327" y="9537"/>
                  </a:lnTo>
                  <a:lnTo>
                    <a:pt x="1323327" y="0"/>
                  </a:lnTo>
                  <a:close/>
                </a:path>
                <a:path w="4293870" h="546735">
                  <a:moveTo>
                    <a:pt x="1380451" y="0"/>
                  </a:moveTo>
                  <a:lnTo>
                    <a:pt x="1370926" y="0"/>
                  </a:lnTo>
                  <a:lnTo>
                    <a:pt x="1370926" y="9537"/>
                  </a:lnTo>
                  <a:lnTo>
                    <a:pt x="1380451" y="9537"/>
                  </a:lnTo>
                  <a:lnTo>
                    <a:pt x="1380451" y="0"/>
                  </a:lnTo>
                  <a:close/>
                </a:path>
                <a:path w="4293870" h="546735">
                  <a:moveTo>
                    <a:pt x="1437576" y="0"/>
                  </a:moveTo>
                  <a:lnTo>
                    <a:pt x="1428051" y="0"/>
                  </a:lnTo>
                  <a:lnTo>
                    <a:pt x="1428051" y="9537"/>
                  </a:lnTo>
                  <a:lnTo>
                    <a:pt x="1437576" y="9537"/>
                  </a:lnTo>
                  <a:lnTo>
                    <a:pt x="1437576" y="0"/>
                  </a:lnTo>
                  <a:close/>
                </a:path>
                <a:path w="4293870" h="546735">
                  <a:moveTo>
                    <a:pt x="1494701" y="0"/>
                  </a:moveTo>
                  <a:lnTo>
                    <a:pt x="1485176" y="0"/>
                  </a:lnTo>
                  <a:lnTo>
                    <a:pt x="1485176" y="9537"/>
                  </a:lnTo>
                  <a:lnTo>
                    <a:pt x="1494701" y="9537"/>
                  </a:lnTo>
                  <a:lnTo>
                    <a:pt x="1494701" y="0"/>
                  </a:lnTo>
                  <a:close/>
                </a:path>
                <a:path w="4293870" h="546735">
                  <a:moveTo>
                    <a:pt x="1551825" y="0"/>
                  </a:moveTo>
                  <a:lnTo>
                    <a:pt x="1542300" y="0"/>
                  </a:lnTo>
                  <a:lnTo>
                    <a:pt x="1542300" y="9537"/>
                  </a:lnTo>
                  <a:lnTo>
                    <a:pt x="1551825" y="9537"/>
                  </a:lnTo>
                  <a:lnTo>
                    <a:pt x="1551825" y="0"/>
                  </a:lnTo>
                  <a:close/>
                </a:path>
                <a:path w="4293870" h="546735">
                  <a:moveTo>
                    <a:pt x="1608937" y="0"/>
                  </a:moveTo>
                  <a:lnTo>
                    <a:pt x="1599425" y="0"/>
                  </a:lnTo>
                  <a:lnTo>
                    <a:pt x="1599425" y="9537"/>
                  </a:lnTo>
                  <a:lnTo>
                    <a:pt x="1608937" y="9537"/>
                  </a:lnTo>
                  <a:lnTo>
                    <a:pt x="1608937" y="0"/>
                  </a:lnTo>
                  <a:close/>
                </a:path>
                <a:path w="4293870" h="546735">
                  <a:moveTo>
                    <a:pt x="1666062" y="0"/>
                  </a:moveTo>
                  <a:lnTo>
                    <a:pt x="1656549" y="0"/>
                  </a:lnTo>
                  <a:lnTo>
                    <a:pt x="1656549" y="9537"/>
                  </a:lnTo>
                  <a:lnTo>
                    <a:pt x="1666062" y="9537"/>
                  </a:lnTo>
                  <a:lnTo>
                    <a:pt x="1666062" y="0"/>
                  </a:lnTo>
                  <a:close/>
                </a:path>
                <a:path w="4293870" h="546735">
                  <a:moveTo>
                    <a:pt x="1723186" y="0"/>
                  </a:moveTo>
                  <a:lnTo>
                    <a:pt x="1713661" y="0"/>
                  </a:lnTo>
                  <a:lnTo>
                    <a:pt x="1713661" y="9537"/>
                  </a:lnTo>
                  <a:lnTo>
                    <a:pt x="1723186" y="9537"/>
                  </a:lnTo>
                  <a:lnTo>
                    <a:pt x="1723186" y="0"/>
                  </a:lnTo>
                  <a:close/>
                </a:path>
                <a:path w="4293870" h="546735">
                  <a:moveTo>
                    <a:pt x="1780311" y="0"/>
                  </a:moveTo>
                  <a:lnTo>
                    <a:pt x="1770786" y="0"/>
                  </a:lnTo>
                  <a:lnTo>
                    <a:pt x="1770786" y="9537"/>
                  </a:lnTo>
                  <a:lnTo>
                    <a:pt x="1780311" y="9537"/>
                  </a:lnTo>
                  <a:lnTo>
                    <a:pt x="1780311" y="0"/>
                  </a:lnTo>
                  <a:close/>
                </a:path>
                <a:path w="4293870" h="546735">
                  <a:moveTo>
                    <a:pt x="1837436" y="0"/>
                  </a:moveTo>
                  <a:lnTo>
                    <a:pt x="1827911" y="0"/>
                  </a:lnTo>
                  <a:lnTo>
                    <a:pt x="1827911" y="9537"/>
                  </a:lnTo>
                  <a:lnTo>
                    <a:pt x="1837436" y="9537"/>
                  </a:lnTo>
                  <a:lnTo>
                    <a:pt x="1837436" y="0"/>
                  </a:lnTo>
                  <a:close/>
                </a:path>
                <a:path w="4293870" h="546735">
                  <a:moveTo>
                    <a:pt x="1894547" y="0"/>
                  </a:moveTo>
                  <a:lnTo>
                    <a:pt x="1885035" y="0"/>
                  </a:lnTo>
                  <a:lnTo>
                    <a:pt x="1885035" y="9537"/>
                  </a:lnTo>
                  <a:lnTo>
                    <a:pt x="1894547" y="9537"/>
                  </a:lnTo>
                  <a:lnTo>
                    <a:pt x="1894547" y="0"/>
                  </a:lnTo>
                  <a:close/>
                </a:path>
                <a:path w="4293870" h="546735">
                  <a:moveTo>
                    <a:pt x="1951672" y="0"/>
                  </a:moveTo>
                  <a:lnTo>
                    <a:pt x="1942160" y="0"/>
                  </a:lnTo>
                  <a:lnTo>
                    <a:pt x="1942160" y="9537"/>
                  </a:lnTo>
                  <a:lnTo>
                    <a:pt x="1951672" y="9537"/>
                  </a:lnTo>
                  <a:lnTo>
                    <a:pt x="1951672" y="0"/>
                  </a:lnTo>
                  <a:close/>
                </a:path>
                <a:path w="4293870" h="546735">
                  <a:moveTo>
                    <a:pt x="2008797" y="0"/>
                  </a:moveTo>
                  <a:lnTo>
                    <a:pt x="1999272" y="0"/>
                  </a:lnTo>
                  <a:lnTo>
                    <a:pt x="1999272" y="9537"/>
                  </a:lnTo>
                  <a:lnTo>
                    <a:pt x="2008797" y="9537"/>
                  </a:lnTo>
                  <a:lnTo>
                    <a:pt x="2008797" y="0"/>
                  </a:lnTo>
                  <a:close/>
                </a:path>
                <a:path w="4293870" h="546735">
                  <a:moveTo>
                    <a:pt x="2065921" y="0"/>
                  </a:moveTo>
                  <a:lnTo>
                    <a:pt x="2056396" y="0"/>
                  </a:lnTo>
                  <a:lnTo>
                    <a:pt x="2056396" y="9537"/>
                  </a:lnTo>
                  <a:lnTo>
                    <a:pt x="2065921" y="9537"/>
                  </a:lnTo>
                  <a:lnTo>
                    <a:pt x="2065921" y="0"/>
                  </a:lnTo>
                  <a:close/>
                </a:path>
                <a:path w="4293870" h="546735">
                  <a:moveTo>
                    <a:pt x="2123046" y="0"/>
                  </a:moveTo>
                  <a:lnTo>
                    <a:pt x="2113521" y="0"/>
                  </a:lnTo>
                  <a:lnTo>
                    <a:pt x="2113521" y="9537"/>
                  </a:lnTo>
                  <a:lnTo>
                    <a:pt x="2123046" y="9537"/>
                  </a:lnTo>
                  <a:lnTo>
                    <a:pt x="2123046" y="0"/>
                  </a:lnTo>
                  <a:close/>
                </a:path>
                <a:path w="4293870" h="546735">
                  <a:moveTo>
                    <a:pt x="2180171" y="0"/>
                  </a:moveTo>
                  <a:lnTo>
                    <a:pt x="2170646" y="0"/>
                  </a:lnTo>
                  <a:lnTo>
                    <a:pt x="2170646" y="9537"/>
                  </a:lnTo>
                  <a:lnTo>
                    <a:pt x="2180171" y="9537"/>
                  </a:lnTo>
                  <a:lnTo>
                    <a:pt x="2180171" y="0"/>
                  </a:lnTo>
                  <a:close/>
                </a:path>
                <a:path w="4293870" h="546735">
                  <a:moveTo>
                    <a:pt x="2237282" y="0"/>
                  </a:moveTo>
                  <a:lnTo>
                    <a:pt x="2227770" y="0"/>
                  </a:lnTo>
                  <a:lnTo>
                    <a:pt x="2227770" y="9537"/>
                  </a:lnTo>
                  <a:lnTo>
                    <a:pt x="2237282" y="9537"/>
                  </a:lnTo>
                  <a:lnTo>
                    <a:pt x="2237282" y="0"/>
                  </a:lnTo>
                  <a:close/>
                </a:path>
                <a:path w="4293870" h="546735">
                  <a:moveTo>
                    <a:pt x="2294407" y="0"/>
                  </a:moveTo>
                  <a:lnTo>
                    <a:pt x="2284895" y="0"/>
                  </a:lnTo>
                  <a:lnTo>
                    <a:pt x="2284895" y="9537"/>
                  </a:lnTo>
                  <a:lnTo>
                    <a:pt x="2294407" y="9537"/>
                  </a:lnTo>
                  <a:lnTo>
                    <a:pt x="2294407" y="0"/>
                  </a:lnTo>
                  <a:close/>
                </a:path>
                <a:path w="4293870" h="546735">
                  <a:moveTo>
                    <a:pt x="2351532" y="0"/>
                  </a:moveTo>
                  <a:lnTo>
                    <a:pt x="2342007" y="0"/>
                  </a:lnTo>
                  <a:lnTo>
                    <a:pt x="2342007" y="9537"/>
                  </a:lnTo>
                  <a:lnTo>
                    <a:pt x="2351532" y="9537"/>
                  </a:lnTo>
                  <a:lnTo>
                    <a:pt x="2351532" y="0"/>
                  </a:lnTo>
                  <a:close/>
                </a:path>
                <a:path w="4293870" h="546735">
                  <a:moveTo>
                    <a:pt x="2522905" y="0"/>
                  </a:moveTo>
                  <a:lnTo>
                    <a:pt x="2513380" y="0"/>
                  </a:lnTo>
                  <a:lnTo>
                    <a:pt x="2513380" y="9537"/>
                  </a:lnTo>
                  <a:lnTo>
                    <a:pt x="2522905" y="9537"/>
                  </a:lnTo>
                  <a:lnTo>
                    <a:pt x="2522905" y="0"/>
                  </a:lnTo>
                  <a:close/>
                </a:path>
                <a:path w="4293870" h="546735">
                  <a:moveTo>
                    <a:pt x="2580017" y="0"/>
                  </a:moveTo>
                  <a:lnTo>
                    <a:pt x="2570505" y="0"/>
                  </a:lnTo>
                  <a:lnTo>
                    <a:pt x="2570505" y="9537"/>
                  </a:lnTo>
                  <a:lnTo>
                    <a:pt x="2580017" y="9537"/>
                  </a:lnTo>
                  <a:lnTo>
                    <a:pt x="2580017" y="0"/>
                  </a:lnTo>
                  <a:close/>
                </a:path>
                <a:path w="4293870" h="546735">
                  <a:moveTo>
                    <a:pt x="2637142" y="0"/>
                  </a:moveTo>
                  <a:lnTo>
                    <a:pt x="2627630" y="0"/>
                  </a:lnTo>
                  <a:lnTo>
                    <a:pt x="2627630" y="9537"/>
                  </a:lnTo>
                  <a:lnTo>
                    <a:pt x="2637142" y="9537"/>
                  </a:lnTo>
                  <a:lnTo>
                    <a:pt x="2637142" y="0"/>
                  </a:lnTo>
                  <a:close/>
                </a:path>
                <a:path w="4293870" h="546735">
                  <a:moveTo>
                    <a:pt x="2694267" y="0"/>
                  </a:moveTo>
                  <a:lnTo>
                    <a:pt x="2684742" y="0"/>
                  </a:lnTo>
                  <a:lnTo>
                    <a:pt x="2684742" y="9537"/>
                  </a:lnTo>
                  <a:lnTo>
                    <a:pt x="2694267" y="9537"/>
                  </a:lnTo>
                  <a:lnTo>
                    <a:pt x="2694267" y="0"/>
                  </a:lnTo>
                  <a:close/>
                </a:path>
                <a:path w="4293870" h="546735">
                  <a:moveTo>
                    <a:pt x="2751391" y="0"/>
                  </a:moveTo>
                  <a:lnTo>
                    <a:pt x="2741866" y="0"/>
                  </a:lnTo>
                  <a:lnTo>
                    <a:pt x="2741866" y="9537"/>
                  </a:lnTo>
                  <a:lnTo>
                    <a:pt x="2751391" y="9537"/>
                  </a:lnTo>
                  <a:lnTo>
                    <a:pt x="2751391" y="0"/>
                  </a:lnTo>
                  <a:close/>
                </a:path>
                <a:path w="4293870" h="546735">
                  <a:moveTo>
                    <a:pt x="2808516" y="0"/>
                  </a:moveTo>
                  <a:lnTo>
                    <a:pt x="2798991" y="0"/>
                  </a:lnTo>
                  <a:lnTo>
                    <a:pt x="2798991" y="9537"/>
                  </a:lnTo>
                  <a:lnTo>
                    <a:pt x="2808516" y="9537"/>
                  </a:lnTo>
                  <a:lnTo>
                    <a:pt x="2808516" y="0"/>
                  </a:lnTo>
                  <a:close/>
                </a:path>
                <a:path w="4293870" h="546735">
                  <a:moveTo>
                    <a:pt x="2865628" y="0"/>
                  </a:moveTo>
                  <a:lnTo>
                    <a:pt x="2856115" y="0"/>
                  </a:lnTo>
                  <a:lnTo>
                    <a:pt x="2856115" y="9537"/>
                  </a:lnTo>
                  <a:lnTo>
                    <a:pt x="2865628" y="9537"/>
                  </a:lnTo>
                  <a:lnTo>
                    <a:pt x="2865628" y="0"/>
                  </a:lnTo>
                  <a:close/>
                </a:path>
                <a:path w="4293870" h="546735">
                  <a:moveTo>
                    <a:pt x="2922752" y="0"/>
                  </a:moveTo>
                  <a:lnTo>
                    <a:pt x="2913240" y="0"/>
                  </a:lnTo>
                  <a:lnTo>
                    <a:pt x="2913240" y="9537"/>
                  </a:lnTo>
                  <a:lnTo>
                    <a:pt x="2922752" y="9537"/>
                  </a:lnTo>
                  <a:lnTo>
                    <a:pt x="2922752" y="0"/>
                  </a:lnTo>
                  <a:close/>
                </a:path>
                <a:path w="4293870" h="546735">
                  <a:moveTo>
                    <a:pt x="2979877" y="0"/>
                  </a:moveTo>
                  <a:lnTo>
                    <a:pt x="2970352" y="0"/>
                  </a:lnTo>
                  <a:lnTo>
                    <a:pt x="2970352" y="9537"/>
                  </a:lnTo>
                  <a:lnTo>
                    <a:pt x="2979877" y="9537"/>
                  </a:lnTo>
                  <a:lnTo>
                    <a:pt x="2979877" y="0"/>
                  </a:lnTo>
                  <a:close/>
                </a:path>
                <a:path w="4293870" h="546735">
                  <a:moveTo>
                    <a:pt x="3037001" y="0"/>
                  </a:moveTo>
                  <a:lnTo>
                    <a:pt x="3027476" y="0"/>
                  </a:lnTo>
                  <a:lnTo>
                    <a:pt x="3027476" y="9537"/>
                  </a:lnTo>
                  <a:lnTo>
                    <a:pt x="3037001" y="9537"/>
                  </a:lnTo>
                  <a:lnTo>
                    <a:pt x="3037001" y="0"/>
                  </a:lnTo>
                  <a:close/>
                </a:path>
                <a:path w="4293870" h="546735">
                  <a:moveTo>
                    <a:pt x="3094126" y="0"/>
                  </a:moveTo>
                  <a:lnTo>
                    <a:pt x="3084601" y="0"/>
                  </a:lnTo>
                  <a:lnTo>
                    <a:pt x="3084601" y="9537"/>
                  </a:lnTo>
                  <a:lnTo>
                    <a:pt x="3094126" y="9537"/>
                  </a:lnTo>
                  <a:lnTo>
                    <a:pt x="3094126" y="0"/>
                  </a:lnTo>
                  <a:close/>
                </a:path>
                <a:path w="4293870" h="546735">
                  <a:moveTo>
                    <a:pt x="3151251" y="0"/>
                  </a:moveTo>
                  <a:lnTo>
                    <a:pt x="3141726" y="0"/>
                  </a:lnTo>
                  <a:lnTo>
                    <a:pt x="3141726" y="9537"/>
                  </a:lnTo>
                  <a:lnTo>
                    <a:pt x="3151251" y="9537"/>
                  </a:lnTo>
                  <a:lnTo>
                    <a:pt x="3151251" y="0"/>
                  </a:lnTo>
                  <a:close/>
                </a:path>
                <a:path w="4293870" h="546735">
                  <a:moveTo>
                    <a:pt x="3208363" y="0"/>
                  </a:moveTo>
                  <a:lnTo>
                    <a:pt x="3198850" y="0"/>
                  </a:lnTo>
                  <a:lnTo>
                    <a:pt x="3198850" y="9537"/>
                  </a:lnTo>
                  <a:lnTo>
                    <a:pt x="3208363" y="9537"/>
                  </a:lnTo>
                  <a:lnTo>
                    <a:pt x="3208363" y="0"/>
                  </a:lnTo>
                  <a:close/>
                </a:path>
                <a:path w="4293870" h="546735">
                  <a:moveTo>
                    <a:pt x="3265487" y="0"/>
                  </a:moveTo>
                  <a:lnTo>
                    <a:pt x="3255975" y="0"/>
                  </a:lnTo>
                  <a:lnTo>
                    <a:pt x="3255975" y="9537"/>
                  </a:lnTo>
                  <a:lnTo>
                    <a:pt x="3265487" y="9537"/>
                  </a:lnTo>
                  <a:lnTo>
                    <a:pt x="3265487" y="0"/>
                  </a:lnTo>
                  <a:close/>
                </a:path>
                <a:path w="4293870" h="546735">
                  <a:moveTo>
                    <a:pt x="3322612" y="0"/>
                  </a:moveTo>
                  <a:lnTo>
                    <a:pt x="3313087" y="0"/>
                  </a:lnTo>
                  <a:lnTo>
                    <a:pt x="3313087" y="9537"/>
                  </a:lnTo>
                  <a:lnTo>
                    <a:pt x="3322612" y="9537"/>
                  </a:lnTo>
                  <a:lnTo>
                    <a:pt x="3322612" y="0"/>
                  </a:lnTo>
                  <a:close/>
                </a:path>
                <a:path w="4293870" h="546735">
                  <a:moveTo>
                    <a:pt x="3379736" y="0"/>
                  </a:moveTo>
                  <a:lnTo>
                    <a:pt x="3370211" y="0"/>
                  </a:lnTo>
                  <a:lnTo>
                    <a:pt x="3370211" y="9537"/>
                  </a:lnTo>
                  <a:lnTo>
                    <a:pt x="3379736" y="9537"/>
                  </a:lnTo>
                  <a:lnTo>
                    <a:pt x="3379736" y="0"/>
                  </a:lnTo>
                  <a:close/>
                </a:path>
                <a:path w="4293870" h="546735">
                  <a:moveTo>
                    <a:pt x="3436861" y="0"/>
                  </a:moveTo>
                  <a:lnTo>
                    <a:pt x="3427336" y="0"/>
                  </a:lnTo>
                  <a:lnTo>
                    <a:pt x="3427336" y="9537"/>
                  </a:lnTo>
                  <a:lnTo>
                    <a:pt x="3436861" y="9537"/>
                  </a:lnTo>
                  <a:lnTo>
                    <a:pt x="3436861" y="0"/>
                  </a:lnTo>
                  <a:close/>
                </a:path>
                <a:path w="4293870" h="546735">
                  <a:moveTo>
                    <a:pt x="3493973" y="0"/>
                  </a:moveTo>
                  <a:lnTo>
                    <a:pt x="3484461" y="0"/>
                  </a:lnTo>
                  <a:lnTo>
                    <a:pt x="3484461" y="9537"/>
                  </a:lnTo>
                  <a:lnTo>
                    <a:pt x="3493973" y="9537"/>
                  </a:lnTo>
                  <a:lnTo>
                    <a:pt x="3493973" y="0"/>
                  </a:lnTo>
                  <a:close/>
                </a:path>
                <a:path w="4293870" h="546735">
                  <a:moveTo>
                    <a:pt x="3551097" y="0"/>
                  </a:moveTo>
                  <a:lnTo>
                    <a:pt x="3541585" y="0"/>
                  </a:lnTo>
                  <a:lnTo>
                    <a:pt x="3541585" y="9537"/>
                  </a:lnTo>
                  <a:lnTo>
                    <a:pt x="3551097" y="9537"/>
                  </a:lnTo>
                  <a:lnTo>
                    <a:pt x="3551097" y="0"/>
                  </a:lnTo>
                  <a:close/>
                </a:path>
                <a:path w="4293870" h="546735">
                  <a:moveTo>
                    <a:pt x="3608222" y="0"/>
                  </a:moveTo>
                  <a:lnTo>
                    <a:pt x="3598697" y="0"/>
                  </a:lnTo>
                  <a:lnTo>
                    <a:pt x="3598697" y="9537"/>
                  </a:lnTo>
                  <a:lnTo>
                    <a:pt x="3608222" y="9537"/>
                  </a:lnTo>
                  <a:lnTo>
                    <a:pt x="3608222" y="0"/>
                  </a:lnTo>
                  <a:close/>
                </a:path>
                <a:path w="4293870" h="546735">
                  <a:moveTo>
                    <a:pt x="3665347" y="0"/>
                  </a:moveTo>
                  <a:lnTo>
                    <a:pt x="3655822" y="0"/>
                  </a:lnTo>
                  <a:lnTo>
                    <a:pt x="3655822" y="9537"/>
                  </a:lnTo>
                  <a:lnTo>
                    <a:pt x="3665347" y="9537"/>
                  </a:lnTo>
                  <a:lnTo>
                    <a:pt x="3665347" y="0"/>
                  </a:lnTo>
                  <a:close/>
                </a:path>
                <a:path w="4293870" h="546735">
                  <a:moveTo>
                    <a:pt x="3722471" y="0"/>
                  </a:moveTo>
                  <a:lnTo>
                    <a:pt x="3712946" y="0"/>
                  </a:lnTo>
                  <a:lnTo>
                    <a:pt x="3712946" y="9537"/>
                  </a:lnTo>
                  <a:lnTo>
                    <a:pt x="3722471" y="9537"/>
                  </a:lnTo>
                  <a:lnTo>
                    <a:pt x="3722471" y="0"/>
                  </a:lnTo>
                  <a:close/>
                </a:path>
                <a:path w="4293870" h="546735">
                  <a:moveTo>
                    <a:pt x="3779596" y="0"/>
                  </a:moveTo>
                  <a:lnTo>
                    <a:pt x="3770071" y="0"/>
                  </a:lnTo>
                  <a:lnTo>
                    <a:pt x="3770071" y="9537"/>
                  </a:lnTo>
                  <a:lnTo>
                    <a:pt x="3779596" y="9537"/>
                  </a:lnTo>
                  <a:lnTo>
                    <a:pt x="3779596" y="0"/>
                  </a:lnTo>
                  <a:close/>
                </a:path>
                <a:path w="4293870" h="546735">
                  <a:moveTo>
                    <a:pt x="4008082" y="537184"/>
                  </a:moveTo>
                  <a:lnTo>
                    <a:pt x="3998557" y="537184"/>
                  </a:lnTo>
                  <a:lnTo>
                    <a:pt x="3998557" y="546722"/>
                  </a:lnTo>
                  <a:lnTo>
                    <a:pt x="4008082" y="546722"/>
                  </a:lnTo>
                  <a:lnTo>
                    <a:pt x="4008082" y="537184"/>
                  </a:lnTo>
                  <a:close/>
                </a:path>
                <a:path w="4293870" h="546735">
                  <a:moveTo>
                    <a:pt x="4065206" y="537184"/>
                  </a:moveTo>
                  <a:lnTo>
                    <a:pt x="4055681" y="537184"/>
                  </a:lnTo>
                  <a:lnTo>
                    <a:pt x="4055681" y="546722"/>
                  </a:lnTo>
                  <a:lnTo>
                    <a:pt x="4065206" y="546722"/>
                  </a:lnTo>
                  <a:lnTo>
                    <a:pt x="4065206" y="537184"/>
                  </a:lnTo>
                  <a:close/>
                </a:path>
                <a:path w="4293870" h="546735">
                  <a:moveTo>
                    <a:pt x="4122318" y="537184"/>
                  </a:moveTo>
                  <a:lnTo>
                    <a:pt x="4112806" y="537184"/>
                  </a:lnTo>
                  <a:lnTo>
                    <a:pt x="4112806" y="546722"/>
                  </a:lnTo>
                  <a:lnTo>
                    <a:pt x="4122318" y="546722"/>
                  </a:lnTo>
                  <a:lnTo>
                    <a:pt x="4122318" y="537184"/>
                  </a:lnTo>
                  <a:close/>
                </a:path>
                <a:path w="4293870" h="546735">
                  <a:moveTo>
                    <a:pt x="4179443" y="537184"/>
                  </a:moveTo>
                  <a:lnTo>
                    <a:pt x="4169930" y="537184"/>
                  </a:lnTo>
                  <a:lnTo>
                    <a:pt x="4169930" y="546722"/>
                  </a:lnTo>
                  <a:lnTo>
                    <a:pt x="4179443" y="546722"/>
                  </a:lnTo>
                  <a:lnTo>
                    <a:pt x="4179443" y="537184"/>
                  </a:lnTo>
                  <a:close/>
                </a:path>
                <a:path w="4293870" h="546735">
                  <a:moveTo>
                    <a:pt x="4236567" y="537184"/>
                  </a:moveTo>
                  <a:lnTo>
                    <a:pt x="4227042" y="537184"/>
                  </a:lnTo>
                  <a:lnTo>
                    <a:pt x="4227042" y="546722"/>
                  </a:lnTo>
                  <a:lnTo>
                    <a:pt x="4236567" y="546722"/>
                  </a:lnTo>
                  <a:lnTo>
                    <a:pt x="4236567" y="537184"/>
                  </a:lnTo>
                  <a:close/>
                </a:path>
                <a:path w="4293870" h="546735">
                  <a:moveTo>
                    <a:pt x="4293692" y="537184"/>
                  </a:moveTo>
                  <a:lnTo>
                    <a:pt x="4284167" y="537184"/>
                  </a:lnTo>
                  <a:lnTo>
                    <a:pt x="4284167" y="546722"/>
                  </a:lnTo>
                  <a:lnTo>
                    <a:pt x="4293692" y="546722"/>
                  </a:lnTo>
                  <a:lnTo>
                    <a:pt x="4293692" y="537184"/>
                  </a:lnTo>
                  <a:close/>
                </a:path>
              </a:pathLst>
            </a:custGeom>
            <a:solidFill>
              <a:srgbClr val="C7C6C3"/>
            </a:solidFill>
          </p:spPr>
          <p:txBody>
            <a:bodyPr wrap="square" lIns="0" tIns="0" rIns="0" bIns="0" rtlCol="0"/>
            <a:lstStyle/>
            <a:p>
              <a:endParaRPr/>
            </a:p>
          </p:txBody>
        </p:sp>
        <p:sp>
          <p:nvSpPr>
            <p:cNvPr id="61" name="object 61"/>
            <p:cNvSpPr/>
            <p:nvPr/>
          </p:nvSpPr>
          <p:spPr>
            <a:xfrm>
              <a:off x="9927222" y="3983316"/>
              <a:ext cx="523875" cy="10160"/>
            </a:xfrm>
            <a:custGeom>
              <a:avLst/>
              <a:gdLst/>
              <a:ahLst/>
              <a:cxnLst/>
              <a:rect l="l" t="t" r="r" b="b"/>
              <a:pathLst>
                <a:path w="523875" h="10160">
                  <a:moveTo>
                    <a:pt x="9525" y="0"/>
                  </a:moveTo>
                  <a:lnTo>
                    <a:pt x="0" y="0"/>
                  </a:lnTo>
                  <a:lnTo>
                    <a:pt x="0" y="9537"/>
                  </a:lnTo>
                  <a:lnTo>
                    <a:pt x="9525" y="9537"/>
                  </a:lnTo>
                  <a:lnTo>
                    <a:pt x="9525" y="0"/>
                  </a:lnTo>
                  <a:close/>
                </a:path>
                <a:path w="523875" h="10160">
                  <a:moveTo>
                    <a:pt x="66636" y="0"/>
                  </a:moveTo>
                  <a:lnTo>
                    <a:pt x="57124" y="0"/>
                  </a:lnTo>
                  <a:lnTo>
                    <a:pt x="57124" y="9537"/>
                  </a:lnTo>
                  <a:lnTo>
                    <a:pt x="66636" y="9537"/>
                  </a:lnTo>
                  <a:lnTo>
                    <a:pt x="66636" y="0"/>
                  </a:lnTo>
                  <a:close/>
                </a:path>
                <a:path w="523875" h="10160">
                  <a:moveTo>
                    <a:pt x="123761" y="0"/>
                  </a:moveTo>
                  <a:lnTo>
                    <a:pt x="114249" y="0"/>
                  </a:lnTo>
                  <a:lnTo>
                    <a:pt x="114249" y="9537"/>
                  </a:lnTo>
                  <a:lnTo>
                    <a:pt x="123761" y="9537"/>
                  </a:lnTo>
                  <a:lnTo>
                    <a:pt x="123761" y="0"/>
                  </a:lnTo>
                  <a:close/>
                </a:path>
                <a:path w="523875" h="10160">
                  <a:moveTo>
                    <a:pt x="180886" y="0"/>
                  </a:moveTo>
                  <a:lnTo>
                    <a:pt x="171361" y="0"/>
                  </a:lnTo>
                  <a:lnTo>
                    <a:pt x="171361" y="9537"/>
                  </a:lnTo>
                  <a:lnTo>
                    <a:pt x="180886" y="9537"/>
                  </a:lnTo>
                  <a:lnTo>
                    <a:pt x="180886" y="0"/>
                  </a:lnTo>
                  <a:close/>
                </a:path>
                <a:path w="523875" h="10160">
                  <a:moveTo>
                    <a:pt x="238010" y="0"/>
                  </a:moveTo>
                  <a:lnTo>
                    <a:pt x="228485" y="0"/>
                  </a:lnTo>
                  <a:lnTo>
                    <a:pt x="228485" y="9537"/>
                  </a:lnTo>
                  <a:lnTo>
                    <a:pt x="238010" y="9537"/>
                  </a:lnTo>
                  <a:lnTo>
                    <a:pt x="238010" y="0"/>
                  </a:lnTo>
                  <a:close/>
                </a:path>
                <a:path w="523875" h="10160">
                  <a:moveTo>
                    <a:pt x="295135" y="0"/>
                  </a:moveTo>
                  <a:lnTo>
                    <a:pt x="285610" y="0"/>
                  </a:lnTo>
                  <a:lnTo>
                    <a:pt x="285610" y="9537"/>
                  </a:lnTo>
                  <a:lnTo>
                    <a:pt x="295135" y="9537"/>
                  </a:lnTo>
                  <a:lnTo>
                    <a:pt x="295135" y="0"/>
                  </a:lnTo>
                  <a:close/>
                </a:path>
                <a:path w="523875" h="10160">
                  <a:moveTo>
                    <a:pt x="352247" y="0"/>
                  </a:moveTo>
                  <a:lnTo>
                    <a:pt x="342734" y="0"/>
                  </a:lnTo>
                  <a:lnTo>
                    <a:pt x="342734" y="9537"/>
                  </a:lnTo>
                  <a:lnTo>
                    <a:pt x="352247" y="9537"/>
                  </a:lnTo>
                  <a:lnTo>
                    <a:pt x="352247" y="0"/>
                  </a:lnTo>
                  <a:close/>
                </a:path>
                <a:path w="523875" h="10160">
                  <a:moveTo>
                    <a:pt x="409371" y="0"/>
                  </a:moveTo>
                  <a:lnTo>
                    <a:pt x="399859" y="0"/>
                  </a:lnTo>
                  <a:lnTo>
                    <a:pt x="399859" y="9537"/>
                  </a:lnTo>
                  <a:lnTo>
                    <a:pt x="409371" y="9537"/>
                  </a:lnTo>
                  <a:lnTo>
                    <a:pt x="409371" y="0"/>
                  </a:lnTo>
                  <a:close/>
                </a:path>
                <a:path w="523875" h="10160">
                  <a:moveTo>
                    <a:pt x="466496" y="0"/>
                  </a:moveTo>
                  <a:lnTo>
                    <a:pt x="456971" y="0"/>
                  </a:lnTo>
                  <a:lnTo>
                    <a:pt x="456971" y="9537"/>
                  </a:lnTo>
                  <a:lnTo>
                    <a:pt x="466496" y="9537"/>
                  </a:lnTo>
                  <a:lnTo>
                    <a:pt x="466496" y="0"/>
                  </a:lnTo>
                  <a:close/>
                </a:path>
                <a:path w="523875" h="10160">
                  <a:moveTo>
                    <a:pt x="523621" y="0"/>
                  </a:moveTo>
                  <a:lnTo>
                    <a:pt x="514096" y="0"/>
                  </a:lnTo>
                  <a:lnTo>
                    <a:pt x="514096" y="9537"/>
                  </a:lnTo>
                  <a:lnTo>
                    <a:pt x="523621" y="9537"/>
                  </a:lnTo>
                  <a:lnTo>
                    <a:pt x="523621" y="0"/>
                  </a:lnTo>
                  <a:close/>
                </a:path>
              </a:pathLst>
            </a:custGeom>
            <a:solidFill>
              <a:srgbClr val="C7C6C3"/>
            </a:solidFill>
          </p:spPr>
          <p:txBody>
            <a:bodyPr wrap="square" lIns="0" tIns="0" rIns="0" bIns="0" rtlCol="0"/>
            <a:lstStyle/>
            <a:p>
              <a:endParaRPr/>
            </a:p>
          </p:txBody>
        </p:sp>
      </p:grpSp>
      <p:sp>
        <p:nvSpPr>
          <p:cNvPr id="62" name="object 62"/>
          <p:cNvSpPr txBox="1"/>
          <p:nvPr/>
        </p:nvSpPr>
        <p:spPr>
          <a:xfrm>
            <a:off x="5964644" y="6557771"/>
            <a:ext cx="110489"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605D5C"/>
                </a:solidFill>
                <a:latin typeface="Segoe UI Semibold"/>
                <a:cs typeface="Segoe UI Semibold"/>
              </a:rPr>
              <a:t>0</a:t>
            </a:r>
            <a:endParaRPr sz="1200">
              <a:latin typeface="Segoe UI Semibold"/>
              <a:cs typeface="Segoe UI Semibold"/>
            </a:endParaRPr>
          </a:p>
        </p:txBody>
      </p:sp>
      <p:sp>
        <p:nvSpPr>
          <p:cNvPr id="63" name="object 63"/>
          <p:cNvSpPr txBox="1"/>
          <p:nvPr/>
        </p:nvSpPr>
        <p:spPr>
          <a:xfrm>
            <a:off x="5880039" y="6020587"/>
            <a:ext cx="194945" cy="208915"/>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605D5C"/>
                </a:solidFill>
                <a:latin typeface="Segoe UI Semibold"/>
                <a:cs typeface="Segoe UI Semibold"/>
              </a:rPr>
              <a:t>50</a:t>
            </a:r>
            <a:endParaRPr sz="1200">
              <a:latin typeface="Segoe UI Semibold"/>
              <a:cs typeface="Segoe UI Semibold"/>
            </a:endParaRPr>
          </a:p>
        </p:txBody>
      </p:sp>
      <p:sp>
        <p:nvSpPr>
          <p:cNvPr id="64" name="object 64"/>
          <p:cNvSpPr txBox="1"/>
          <p:nvPr/>
        </p:nvSpPr>
        <p:spPr>
          <a:xfrm>
            <a:off x="5818678" y="5483403"/>
            <a:ext cx="255904" cy="208915"/>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605D5C"/>
                </a:solidFill>
                <a:latin typeface="Segoe UI Semibold"/>
                <a:cs typeface="Segoe UI Semibold"/>
              </a:rPr>
              <a:t>100</a:t>
            </a:r>
            <a:endParaRPr sz="1200">
              <a:latin typeface="Segoe UI Semibold"/>
              <a:cs typeface="Segoe UI Semibold"/>
            </a:endParaRPr>
          </a:p>
        </p:txBody>
      </p:sp>
      <p:sp>
        <p:nvSpPr>
          <p:cNvPr id="65" name="object 65"/>
          <p:cNvSpPr txBox="1"/>
          <p:nvPr/>
        </p:nvSpPr>
        <p:spPr>
          <a:xfrm>
            <a:off x="5818678" y="4946218"/>
            <a:ext cx="255904" cy="208915"/>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605D5C"/>
                </a:solidFill>
                <a:latin typeface="Segoe UI Semibold"/>
                <a:cs typeface="Segoe UI Semibold"/>
              </a:rPr>
              <a:t>150</a:t>
            </a:r>
            <a:endParaRPr sz="1200">
              <a:latin typeface="Segoe UI Semibold"/>
              <a:cs typeface="Segoe UI Semibold"/>
            </a:endParaRPr>
          </a:p>
        </p:txBody>
      </p:sp>
      <p:sp>
        <p:nvSpPr>
          <p:cNvPr id="66" name="object 66"/>
          <p:cNvSpPr txBox="1"/>
          <p:nvPr/>
        </p:nvSpPr>
        <p:spPr>
          <a:xfrm>
            <a:off x="5795435" y="4409033"/>
            <a:ext cx="279400" cy="208915"/>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605D5C"/>
                </a:solidFill>
                <a:latin typeface="Segoe UI Semibold"/>
                <a:cs typeface="Segoe UI Semibold"/>
              </a:rPr>
              <a:t>200</a:t>
            </a:r>
            <a:endParaRPr sz="1200">
              <a:latin typeface="Segoe UI Semibold"/>
              <a:cs typeface="Segoe UI Semibold"/>
            </a:endParaRPr>
          </a:p>
        </p:txBody>
      </p:sp>
      <p:sp>
        <p:nvSpPr>
          <p:cNvPr id="67" name="object 67"/>
          <p:cNvSpPr txBox="1"/>
          <p:nvPr/>
        </p:nvSpPr>
        <p:spPr>
          <a:xfrm>
            <a:off x="5795435" y="3871849"/>
            <a:ext cx="279400" cy="208915"/>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605D5C"/>
                </a:solidFill>
                <a:latin typeface="Segoe UI Semibold"/>
                <a:cs typeface="Segoe UI Semibold"/>
              </a:rPr>
              <a:t>250</a:t>
            </a:r>
            <a:endParaRPr sz="1200">
              <a:latin typeface="Segoe UI Semibold"/>
              <a:cs typeface="Segoe UI Semibold"/>
            </a:endParaRPr>
          </a:p>
        </p:txBody>
      </p:sp>
      <p:sp>
        <p:nvSpPr>
          <p:cNvPr id="68" name="object 68"/>
          <p:cNvSpPr txBox="1"/>
          <p:nvPr/>
        </p:nvSpPr>
        <p:spPr>
          <a:xfrm>
            <a:off x="5572567" y="4482855"/>
            <a:ext cx="203200" cy="1247140"/>
          </a:xfrm>
          <a:prstGeom prst="rect">
            <a:avLst/>
          </a:prstGeom>
        </p:spPr>
        <p:txBody>
          <a:bodyPr vert="vert270" wrap="square" lIns="0" tIns="0" rIns="0" bIns="0" rtlCol="0">
            <a:spAutoFit/>
          </a:bodyPr>
          <a:lstStyle/>
          <a:p>
            <a:pPr marL="12700">
              <a:lnSpc>
                <a:spcPts val="1470"/>
              </a:lnSpc>
            </a:pPr>
            <a:r>
              <a:rPr sz="1400" spc="-65" dirty="0">
                <a:latin typeface="Trebuchet MS"/>
                <a:cs typeface="Trebuchet MS"/>
              </a:rPr>
              <a:t>ActiveEmployees</a:t>
            </a:r>
            <a:endParaRPr sz="1400">
              <a:latin typeface="Trebuchet MS"/>
              <a:cs typeface="Trebuchet MS"/>
            </a:endParaRPr>
          </a:p>
        </p:txBody>
      </p:sp>
      <p:sp>
        <p:nvSpPr>
          <p:cNvPr id="69" name="object 69"/>
          <p:cNvSpPr txBox="1"/>
          <p:nvPr/>
        </p:nvSpPr>
        <p:spPr>
          <a:xfrm>
            <a:off x="6874117" y="6694655"/>
            <a:ext cx="618490" cy="163195"/>
          </a:xfrm>
          <a:prstGeom prst="rect">
            <a:avLst/>
          </a:prstGeom>
        </p:spPr>
        <p:txBody>
          <a:bodyPr vert="horz" wrap="square" lIns="0" tIns="12700" rIns="0" bIns="0" rtlCol="0">
            <a:spAutoFit/>
          </a:bodyPr>
          <a:lstStyle/>
          <a:p>
            <a:pPr marL="12700">
              <a:lnSpc>
                <a:spcPct val="100000"/>
              </a:lnSpc>
              <a:spcBef>
                <a:spcPts val="100"/>
              </a:spcBef>
            </a:pPr>
            <a:r>
              <a:rPr sz="900" b="1" spc="-10" dirty="0">
                <a:solidFill>
                  <a:srgbClr val="605D5C"/>
                </a:solidFill>
                <a:latin typeface="Segoe UI Semibold"/>
                <a:cs typeface="Segoe UI Semibold"/>
              </a:rPr>
              <a:t>Technology</a:t>
            </a:r>
            <a:endParaRPr sz="900">
              <a:latin typeface="Segoe UI Semibold"/>
              <a:cs typeface="Segoe UI Semibold"/>
            </a:endParaRPr>
          </a:p>
        </p:txBody>
      </p:sp>
      <p:sp>
        <p:nvSpPr>
          <p:cNvPr id="70" name="object 70"/>
          <p:cNvSpPr txBox="1"/>
          <p:nvPr/>
        </p:nvSpPr>
        <p:spPr>
          <a:xfrm>
            <a:off x="7947429" y="6686078"/>
            <a:ext cx="751840" cy="365760"/>
          </a:xfrm>
          <a:prstGeom prst="rect">
            <a:avLst/>
          </a:prstGeom>
        </p:spPr>
        <p:txBody>
          <a:bodyPr vert="horz" wrap="square" lIns="0" tIns="20955" rIns="0" bIns="0" rtlCol="0">
            <a:spAutoFit/>
          </a:bodyPr>
          <a:lstStyle/>
          <a:p>
            <a:pPr algn="ctr">
              <a:lnSpc>
                <a:spcPct val="100000"/>
              </a:lnSpc>
              <a:spcBef>
                <a:spcPts val="165"/>
              </a:spcBef>
            </a:pPr>
            <a:r>
              <a:rPr sz="900" b="1" spc="-10" dirty="0">
                <a:solidFill>
                  <a:srgbClr val="605D5C"/>
                </a:solidFill>
                <a:latin typeface="Segoe UI Semibold"/>
                <a:cs typeface="Segoe UI Semibold"/>
              </a:rPr>
              <a:t>Sales</a:t>
            </a:r>
            <a:endParaRPr sz="900">
              <a:latin typeface="Segoe UI Semibold"/>
              <a:cs typeface="Segoe UI Semibold"/>
            </a:endParaRPr>
          </a:p>
          <a:p>
            <a:pPr algn="ctr">
              <a:lnSpc>
                <a:spcPct val="100000"/>
              </a:lnSpc>
              <a:spcBef>
                <a:spcPts val="90"/>
              </a:spcBef>
            </a:pPr>
            <a:r>
              <a:rPr sz="1200" spc="-60" dirty="0">
                <a:latin typeface="Trebuchet MS"/>
                <a:cs typeface="Trebuchet MS"/>
              </a:rPr>
              <a:t>Department</a:t>
            </a:r>
            <a:endParaRPr sz="1200">
              <a:latin typeface="Trebuchet MS"/>
              <a:cs typeface="Trebuchet MS"/>
            </a:endParaRPr>
          </a:p>
        </p:txBody>
      </p:sp>
      <p:sp>
        <p:nvSpPr>
          <p:cNvPr id="71" name="object 71"/>
          <p:cNvSpPr txBox="1"/>
          <p:nvPr/>
        </p:nvSpPr>
        <p:spPr>
          <a:xfrm>
            <a:off x="8986899" y="6694655"/>
            <a:ext cx="953135" cy="163195"/>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605D5C"/>
                </a:solidFill>
                <a:latin typeface="Segoe UI Semibold"/>
                <a:cs typeface="Segoe UI Semibold"/>
              </a:rPr>
              <a:t>Human</a:t>
            </a:r>
            <a:r>
              <a:rPr sz="900" b="1" spc="-35" dirty="0">
                <a:solidFill>
                  <a:srgbClr val="605D5C"/>
                </a:solidFill>
                <a:latin typeface="Segoe UI Semibold"/>
                <a:cs typeface="Segoe UI Semibold"/>
              </a:rPr>
              <a:t> </a:t>
            </a:r>
            <a:r>
              <a:rPr sz="900" b="1" spc="-10" dirty="0">
                <a:solidFill>
                  <a:srgbClr val="605D5C"/>
                </a:solidFill>
                <a:latin typeface="Segoe UI Semibold"/>
                <a:cs typeface="Segoe UI Semibold"/>
              </a:rPr>
              <a:t>Resources</a:t>
            </a:r>
            <a:endParaRPr sz="900">
              <a:latin typeface="Segoe UI Semibold"/>
              <a:cs typeface="Segoe UI Semibold"/>
            </a:endParaRPr>
          </a:p>
        </p:txBody>
      </p:sp>
      <p:grpSp>
        <p:nvGrpSpPr>
          <p:cNvPr id="72" name="object 72"/>
          <p:cNvGrpSpPr/>
          <p:nvPr/>
        </p:nvGrpSpPr>
        <p:grpSpPr>
          <a:xfrm>
            <a:off x="6613180" y="3779183"/>
            <a:ext cx="3069590" cy="2890520"/>
            <a:chOff x="6613180" y="3779183"/>
            <a:chExt cx="3069590" cy="2890520"/>
          </a:xfrm>
        </p:grpSpPr>
        <p:sp>
          <p:nvSpPr>
            <p:cNvPr id="73" name="object 73"/>
            <p:cNvSpPr/>
            <p:nvPr/>
          </p:nvSpPr>
          <p:spPr>
            <a:xfrm>
              <a:off x="6613180" y="6142794"/>
              <a:ext cx="88265" cy="527050"/>
            </a:xfrm>
            <a:custGeom>
              <a:avLst/>
              <a:gdLst/>
              <a:ahLst/>
              <a:cxnLst/>
              <a:rect l="l" t="t" r="r" b="b"/>
              <a:pathLst>
                <a:path w="88265" h="527050">
                  <a:moveTo>
                    <a:pt x="87697" y="526440"/>
                  </a:moveTo>
                  <a:lnTo>
                    <a:pt x="0" y="526440"/>
                  </a:lnTo>
                  <a:lnTo>
                    <a:pt x="0" y="0"/>
                  </a:lnTo>
                  <a:lnTo>
                    <a:pt x="87697" y="0"/>
                  </a:lnTo>
                  <a:lnTo>
                    <a:pt x="87697" y="526440"/>
                  </a:lnTo>
                  <a:close/>
                </a:path>
              </a:pathLst>
            </a:custGeom>
            <a:solidFill>
              <a:srgbClr val="FFA200"/>
            </a:solidFill>
          </p:spPr>
          <p:txBody>
            <a:bodyPr wrap="square" lIns="0" tIns="0" rIns="0" bIns="0" rtlCol="0"/>
            <a:lstStyle/>
            <a:p>
              <a:endParaRPr/>
            </a:p>
          </p:txBody>
        </p:sp>
        <p:sp>
          <p:nvSpPr>
            <p:cNvPr id="74" name="object 74"/>
            <p:cNvSpPr/>
            <p:nvPr/>
          </p:nvSpPr>
          <p:spPr>
            <a:xfrm>
              <a:off x="6700878" y="4531241"/>
              <a:ext cx="88265" cy="2138045"/>
            </a:xfrm>
            <a:custGeom>
              <a:avLst/>
              <a:gdLst/>
              <a:ahLst/>
              <a:cxnLst/>
              <a:rect l="l" t="t" r="r" b="b"/>
              <a:pathLst>
                <a:path w="88265" h="2138045">
                  <a:moveTo>
                    <a:pt x="87697" y="2137993"/>
                  </a:moveTo>
                  <a:lnTo>
                    <a:pt x="0" y="2137993"/>
                  </a:lnTo>
                  <a:lnTo>
                    <a:pt x="0" y="0"/>
                  </a:lnTo>
                  <a:lnTo>
                    <a:pt x="87697" y="0"/>
                  </a:lnTo>
                  <a:lnTo>
                    <a:pt x="87697" y="2137993"/>
                  </a:lnTo>
                  <a:close/>
                </a:path>
              </a:pathLst>
            </a:custGeom>
            <a:solidFill>
              <a:srgbClr val="374549"/>
            </a:solidFill>
          </p:spPr>
          <p:txBody>
            <a:bodyPr wrap="square" lIns="0" tIns="0" rIns="0" bIns="0" rtlCol="0"/>
            <a:lstStyle/>
            <a:p>
              <a:endParaRPr/>
            </a:p>
          </p:txBody>
        </p:sp>
        <p:sp>
          <p:nvSpPr>
            <p:cNvPr id="75" name="object 75"/>
            <p:cNvSpPr/>
            <p:nvPr/>
          </p:nvSpPr>
          <p:spPr>
            <a:xfrm>
              <a:off x="6788575" y="5884946"/>
              <a:ext cx="88265" cy="784860"/>
            </a:xfrm>
            <a:custGeom>
              <a:avLst/>
              <a:gdLst/>
              <a:ahLst/>
              <a:cxnLst/>
              <a:rect l="l" t="t" r="r" b="b"/>
              <a:pathLst>
                <a:path w="88265" h="784859">
                  <a:moveTo>
                    <a:pt x="87697" y="784289"/>
                  </a:moveTo>
                  <a:lnTo>
                    <a:pt x="0" y="784289"/>
                  </a:lnTo>
                  <a:lnTo>
                    <a:pt x="0" y="0"/>
                  </a:lnTo>
                  <a:lnTo>
                    <a:pt x="87697" y="0"/>
                  </a:lnTo>
                  <a:lnTo>
                    <a:pt x="87697" y="784289"/>
                  </a:lnTo>
                  <a:close/>
                </a:path>
              </a:pathLst>
            </a:custGeom>
            <a:solidFill>
              <a:srgbClr val="FD615D"/>
            </a:solidFill>
          </p:spPr>
          <p:txBody>
            <a:bodyPr wrap="square" lIns="0" tIns="0" rIns="0" bIns="0" rtlCol="0"/>
            <a:lstStyle/>
            <a:p>
              <a:endParaRPr/>
            </a:p>
          </p:txBody>
        </p:sp>
        <p:sp>
          <p:nvSpPr>
            <p:cNvPr id="76" name="object 76"/>
            <p:cNvSpPr/>
            <p:nvPr/>
          </p:nvSpPr>
          <p:spPr>
            <a:xfrm>
              <a:off x="9156405" y="6594029"/>
              <a:ext cx="88265" cy="75565"/>
            </a:xfrm>
            <a:custGeom>
              <a:avLst/>
              <a:gdLst/>
              <a:ahLst/>
              <a:cxnLst/>
              <a:rect l="l" t="t" r="r" b="b"/>
              <a:pathLst>
                <a:path w="88265" h="75565">
                  <a:moveTo>
                    <a:pt x="87697" y="75205"/>
                  </a:moveTo>
                  <a:lnTo>
                    <a:pt x="0" y="75205"/>
                  </a:lnTo>
                  <a:lnTo>
                    <a:pt x="0" y="0"/>
                  </a:lnTo>
                  <a:lnTo>
                    <a:pt x="87697" y="0"/>
                  </a:lnTo>
                  <a:lnTo>
                    <a:pt x="87697" y="75205"/>
                  </a:lnTo>
                  <a:close/>
                </a:path>
              </a:pathLst>
            </a:custGeom>
            <a:solidFill>
              <a:srgbClr val="4091FF"/>
            </a:solidFill>
          </p:spPr>
          <p:txBody>
            <a:bodyPr wrap="square" lIns="0" tIns="0" rIns="0" bIns="0" rtlCol="0"/>
            <a:lstStyle/>
            <a:p>
              <a:endParaRPr/>
            </a:p>
          </p:txBody>
        </p:sp>
        <p:sp>
          <p:nvSpPr>
            <p:cNvPr id="77" name="object 77"/>
            <p:cNvSpPr/>
            <p:nvPr/>
          </p:nvSpPr>
          <p:spPr>
            <a:xfrm>
              <a:off x="9244103" y="6400643"/>
              <a:ext cx="88265" cy="268605"/>
            </a:xfrm>
            <a:custGeom>
              <a:avLst/>
              <a:gdLst/>
              <a:ahLst/>
              <a:cxnLst/>
              <a:rect l="l" t="t" r="r" b="b"/>
              <a:pathLst>
                <a:path w="88265" h="268604">
                  <a:moveTo>
                    <a:pt x="87697" y="268592"/>
                  </a:moveTo>
                  <a:lnTo>
                    <a:pt x="0" y="268592"/>
                  </a:lnTo>
                  <a:lnTo>
                    <a:pt x="0" y="0"/>
                  </a:lnTo>
                  <a:lnTo>
                    <a:pt x="87697" y="0"/>
                  </a:lnTo>
                  <a:lnTo>
                    <a:pt x="87697" y="268592"/>
                  </a:lnTo>
                  <a:close/>
                </a:path>
              </a:pathLst>
            </a:custGeom>
            <a:solidFill>
              <a:srgbClr val="F1C70E"/>
            </a:solidFill>
          </p:spPr>
          <p:txBody>
            <a:bodyPr wrap="square" lIns="0" tIns="0" rIns="0" bIns="0" rtlCol="0"/>
            <a:lstStyle/>
            <a:p>
              <a:endParaRPr/>
            </a:p>
          </p:txBody>
        </p:sp>
        <p:sp>
          <p:nvSpPr>
            <p:cNvPr id="78" name="object 78"/>
            <p:cNvSpPr/>
            <p:nvPr/>
          </p:nvSpPr>
          <p:spPr>
            <a:xfrm>
              <a:off x="9331800" y="6626260"/>
              <a:ext cx="88265" cy="43180"/>
            </a:xfrm>
            <a:custGeom>
              <a:avLst/>
              <a:gdLst/>
              <a:ahLst/>
              <a:cxnLst/>
              <a:rect l="l" t="t" r="r" b="b"/>
              <a:pathLst>
                <a:path w="88265" h="43179">
                  <a:moveTo>
                    <a:pt x="87697" y="42974"/>
                  </a:moveTo>
                  <a:lnTo>
                    <a:pt x="0" y="42974"/>
                  </a:lnTo>
                  <a:lnTo>
                    <a:pt x="0" y="0"/>
                  </a:lnTo>
                  <a:lnTo>
                    <a:pt x="87697" y="0"/>
                  </a:lnTo>
                  <a:lnTo>
                    <a:pt x="87697" y="42974"/>
                  </a:lnTo>
                  <a:close/>
                </a:path>
              </a:pathLst>
            </a:custGeom>
            <a:solidFill>
              <a:srgbClr val="FFA058"/>
            </a:solidFill>
          </p:spPr>
          <p:txBody>
            <a:bodyPr wrap="square" lIns="0" tIns="0" rIns="0" bIns="0" rtlCol="0"/>
            <a:lstStyle/>
            <a:p>
              <a:endParaRPr/>
            </a:p>
          </p:txBody>
        </p:sp>
        <p:sp>
          <p:nvSpPr>
            <p:cNvPr id="79" name="object 79"/>
            <p:cNvSpPr/>
            <p:nvPr/>
          </p:nvSpPr>
          <p:spPr>
            <a:xfrm>
              <a:off x="7139365" y="5208094"/>
              <a:ext cx="88265" cy="1461135"/>
            </a:xfrm>
            <a:custGeom>
              <a:avLst/>
              <a:gdLst/>
              <a:ahLst/>
              <a:cxnLst/>
              <a:rect l="l" t="t" r="r" b="b"/>
              <a:pathLst>
                <a:path w="88265" h="1461134">
                  <a:moveTo>
                    <a:pt x="87697" y="1461141"/>
                  </a:moveTo>
                  <a:lnTo>
                    <a:pt x="0" y="1461141"/>
                  </a:lnTo>
                  <a:lnTo>
                    <a:pt x="0" y="0"/>
                  </a:lnTo>
                  <a:lnTo>
                    <a:pt x="87697" y="0"/>
                  </a:lnTo>
                  <a:lnTo>
                    <a:pt x="87697" y="1461141"/>
                  </a:lnTo>
                  <a:close/>
                </a:path>
              </a:pathLst>
            </a:custGeom>
            <a:solidFill>
              <a:srgbClr val="70334A"/>
            </a:solidFill>
          </p:spPr>
          <p:txBody>
            <a:bodyPr wrap="square" lIns="0" tIns="0" rIns="0" bIns="0" rtlCol="0"/>
            <a:lstStyle/>
            <a:p>
              <a:endParaRPr/>
            </a:p>
          </p:txBody>
        </p:sp>
        <p:sp>
          <p:nvSpPr>
            <p:cNvPr id="80" name="object 80"/>
            <p:cNvSpPr/>
            <p:nvPr/>
          </p:nvSpPr>
          <p:spPr>
            <a:xfrm>
              <a:off x="8367129" y="6293206"/>
              <a:ext cx="88265" cy="376555"/>
            </a:xfrm>
            <a:custGeom>
              <a:avLst/>
              <a:gdLst/>
              <a:ahLst/>
              <a:cxnLst/>
              <a:rect l="l" t="t" r="r" b="b"/>
              <a:pathLst>
                <a:path w="88265" h="376554">
                  <a:moveTo>
                    <a:pt x="87697" y="376029"/>
                  </a:moveTo>
                  <a:lnTo>
                    <a:pt x="0" y="376029"/>
                  </a:lnTo>
                  <a:lnTo>
                    <a:pt x="0" y="0"/>
                  </a:lnTo>
                  <a:lnTo>
                    <a:pt x="87697" y="0"/>
                  </a:lnTo>
                  <a:lnTo>
                    <a:pt x="87697" y="376029"/>
                  </a:lnTo>
                  <a:close/>
                </a:path>
              </a:pathLst>
            </a:custGeom>
            <a:solidFill>
              <a:srgbClr val="8AD4EB"/>
            </a:solidFill>
          </p:spPr>
          <p:txBody>
            <a:bodyPr wrap="square" lIns="0" tIns="0" rIns="0" bIns="0" rtlCol="0"/>
            <a:lstStyle/>
            <a:p>
              <a:endParaRPr/>
            </a:p>
          </p:txBody>
        </p:sp>
        <p:sp>
          <p:nvSpPr>
            <p:cNvPr id="81" name="object 81"/>
            <p:cNvSpPr/>
            <p:nvPr/>
          </p:nvSpPr>
          <p:spPr>
            <a:xfrm>
              <a:off x="9594893" y="6508079"/>
              <a:ext cx="88265" cy="161290"/>
            </a:xfrm>
            <a:custGeom>
              <a:avLst/>
              <a:gdLst/>
              <a:ahLst/>
              <a:cxnLst/>
              <a:rect l="l" t="t" r="r" b="b"/>
              <a:pathLst>
                <a:path w="88265" h="161290">
                  <a:moveTo>
                    <a:pt x="87697" y="161155"/>
                  </a:moveTo>
                  <a:lnTo>
                    <a:pt x="0" y="161155"/>
                  </a:lnTo>
                  <a:lnTo>
                    <a:pt x="0" y="0"/>
                  </a:lnTo>
                  <a:lnTo>
                    <a:pt x="87697" y="0"/>
                  </a:lnTo>
                  <a:lnTo>
                    <a:pt x="87697" y="161155"/>
                  </a:lnTo>
                  <a:close/>
                </a:path>
              </a:pathLst>
            </a:custGeom>
            <a:solidFill>
              <a:srgbClr val="FE9566"/>
            </a:solidFill>
          </p:spPr>
          <p:txBody>
            <a:bodyPr wrap="square" lIns="0" tIns="0" rIns="0" bIns="0" rtlCol="0"/>
            <a:lstStyle/>
            <a:p>
              <a:endParaRPr/>
            </a:p>
          </p:txBody>
        </p:sp>
        <p:sp>
          <p:nvSpPr>
            <p:cNvPr id="82" name="object 82"/>
            <p:cNvSpPr/>
            <p:nvPr/>
          </p:nvSpPr>
          <p:spPr>
            <a:xfrm>
              <a:off x="7402449" y="3779189"/>
              <a:ext cx="1228090" cy="2890520"/>
            </a:xfrm>
            <a:custGeom>
              <a:avLst/>
              <a:gdLst/>
              <a:ahLst/>
              <a:cxnLst/>
              <a:rect l="l" t="t" r="r" b="b"/>
              <a:pathLst>
                <a:path w="1228090" h="2890520">
                  <a:moveTo>
                    <a:pt x="87693" y="2879306"/>
                  </a:moveTo>
                  <a:lnTo>
                    <a:pt x="0" y="2879306"/>
                  </a:lnTo>
                  <a:lnTo>
                    <a:pt x="0" y="2890050"/>
                  </a:lnTo>
                  <a:lnTo>
                    <a:pt x="87693" y="2890050"/>
                  </a:lnTo>
                  <a:lnTo>
                    <a:pt x="87693" y="2879306"/>
                  </a:lnTo>
                  <a:close/>
                </a:path>
                <a:path w="1228090" h="2890520">
                  <a:moveTo>
                    <a:pt x="1227759" y="0"/>
                  </a:moveTo>
                  <a:lnTo>
                    <a:pt x="1140066" y="0"/>
                  </a:lnTo>
                  <a:lnTo>
                    <a:pt x="1140066" y="2890050"/>
                  </a:lnTo>
                  <a:lnTo>
                    <a:pt x="1227759" y="2890050"/>
                  </a:lnTo>
                  <a:lnTo>
                    <a:pt x="1227759" y="0"/>
                  </a:lnTo>
                  <a:close/>
                </a:path>
              </a:pathLst>
            </a:custGeom>
            <a:solidFill>
              <a:srgbClr val="A66999"/>
            </a:solidFill>
          </p:spPr>
          <p:txBody>
            <a:bodyPr wrap="square" lIns="0" tIns="0" rIns="0" bIns="0" rtlCol="0"/>
            <a:lstStyle/>
            <a:p>
              <a:endParaRPr/>
            </a:p>
          </p:txBody>
        </p:sp>
        <p:sp>
          <p:nvSpPr>
            <p:cNvPr id="83" name="object 83"/>
            <p:cNvSpPr/>
            <p:nvPr/>
          </p:nvSpPr>
          <p:spPr>
            <a:xfrm>
              <a:off x="8630221" y="6132050"/>
              <a:ext cx="88265" cy="537210"/>
            </a:xfrm>
            <a:custGeom>
              <a:avLst/>
              <a:gdLst/>
              <a:ahLst/>
              <a:cxnLst/>
              <a:rect l="l" t="t" r="r" b="b"/>
              <a:pathLst>
                <a:path w="88265" h="537209">
                  <a:moveTo>
                    <a:pt x="87697" y="537184"/>
                  </a:moveTo>
                  <a:lnTo>
                    <a:pt x="0" y="537184"/>
                  </a:lnTo>
                  <a:lnTo>
                    <a:pt x="0" y="0"/>
                  </a:lnTo>
                  <a:lnTo>
                    <a:pt x="87697" y="0"/>
                  </a:lnTo>
                  <a:lnTo>
                    <a:pt x="87697" y="537184"/>
                  </a:lnTo>
                  <a:close/>
                </a:path>
              </a:pathLst>
            </a:custGeom>
            <a:solidFill>
              <a:srgbClr val="187278"/>
            </a:solidFill>
          </p:spPr>
          <p:txBody>
            <a:bodyPr wrap="square" lIns="0" tIns="0" rIns="0" bIns="0" rtlCol="0"/>
            <a:lstStyle/>
            <a:p>
              <a:endParaRPr/>
            </a:p>
          </p:txBody>
        </p:sp>
        <p:sp>
          <p:nvSpPr>
            <p:cNvPr id="84" name="object 84"/>
            <p:cNvSpPr/>
            <p:nvPr/>
          </p:nvSpPr>
          <p:spPr>
            <a:xfrm>
              <a:off x="7577852" y="5347761"/>
              <a:ext cx="88265" cy="1322070"/>
            </a:xfrm>
            <a:custGeom>
              <a:avLst/>
              <a:gdLst/>
              <a:ahLst/>
              <a:cxnLst/>
              <a:rect l="l" t="t" r="r" b="b"/>
              <a:pathLst>
                <a:path w="88265" h="1322070">
                  <a:moveTo>
                    <a:pt x="87697" y="1321473"/>
                  </a:moveTo>
                  <a:lnTo>
                    <a:pt x="0" y="1321473"/>
                  </a:lnTo>
                  <a:lnTo>
                    <a:pt x="0" y="0"/>
                  </a:lnTo>
                  <a:lnTo>
                    <a:pt x="87697" y="0"/>
                  </a:lnTo>
                  <a:lnTo>
                    <a:pt x="87697" y="1321473"/>
                  </a:lnTo>
                  <a:close/>
                </a:path>
              </a:pathLst>
            </a:custGeom>
            <a:solidFill>
              <a:srgbClr val="1AAB40"/>
            </a:solidFill>
          </p:spPr>
          <p:txBody>
            <a:bodyPr wrap="square" lIns="0" tIns="0" rIns="0" bIns="0" rtlCol="0"/>
            <a:lstStyle/>
            <a:p>
              <a:endParaRPr/>
            </a:p>
          </p:txBody>
        </p:sp>
        <p:sp>
          <p:nvSpPr>
            <p:cNvPr id="85" name="object 85"/>
            <p:cNvSpPr/>
            <p:nvPr/>
          </p:nvSpPr>
          <p:spPr>
            <a:xfrm>
              <a:off x="7665549" y="4015544"/>
              <a:ext cx="88265" cy="2654300"/>
            </a:xfrm>
            <a:custGeom>
              <a:avLst/>
              <a:gdLst/>
              <a:ahLst/>
              <a:cxnLst/>
              <a:rect l="l" t="t" r="r" b="b"/>
              <a:pathLst>
                <a:path w="88265" h="2654300">
                  <a:moveTo>
                    <a:pt x="87697" y="2653690"/>
                  </a:moveTo>
                  <a:lnTo>
                    <a:pt x="0" y="2653690"/>
                  </a:lnTo>
                  <a:lnTo>
                    <a:pt x="0" y="0"/>
                  </a:lnTo>
                  <a:lnTo>
                    <a:pt x="87697" y="0"/>
                  </a:lnTo>
                  <a:lnTo>
                    <a:pt x="87697" y="2653690"/>
                  </a:lnTo>
                  <a:close/>
                </a:path>
              </a:pathLst>
            </a:custGeom>
            <a:solidFill>
              <a:srgbClr val="15C6F4"/>
            </a:solidFill>
          </p:spPr>
          <p:txBody>
            <a:bodyPr wrap="square" lIns="0" tIns="0" rIns="0" bIns="0" rtlCol="0"/>
            <a:lstStyle/>
            <a:p>
              <a:endParaRPr/>
            </a:p>
          </p:txBody>
        </p:sp>
      </p:grpSp>
      <p:sp>
        <p:nvSpPr>
          <p:cNvPr id="86" name="object 86"/>
          <p:cNvSpPr txBox="1"/>
          <p:nvPr/>
        </p:nvSpPr>
        <p:spPr>
          <a:xfrm>
            <a:off x="6579620" y="5939491"/>
            <a:ext cx="15557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49</a:t>
            </a:r>
            <a:endParaRPr sz="900">
              <a:latin typeface="Segoe UI Semibold"/>
              <a:cs typeface="Segoe UI Semibold"/>
            </a:endParaRPr>
          </a:p>
        </p:txBody>
      </p:sp>
      <p:sp>
        <p:nvSpPr>
          <p:cNvPr id="87" name="object 87"/>
          <p:cNvSpPr txBox="1"/>
          <p:nvPr/>
        </p:nvSpPr>
        <p:spPr>
          <a:xfrm>
            <a:off x="6645376" y="4327938"/>
            <a:ext cx="199390"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199</a:t>
            </a:r>
            <a:endParaRPr sz="900">
              <a:latin typeface="Segoe UI Semibold"/>
              <a:cs typeface="Segoe UI Semibold"/>
            </a:endParaRPr>
          </a:p>
        </p:txBody>
      </p:sp>
      <p:sp>
        <p:nvSpPr>
          <p:cNvPr id="88" name="object 88"/>
          <p:cNvSpPr txBox="1"/>
          <p:nvPr/>
        </p:nvSpPr>
        <p:spPr>
          <a:xfrm>
            <a:off x="6757432" y="5681643"/>
            <a:ext cx="15049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73</a:t>
            </a:r>
            <a:endParaRPr sz="900">
              <a:latin typeface="Segoe UI Semibold"/>
              <a:cs typeface="Segoe UI Semibold"/>
            </a:endParaRPr>
          </a:p>
        </p:txBody>
      </p:sp>
      <p:sp>
        <p:nvSpPr>
          <p:cNvPr id="89" name="object 89"/>
          <p:cNvSpPr txBox="1"/>
          <p:nvPr/>
        </p:nvSpPr>
        <p:spPr>
          <a:xfrm>
            <a:off x="9156873" y="6390726"/>
            <a:ext cx="86995" cy="163195"/>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605D5C"/>
                </a:solidFill>
                <a:latin typeface="Segoe UI Semibold"/>
                <a:cs typeface="Segoe UI Semibold"/>
              </a:rPr>
              <a:t>7</a:t>
            </a:r>
            <a:endParaRPr sz="900">
              <a:latin typeface="Segoe UI Semibold"/>
              <a:cs typeface="Segoe UI Semibold"/>
            </a:endParaRPr>
          </a:p>
        </p:txBody>
      </p:sp>
      <p:sp>
        <p:nvSpPr>
          <p:cNvPr id="90" name="object 90"/>
          <p:cNvSpPr txBox="1"/>
          <p:nvPr/>
        </p:nvSpPr>
        <p:spPr>
          <a:xfrm>
            <a:off x="9211844" y="6197340"/>
            <a:ext cx="152400"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25</a:t>
            </a:r>
            <a:endParaRPr sz="900">
              <a:latin typeface="Segoe UI Semibold"/>
              <a:cs typeface="Segoe UI Semibold"/>
            </a:endParaRPr>
          </a:p>
        </p:txBody>
      </p:sp>
      <p:sp>
        <p:nvSpPr>
          <p:cNvPr id="91" name="object 91"/>
          <p:cNvSpPr txBox="1"/>
          <p:nvPr/>
        </p:nvSpPr>
        <p:spPr>
          <a:xfrm>
            <a:off x="9330036" y="6422957"/>
            <a:ext cx="91440" cy="163195"/>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605D5C"/>
                </a:solidFill>
                <a:latin typeface="Segoe UI Semibold"/>
                <a:cs typeface="Segoe UI Semibold"/>
              </a:rPr>
              <a:t>4</a:t>
            </a:r>
            <a:endParaRPr sz="900">
              <a:latin typeface="Segoe UI Semibold"/>
              <a:cs typeface="Segoe UI Semibold"/>
            </a:endParaRPr>
          </a:p>
        </p:txBody>
      </p:sp>
      <p:sp>
        <p:nvSpPr>
          <p:cNvPr id="92" name="object 92"/>
          <p:cNvSpPr txBox="1"/>
          <p:nvPr/>
        </p:nvSpPr>
        <p:spPr>
          <a:xfrm>
            <a:off x="7083862" y="5004790"/>
            <a:ext cx="19875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136</a:t>
            </a:r>
            <a:endParaRPr sz="900">
              <a:latin typeface="Segoe UI Semibold"/>
              <a:cs typeface="Segoe UI Semibold"/>
            </a:endParaRPr>
          </a:p>
        </p:txBody>
      </p:sp>
      <p:sp>
        <p:nvSpPr>
          <p:cNvPr id="93" name="object 93"/>
          <p:cNvSpPr txBox="1"/>
          <p:nvPr/>
        </p:nvSpPr>
        <p:spPr>
          <a:xfrm>
            <a:off x="8334870" y="6089903"/>
            <a:ext cx="152400"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35</a:t>
            </a:r>
            <a:endParaRPr sz="900">
              <a:latin typeface="Segoe UI Semibold"/>
              <a:cs typeface="Segoe UI Semibold"/>
            </a:endParaRPr>
          </a:p>
        </p:txBody>
      </p:sp>
      <p:sp>
        <p:nvSpPr>
          <p:cNvPr id="94" name="object 94"/>
          <p:cNvSpPr txBox="1"/>
          <p:nvPr/>
        </p:nvSpPr>
        <p:spPr>
          <a:xfrm>
            <a:off x="9571373" y="6304776"/>
            <a:ext cx="13525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15</a:t>
            </a:r>
            <a:endParaRPr sz="900">
              <a:latin typeface="Segoe UI Semibold"/>
              <a:cs typeface="Segoe UI Semibold"/>
            </a:endParaRPr>
          </a:p>
        </p:txBody>
      </p:sp>
      <p:sp>
        <p:nvSpPr>
          <p:cNvPr id="95" name="object 95"/>
          <p:cNvSpPr txBox="1"/>
          <p:nvPr/>
        </p:nvSpPr>
        <p:spPr>
          <a:xfrm>
            <a:off x="7410549" y="6455188"/>
            <a:ext cx="71755" cy="163195"/>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605D5C"/>
                </a:solidFill>
                <a:latin typeface="Segoe UI Semibold"/>
                <a:cs typeface="Segoe UI Semibold"/>
              </a:rPr>
              <a:t>1</a:t>
            </a:r>
            <a:endParaRPr sz="900">
              <a:latin typeface="Segoe UI Semibold"/>
              <a:cs typeface="Segoe UI Semibold"/>
            </a:endParaRPr>
          </a:p>
        </p:txBody>
      </p:sp>
      <p:sp>
        <p:nvSpPr>
          <p:cNvPr id="96" name="object 96"/>
          <p:cNvSpPr txBox="1"/>
          <p:nvPr/>
        </p:nvSpPr>
        <p:spPr>
          <a:xfrm>
            <a:off x="8478282" y="3575880"/>
            <a:ext cx="21653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269</a:t>
            </a:r>
            <a:endParaRPr sz="900">
              <a:latin typeface="Segoe UI Semibold"/>
              <a:cs typeface="Segoe UI Semibold"/>
            </a:endParaRPr>
          </a:p>
        </p:txBody>
      </p:sp>
      <p:sp>
        <p:nvSpPr>
          <p:cNvPr id="97" name="object 97"/>
          <p:cNvSpPr txBox="1"/>
          <p:nvPr/>
        </p:nvSpPr>
        <p:spPr>
          <a:xfrm>
            <a:off x="8597962" y="5928747"/>
            <a:ext cx="152400"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50</a:t>
            </a:r>
            <a:endParaRPr sz="900">
              <a:latin typeface="Segoe UI Semibold"/>
              <a:cs typeface="Segoe UI Semibold"/>
            </a:endParaRPr>
          </a:p>
        </p:txBody>
      </p:sp>
      <p:sp>
        <p:nvSpPr>
          <p:cNvPr id="98" name="object 98"/>
          <p:cNvSpPr txBox="1"/>
          <p:nvPr/>
        </p:nvSpPr>
        <p:spPr>
          <a:xfrm>
            <a:off x="7522536" y="5144458"/>
            <a:ext cx="19875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123</a:t>
            </a:r>
            <a:endParaRPr sz="900">
              <a:latin typeface="Segoe UI Semibold"/>
              <a:cs typeface="Segoe UI Semibold"/>
            </a:endParaRPr>
          </a:p>
        </p:txBody>
      </p:sp>
      <p:sp>
        <p:nvSpPr>
          <p:cNvPr id="99" name="object 99"/>
          <p:cNvSpPr txBox="1"/>
          <p:nvPr/>
        </p:nvSpPr>
        <p:spPr>
          <a:xfrm>
            <a:off x="7601494" y="3812242"/>
            <a:ext cx="215900"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247</a:t>
            </a:r>
            <a:endParaRPr sz="900">
              <a:latin typeface="Segoe UI Semibold"/>
              <a:cs typeface="Segoe UI Semibold"/>
            </a:endParaRPr>
          </a:p>
        </p:txBody>
      </p:sp>
      <p:grpSp>
        <p:nvGrpSpPr>
          <p:cNvPr id="100" name="object 100"/>
          <p:cNvGrpSpPr/>
          <p:nvPr/>
        </p:nvGrpSpPr>
        <p:grpSpPr>
          <a:xfrm>
            <a:off x="10499462" y="3839217"/>
            <a:ext cx="94615" cy="2990215"/>
            <a:chOff x="10499462" y="3839217"/>
            <a:chExt cx="94615" cy="2990215"/>
          </a:xfrm>
        </p:grpSpPr>
        <p:pic>
          <p:nvPicPr>
            <p:cNvPr id="101" name="object 101"/>
            <p:cNvPicPr/>
            <p:nvPr/>
          </p:nvPicPr>
          <p:blipFill>
            <a:blip r:embed="rId4" cstate="print"/>
            <a:stretch>
              <a:fillRect/>
            </a:stretch>
          </p:blipFill>
          <p:spPr>
            <a:xfrm>
              <a:off x="10499462" y="3839217"/>
              <a:ext cx="94268" cy="94016"/>
            </a:xfrm>
            <a:prstGeom prst="rect">
              <a:avLst/>
            </a:prstGeom>
          </p:spPr>
        </p:pic>
        <p:pic>
          <p:nvPicPr>
            <p:cNvPr id="102" name="object 102"/>
            <p:cNvPicPr/>
            <p:nvPr/>
          </p:nvPicPr>
          <p:blipFill>
            <a:blip r:embed="rId5" cstate="print"/>
            <a:stretch>
              <a:fillRect/>
            </a:stretch>
          </p:blipFill>
          <p:spPr>
            <a:xfrm>
              <a:off x="10499462" y="4080416"/>
              <a:ext cx="94268" cy="97776"/>
            </a:xfrm>
            <a:prstGeom prst="rect">
              <a:avLst/>
            </a:prstGeom>
          </p:spPr>
        </p:pic>
        <p:pic>
          <p:nvPicPr>
            <p:cNvPr id="103" name="object 103"/>
            <p:cNvPicPr/>
            <p:nvPr/>
          </p:nvPicPr>
          <p:blipFill>
            <a:blip r:embed="rId6" cstate="print"/>
            <a:stretch>
              <a:fillRect/>
            </a:stretch>
          </p:blipFill>
          <p:spPr>
            <a:xfrm>
              <a:off x="10499462" y="4324992"/>
              <a:ext cx="94268" cy="94016"/>
            </a:xfrm>
            <a:prstGeom prst="rect">
              <a:avLst/>
            </a:prstGeom>
          </p:spPr>
        </p:pic>
        <p:pic>
          <p:nvPicPr>
            <p:cNvPr id="104" name="object 104"/>
            <p:cNvPicPr/>
            <p:nvPr/>
          </p:nvPicPr>
          <p:blipFill>
            <a:blip r:embed="rId7" cstate="print"/>
            <a:stretch>
              <a:fillRect/>
            </a:stretch>
          </p:blipFill>
          <p:spPr>
            <a:xfrm>
              <a:off x="10499462" y="4563117"/>
              <a:ext cx="94268" cy="94016"/>
            </a:xfrm>
            <a:prstGeom prst="rect">
              <a:avLst/>
            </a:prstGeom>
          </p:spPr>
        </p:pic>
        <p:pic>
          <p:nvPicPr>
            <p:cNvPr id="105" name="object 105"/>
            <p:cNvPicPr/>
            <p:nvPr/>
          </p:nvPicPr>
          <p:blipFill>
            <a:blip r:embed="rId8" cstate="print"/>
            <a:stretch>
              <a:fillRect/>
            </a:stretch>
          </p:blipFill>
          <p:spPr>
            <a:xfrm>
              <a:off x="10499462" y="4804316"/>
              <a:ext cx="94268" cy="97776"/>
            </a:xfrm>
            <a:prstGeom prst="rect">
              <a:avLst/>
            </a:prstGeom>
          </p:spPr>
        </p:pic>
        <p:pic>
          <p:nvPicPr>
            <p:cNvPr id="106" name="object 106"/>
            <p:cNvPicPr/>
            <p:nvPr/>
          </p:nvPicPr>
          <p:blipFill>
            <a:blip r:embed="rId9" cstate="print"/>
            <a:stretch>
              <a:fillRect/>
            </a:stretch>
          </p:blipFill>
          <p:spPr>
            <a:xfrm>
              <a:off x="10499462" y="5048892"/>
              <a:ext cx="94268" cy="94016"/>
            </a:xfrm>
            <a:prstGeom prst="rect">
              <a:avLst/>
            </a:prstGeom>
          </p:spPr>
        </p:pic>
        <p:pic>
          <p:nvPicPr>
            <p:cNvPr id="107" name="object 107"/>
            <p:cNvPicPr/>
            <p:nvPr/>
          </p:nvPicPr>
          <p:blipFill>
            <a:blip r:embed="rId10" cstate="print"/>
            <a:stretch>
              <a:fillRect/>
            </a:stretch>
          </p:blipFill>
          <p:spPr>
            <a:xfrm>
              <a:off x="10499462" y="5287017"/>
              <a:ext cx="94268" cy="94016"/>
            </a:xfrm>
            <a:prstGeom prst="rect">
              <a:avLst/>
            </a:prstGeom>
          </p:spPr>
        </p:pic>
        <p:pic>
          <p:nvPicPr>
            <p:cNvPr id="108" name="object 108"/>
            <p:cNvPicPr/>
            <p:nvPr/>
          </p:nvPicPr>
          <p:blipFill>
            <a:blip r:embed="rId11" cstate="print"/>
            <a:stretch>
              <a:fillRect/>
            </a:stretch>
          </p:blipFill>
          <p:spPr>
            <a:xfrm>
              <a:off x="10499462" y="5528216"/>
              <a:ext cx="94268" cy="97776"/>
            </a:xfrm>
            <a:prstGeom prst="rect">
              <a:avLst/>
            </a:prstGeom>
          </p:spPr>
        </p:pic>
        <p:pic>
          <p:nvPicPr>
            <p:cNvPr id="109" name="object 109"/>
            <p:cNvPicPr/>
            <p:nvPr/>
          </p:nvPicPr>
          <p:blipFill>
            <a:blip r:embed="rId12" cstate="print"/>
            <a:stretch>
              <a:fillRect/>
            </a:stretch>
          </p:blipFill>
          <p:spPr>
            <a:xfrm>
              <a:off x="10499462" y="5772792"/>
              <a:ext cx="94268" cy="94016"/>
            </a:xfrm>
            <a:prstGeom prst="rect">
              <a:avLst/>
            </a:prstGeom>
          </p:spPr>
        </p:pic>
        <p:pic>
          <p:nvPicPr>
            <p:cNvPr id="110" name="object 110"/>
            <p:cNvPicPr/>
            <p:nvPr/>
          </p:nvPicPr>
          <p:blipFill>
            <a:blip r:embed="rId13" cstate="print"/>
            <a:stretch>
              <a:fillRect/>
            </a:stretch>
          </p:blipFill>
          <p:spPr>
            <a:xfrm>
              <a:off x="10499462" y="6010917"/>
              <a:ext cx="94268" cy="94016"/>
            </a:xfrm>
            <a:prstGeom prst="rect">
              <a:avLst/>
            </a:prstGeom>
          </p:spPr>
        </p:pic>
        <p:pic>
          <p:nvPicPr>
            <p:cNvPr id="111" name="object 111"/>
            <p:cNvPicPr/>
            <p:nvPr/>
          </p:nvPicPr>
          <p:blipFill>
            <a:blip r:embed="rId14" cstate="print"/>
            <a:stretch>
              <a:fillRect/>
            </a:stretch>
          </p:blipFill>
          <p:spPr>
            <a:xfrm>
              <a:off x="10499462" y="6252117"/>
              <a:ext cx="94268" cy="97776"/>
            </a:xfrm>
            <a:prstGeom prst="rect">
              <a:avLst/>
            </a:prstGeom>
          </p:spPr>
        </p:pic>
        <p:pic>
          <p:nvPicPr>
            <p:cNvPr id="112" name="object 112"/>
            <p:cNvPicPr/>
            <p:nvPr/>
          </p:nvPicPr>
          <p:blipFill>
            <a:blip r:embed="rId15" cstate="print"/>
            <a:stretch>
              <a:fillRect/>
            </a:stretch>
          </p:blipFill>
          <p:spPr>
            <a:xfrm>
              <a:off x="10499462" y="6496692"/>
              <a:ext cx="94268" cy="94016"/>
            </a:xfrm>
            <a:prstGeom prst="rect">
              <a:avLst/>
            </a:prstGeom>
          </p:spPr>
        </p:pic>
        <p:pic>
          <p:nvPicPr>
            <p:cNvPr id="113" name="object 113"/>
            <p:cNvPicPr/>
            <p:nvPr/>
          </p:nvPicPr>
          <p:blipFill>
            <a:blip r:embed="rId16" cstate="print"/>
            <a:stretch>
              <a:fillRect/>
            </a:stretch>
          </p:blipFill>
          <p:spPr>
            <a:xfrm>
              <a:off x="10499462" y="6734817"/>
              <a:ext cx="94268" cy="94016"/>
            </a:xfrm>
            <a:prstGeom prst="rect">
              <a:avLst/>
            </a:prstGeom>
          </p:spPr>
        </p:pic>
      </p:grpSp>
      <p:sp>
        <p:nvSpPr>
          <p:cNvPr id="114" name="object 114"/>
          <p:cNvSpPr txBox="1"/>
          <p:nvPr/>
        </p:nvSpPr>
        <p:spPr>
          <a:xfrm>
            <a:off x="10479087" y="3546469"/>
            <a:ext cx="1700530" cy="3321050"/>
          </a:xfrm>
          <a:prstGeom prst="rect">
            <a:avLst/>
          </a:prstGeom>
        </p:spPr>
        <p:txBody>
          <a:bodyPr vert="horz" wrap="square" lIns="0" tIns="60325" rIns="0" bIns="0" rtlCol="0">
            <a:spAutoFit/>
          </a:bodyPr>
          <a:lstStyle/>
          <a:p>
            <a:pPr marL="12700">
              <a:lnSpc>
                <a:spcPct val="100000"/>
              </a:lnSpc>
              <a:spcBef>
                <a:spcPts val="475"/>
              </a:spcBef>
            </a:pPr>
            <a:r>
              <a:rPr sz="1000" b="1" i="1" spc="-10" dirty="0">
                <a:solidFill>
                  <a:srgbClr val="605D5C"/>
                </a:solidFill>
                <a:latin typeface="Segoe UI Semibold"/>
                <a:cs typeface="Segoe UI Semibold"/>
              </a:rPr>
              <a:t>JobRole</a:t>
            </a:r>
            <a:endParaRPr sz="1000">
              <a:latin typeface="Segoe UI Semibold"/>
              <a:cs typeface="Segoe UI Semibold"/>
            </a:endParaRPr>
          </a:p>
          <a:p>
            <a:pPr marL="137160">
              <a:lnSpc>
                <a:spcPct val="100000"/>
              </a:lnSpc>
              <a:spcBef>
                <a:spcPts val="375"/>
              </a:spcBef>
            </a:pPr>
            <a:r>
              <a:rPr sz="1000" b="1" i="1" dirty="0">
                <a:solidFill>
                  <a:srgbClr val="605D5C"/>
                </a:solidFill>
                <a:latin typeface="Segoe UI Semibold"/>
                <a:cs typeface="Segoe UI Semibold"/>
              </a:rPr>
              <a:t>Analytics</a:t>
            </a:r>
            <a:r>
              <a:rPr sz="1000" b="1" i="1" spc="5" dirty="0">
                <a:solidFill>
                  <a:srgbClr val="605D5C"/>
                </a:solidFill>
                <a:latin typeface="Segoe UI Semibold"/>
                <a:cs typeface="Segoe UI Semibold"/>
              </a:rPr>
              <a:t> </a:t>
            </a:r>
            <a:r>
              <a:rPr sz="1000" b="1" i="1" spc="-10" dirty="0">
                <a:solidFill>
                  <a:srgbClr val="605D5C"/>
                </a:solidFill>
                <a:latin typeface="Segoe UI Semibold"/>
                <a:cs typeface="Segoe UI Semibold"/>
              </a:rPr>
              <a:t>Manager</a:t>
            </a:r>
            <a:endParaRPr sz="1000">
              <a:latin typeface="Segoe UI Semibold"/>
              <a:cs typeface="Segoe UI Semibold"/>
            </a:endParaRPr>
          </a:p>
          <a:p>
            <a:pPr marL="137160">
              <a:lnSpc>
                <a:spcPct val="100000"/>
              </a:lnSpc>
              <a:spcBef>
                <a:spcPts val="675"/>
              </a:spcBef>
            </a:pPr>
            <a:r>
              <a:rPr sz="1000" b="1" i="1" dirty="0">
                <a:solidFill>
                  <a:srgbClr val="605D5C"/>
                </a:solidFill>
                <a:latin typeface="Segoe UI Semibold"/>
                <a:cs typeface="Segoe UI Semibold"/>
              </a:rPr>
              <a:t>Data</a:t>
            </a:r>
            <a:r>
              <a:rPr sz="1000" b="1" i="1" spc="-10" dirty="0">
                <a:solidFill>
                  <a:srgbClr val="605D5C"/>
                </a:solidFill>
                <a:latin typeface="Segoe UI Semibold"/>
                <a:cs typeface="Segoe UI Semibold"/>
              </a:rPr>
              <a:t> Scientist</a:t>
            </a:r>
            <a:endParaRPr sz="1000">
              <a:latin typeface="Segoe UI Semibold"/>
              <a:cs typeface="Segoe UI Semibold"/>
            </a:endParaRPr>
          </a:p>
          <a:p>
            <a:pPr marL="137160" marR="331470">
              <a:lnSpc>
                <a:spcPct val="156300"/>
              </a:lnSpc>
              <a:spcBef>
                <a:spcPts val="75"/>
              </a:spcBef>
            </a:pPr>
            <a:r>
              <a:rPr sz="1000" b="1" i="1" dirty="0">
                <a:solidFill>
                  <a:srgbClr val="605D5C"/>
                </a:solidFill>
                <a:latin typeface="Segoe UI Semibold"/>
                <a:cs typeface="Segoe UI Semibold"/>
              </a:rPr>
              <a:t>Engineering</a:t>
            </a:r>
            <a:r>
              <a:rPr sz="1000" b="1" i="1" spc="-5" dirty="0">
                <a:solidFill>
                  <a:srgbClr val="605D5C"/>
                </a:solidFill>
                <a:latin typeface="Segoe UI Semibold"/>
                <a:cs typeface="Segoe UI Semibold"/>
              </a:rPr>
              <a:t> </a:t>
            </a:r>
            <a:r>
              <a:rPr sz="1000" b="1" i="1" spc="-10" dirty="0">
                <a:solidFill>
                  <a:srgbClr val="605D5C"/>
                </a:solidFill>
                <a:latin typeface="Segoe UI Semibold"/>
                <a:cs typeface="Segoe UI Semibold"/>
              </a:rPr>
              <a:t>Manager </a:t>
            </a:r>
            <a:r>
              <a:rPr sz="1000" b="1" i="1" dirty="0">
                <a:solidFill>
                  <a:srgbClr val="605D5C"/>
                </a:solidFill>
                <a:latin typeface="Segoe UI Semibold"/>
                <a:cs typeface="Segoe UI Semibold"/>
              </a:rPr>
              <a:t>HR</a:t>
            </a:r>
            <a:r>
              <a:rPr sz="1000" b="1" i="1" spc="-15" dirty="0">
                <a:solidFill>
                  <a:srgbClr val="605D5C"/>
                </a:solidFill>
                <a:latin typeface="Segoe UI Semibold"/>
                <a:cs typeface="Segoe UI Semibold"/>
              </a:rPr>
              <a:t> </a:t>
            </a:r>
            <a:r>
              <a:rPr sz="1000" b="1" i="1" dirty="0">
                <a:solidFill>
                  <a:srgbClr val="605D5C"/>
                </a:solidFill>
                <a:latin typeface="Segoe UI Semibold"/>
                <a:cs typeface="Segoe UI Semibold"/>
              </a:rPr>
              <a:t>Business</a:t>
            </a:r>
            <a:r>
              <a:rPr sz="1000" b="1" i="1" spc="-5" dirty="0">
                <a:solidFill>
                  <a:srgbClr val="605D5C"/>
                </a:solidFill>
                <a:latin typeface="Segoe UI Semibold"/>
                <a:cs typeface="Segoe UI Semibold"/>
              </a:rPr>
              <a:t> </a:t>
            </a:r>
            <a:r>
              <a:rPr sz="1000" b="1" i="1" spc="-10" dirty="0">
                <a:solidFill>
                  <a:srgbClr val="605D5C"/>
                </a:solidFill>
                <a:latin typeface="Segoe UI Semibold"/>
                <a:cs typeface="Segoe UI Semibold"/>
              </a:rPr>
              <a:t>Partner </a:t>
            </a:r>
            <a:r>
              <a:rPr sz="1000" b="1" i="1" dirty="0">
                <a:solidFill>
                  <a:srgbClr val="605D5C"/>
                </a:solidFill>
                <a:latin typeface="Segoe UI Semibold"/>
                <a:cs typeface="Segoe UI Semibold"/>
              </a:rPr>
              <a:t>HR</a:t>
            </a:r>
            <a:r>
              <a:rPr sz="1000" b="1" i="1" spc="-5" dirty="0">
                <a:solidFill>
                  <a:srgbClr val="605D5C"/>
                </a:solidFill>
                <a:latin typeface="Segoe UI Semibold"/>
                <a:cs typeface="Segoe UI Semibold"/>
              </a:rPr>
              <a:t> </a:t>
            </a:r>
            <a:r>
              <a:rPr sz="1000" b="1" i="1" spc="-10" dirty="0">
                <a:solidFill>
                  <a:srgbClr val="605D5C"/>
                </a:solidFill>
                <a:latin typeface="Segoe UI Semibold"/>
                <a:cs typeface="Segoe UI Semibold"/>
              </a:rPr>
              <a:t>Executive</a:t>
            </a:r>
            <a:endParaRPr sz="1000">
              <a:latin typeface="Segoe UI Semibold"/>
              <a:cs typeface="Segoe UI Semibold"/>
            </a:endParaRPr>
          </a:p>
          <a:p>
            <a:pPr marL="137160">
              <a:lnSpc>
                <a:spcPct val="100000"/>
              </a:lnSpc>
              <a:spcBef>
                <a:spcPts val="750"/>
              </a:spcBef>
            </a:pPr>
            <a:r>
              <a:rPr sz="1000" b="1" i="1" dirty="0">
                <a:solidFill>
                  <a:srgbClr val="605D5C"/>
                </a:solidFill>
                <a:latin typeface="Segoe UI Semibold"/>
                <a:cs typeface="Segoe UI Semibold"/>
              </a:rPr>
              <a:t>HR</a:t>
            </a:r>
            <a:r>
              <a:rPr sz="1000" b="1" i="1" spc="-5" dirty="0">
                <a:solidFill>
                  <a:srgbClr val="605D5C"/>
                </a:solidFill>
                <a:latin typeface="Segoe UI Semibold"/>
                <a:cs typeface="Segoe UI Semibold"/>
              </a:rPr>
              <a:t> </a:t>
            </a:r>
            <a:r>
              <a:rPr sz="1000" b="1" i="1" spc="-10" dirty="0">
                <a:solidFill>
                  <a:srgbClr val="605D5C"/>
                </a:solidFill>
                <a:latin typeface="Segoe UI Semibold"/>
                <a:cs typeface="Segoe UI Semibold"/>
              </a:rPr>
              <a:t>Manager</a:t>
            </a:r>
            <a:endParaRPr sz="1000">
              <a:latin typeface="Segoe UI Semibold"/>
              <a:cs typeface="Segoe UI Semibold"/>
            </a:endParaRPr>
          </a:p>
          <a:p>
            <a:pPr marL="137160" marR="5080">
              <a:lnSpc>
                <a:spcPct val="156300"/>
              </a:lnSpc>
            </a:pPr>
            <a:r>
              <a:rPr sz="1000" b="1" i="1" dirty="0">
                <a:solidFill>
                  <a:srgbClr val="605D5C"/>
                </a:solidFill>
                <a:latin typeface="Segoe UI Semibold"/>
                <a:cs typeface="Segoe UI Semibold"/>
              </a:rPr>
              <a:t>Machine</a:t>
            </a:r>
            <a:r>
              <a:rPr sz="1000" b="1" i="1" spc="-15" dirty="0">
                <a:solidFill>
                  <a:srgbClr val="605D5C"/>
                </a:solidFill>
                <a:latin typeface="Segoe UI Semibold"/>
                <a:cs typeface="Segoe UI Semibold"/>
              </a:rPr>
              <a:t> </a:t>
            </a:r>
            <a:r>
              <a:rPr sz="1000" b="1" i="1" dirty="0">
                <a:solidFill>
                  <a:srgbClr val="605D5C"/>
                </a:solidFill>
                <a:latin typeface="Segoe UI Semibold"/>
                <a:cs typeface="Segoe UI Semibold"/>
              </a:rPr>
              <a:t>Learning</a:t>
            </a:r>
            <a:r>
              <a:rPr sz="1000" b="1" i="1" spc="-15" dirty="0">
                <a:solidFill>
                  <a:srgbClr val="605D5C"/>
                </a:solidFill>
                <a:latin typeface="Segoe UI Semibold"/>
                <a:cs typeface="Segoe UI Semibold"/>
              </a:rPr>
              <a:t> </a:t>
            </a:r>
            <a:r>
              <a:rPr sz="1000" b="1" i="1" spc="-10" dirty="0">
                <a:solidFill>
                  <a:srgbClr val="605D5C"/>
                </a:solidFill>
                <a:latin typeface="Segoe UI Semibold"/>
                <a:cs typeface="Segoe UI Semibold"/>
              </a:rPr>
              <a:t>Engineer Manager</a:t>
            </a:r>
            <a:endParaRPr sz="1000">
              <a:latin typeface="Segoe UI Semibold"/>
              <a:cs typeface="Segoe UI Semibold"/>
            </a:endParaRPr>
          </a:p>
          <a:p>
            <a:pPr marL="137160">
              <a:lnSpc>
                <a:spcPct val="100000"/>
              </a:lnSpc>
              <a:spcBef>
                <a:spcPts val="745"/>
              </a:spcBef>
            </a:pPr>
            <a:r>
              <a:rPr sz="1000" b="1" i="1" spc="-10" dirty="0">
                <a:solidFill>
                  <a:srgbClr val="605D5C"/>
                </a:solidFill>
                <a:latin typeface="Segoe UI Semibold"/>
                <a:cs typeface="Segoe UI Semibold"/>
              </a:rPr>
              <a:t>Recruiter</a:t>
            </a:r>
            <a:endParaRPr sz="1000">
              <a:latin typeface="Segoe UI Semibold"/>
              <a:cs typeface="Segoe UI Semibold"/>
            </a:endParaRPr>
          </a:p>
          <a:p>
            <a:pPr marL="137160" marR="394970">
              <a:lnSpc>
                <a:spcPct val="156300"/>
              </a:lnSpc>
            </a:pPr>
            <a:r>
              <a:rPr sz="1000" b="1" i="1" dirty="0">
                <a:solidFill>
                  <a:srgbClr val="605D5C"/>
                </a:solidFill>
                <a:latin typeface="Segoe UI Semibold"/>
                <a:cs typeface="Segoe UI Semibold"/>
              </a:rPr>
              <a:t>Sales</a:t>
            </a:r>
            <a:r>
              <a:rPr sz="1000" b="1" i="1" spc="-5" dirty="0">
                <a:solidFill>
                  <a:srgbClr val="605D5C"/>
                </a:solidFill>
                <a:latin typeface="Segoe UI Semibold"/>
                <a:cs typeface="Segoe UI Semibold"/>
              </a:rPr>
              <a:t> </a:t>
            </a:r>
            <a:r>
              <a:rPr sz="1000" b="1" i="1" spc="-10" dirty="0">
                <a:solidFill>
                  <a:srgbClr val="605D5C"/>
                </a:solidFill>
                <a:latin typeface="Segoe UI Semibold"/>
                <a:cs typeface="Segoe UI Semibold"/>
              </a:rPr>
              <a:t>Executive</a:t>
            </a:r>
            <a:r>
              <a:rPr sz="1000" b="1" i="1" spc="500" dirty="0">
                <a:solidFill>
                  <a:srgbClr val="605D5C"/>
                </a:solidFill>
                <a:latin typeface="Segoe UI Semibold"/>
                <a:cs typeface="Segoe UI Semibold"/>
              </a:rPr>
              <a:t> </a:t>
            </a:r>
            <a:r>
              <a:rPr sz="1000" b="1" i="1" dirty="0">
                <a:solidFill>
                  <a:srgbClr val="605D5C"/>
                </a:solidFill>
                <a:latin typeface="Segoe UI Semibold"/>
                <a:cs typeface="Segoe UI Semibold"/>
              </a:rPr>
              <a:t>Sales</a:t>
            </a:r>
            <a:r>
              <a:rPr sz="1000" b="1" i="1" spc="-5" dirty="0">
                <a:solidFill>
                  <a:srgbClr val="605D5C"/>
                </a:solidFill>
                <a:latin typeface="Segoe UI Semibold"/>
                <a:cs typeface="Segoe UI Semibold"/>
              </a:rPr>
              <a:t> </a:t>
            </a:r>
            <a:r>
              <a:rPr sz="1000" b="1" i="1" spc="-10" dirty="0">
                <a:solidFill>
                  <a:srgbClr val="605D5C"/>
                </a:solidFill>
                <a:latin typeface="Segoe UI Semibold"/>
                <a:cs typeface="Segoe UI Semibold"/>
              </a:rPr>
              <a:t>Representative</a:t>
            </a:r>
            <a:endParaRPr sz="1000">
              <a:latin typeface="Segoe UI Semibold"/>
              <a:cs typeface="Segoe UI Semibold"/>
            </a:endParaRPr>
          </a:p>
          <a:p>
            <a:pPr marL="137160" marR="127000">
              <a:lnSpc>
                <a:spcPct val="156300"/>
              </a:lnSpc>
              <a:spcBef>
                <a:spcPts val="75"/>
              </a:spcBef>
            </a:pPr>
            <a:r>
              <a:rPr sz="1000" b="1" i="1" dirty="0">
                <a:solidFill>
                  <a:srgbClr val="605D5C"/>
                </a:solidFill>
                <a:latin typeface="Segoe UI Semibold"/>
                <a:cs typeface="Segoe UI Semibold"/>
              </a:rPr>
              <a:t>Senior</a:t>
            </a:r>
            <a:r>
              <a:rPr sz="1000" b="1" i="1" spc="-10" dirty="0">
                <a:solidFill>
                  <a:srgbClr val="605D5C"/>
                </a:solidFill>
                <a:latin typeface="Segoe UI Semibold"/>
                <a:cs typeface="Segoe UI Semibold"/>
              </a:rPr>
              <a:t> </a:t>
            </a:r>
            <a:r>
              <a:rPr sz="1000" b="1" i="1" dirty="0">
                <a:solidFill>
                  <a:srgbClr val="605D5C"/>
                </a:solidFill>
                <a:latin typeface="Segoe UI Semibold"/>
                <a:cs typeface="Segoe UI Semibold"/>
              </a:rPr>
              <a:t>Software</a:t>
            </a:r>
            <a:r>
              <a:rPr sz="1000" b="1" i="1" spc="-10" dirty="0">
                <a:solidFill>
                  <a:srgbClr val="605D5C"/>
                </a:solidFill>
                <a:latin typeface="Segoe UI Semibold"/>
                <a:cs typeface="Segoe UI Semibold"/>
              </a:rPr>
              <a:t> Engineer </a:t>
            </a:r>
            <a:r>
              <a:rPr sz="1000" b="1" i="1" dirty="0">
                <a:solidFill>
                  <a:srgbClr val="605D5C"/>
                </a:solidFill>
                <a:latin typeface="Segoe UI Semibold"/>
                <a:cs typeface="Segoe UI Semibold"/>
              </a:rPr>
              <a:t>Software</a:t>
            </a:r>
            <a:r>
              <a:rPr sz="1000" b="1" i="1" spc="-25" dirty="0">
                <a:solidFill>
                  <a:srgbClr val="605D5C"/>
                </a:solidFill>
                <a:latin typeface="Segoe UI Semibold"/>
                <a:cs typeface="Segoe UI Semibold"/>
              </a:rPr>
              <a:t> </a:t>
            </a:r>
            <a:r>
              <a:rPr sz="1000" b="1" i="1" spc="-10" dirty="0">
                <a:solidFill>
                  <a:srgbClr val="605D5C"/>
                </a:solidFill>
                <a:latin typeface="Segoe UI Semibold"/>
                <a:cs typeface="Segoe UI Semibold"/>
              </a:rPr>
              <a:t>Engineer</a:t>
            </a:r>
            <a:endParaRPr sz="1000">
              <a:latin typeface="Segoe UI Semibold"/>
              <a:cs typeface="Segoe UI Semibold"/>
            </a:endParaRPr>
          </a:p>
        </p:txBody>
      </p:sp>
      <p:grpSp>
        <p:nvGrpSpPr>
          <p:cNvPr id="115" name="object 115"/>
          <p:cNvGrpSpPr/>
          <p:nvPr/>
        </p:nvGrpSpPr>
        <p:grpSpPr>
          <a:xfrm>
            <a:off x="219075" y="219075"/>
            <a:ext cx="12211050" cy="876300"/>
            <a:chOff x="219075" y="219075"/>
            <a:chExt cx="12211050" cy="876300"/>
          </a:xfrm>
        </p:grpSpPr>
        <p:sp>
          <p:nvSpPr>
            <p:cNvPr id="116" name="object 116"/>
            <p:cNvSpPr/>
            <p:nvPr/>
          </p:nvSpPr>
          <p:spPr>
            <a:xfrm>
              <a:off x="228600" y="228600"/>
              <a:ext cx="12192000" cy="857250"/>
            </a:xfrm>
            <a:custGeom>
              <a:avLst/>
              <a:gdLst/>
              <a:ahLst/>
              <a:cxnLst/>
              <a:rect l="l" t="t" r="r" b="b"/>
              <a:pathLst>
                <a:path w="12192000" h="857250">
                  <a:moveTo>
                    <a:pt x="12192000" y="857250"/>
                  </a:moveTo>
                  <a:lnTo>
                    <a:pt x="0" y="857250"/>
                  </a:lnTo>
                  <a:lnTo>
                    <a:pt x="0" y="0"/>
                  </a:lnTo>
                  <a:lnTo>
                    <a:pt x="12192000" y="0"/>
                  </a:lnTo>
                  <a:lnTo>
                    <a:pt x="12192000" y="857250"/>
                  </a:lnTo>
                  <a:close/>
                </a:path>
              </a:pathLst>
            </a:custGeom>
            <a:solidFill>
              <a:srgbClr val="FFAE00"/>
            </a:solidFill>
          </p:spPr>
          <p:txBody>
            <a:bodyPr wrap="square" lIns="0" tIns="0" rIns="0" bIns="0" rtlCol="0"/>
            <a:lstStyle/>
            <a:p>
              <a:endParaRPr/>
            </a:p>
          </p:txBody>
        </p:sp>
        <p:sp>
          <p:nvSpPr>
            <p:cNvPr id="117" name="object 117"/>
            <p:cNvSpPr/>
            <p:nvPr/>
          </p:nvSpPr>
          <p:spPr>
            <a:xfrm>
              <a:off x="228600" y="228600"/>
              <a:ext cx="12192000" cy="857250"/>
            </a:xfrm>
            <a:custGeom>
              <a:avLst/>
              <a:gdLst/>
              <a:ahLst/>
              <a:cxnLst/>
              <a:rect l="l" t="t" r="r" b="b"/>
              <a:pathLst>
                <a:path w="12192000" h="857250">
                  <a:moveTo>
                    <a:pt x="0" y="0"/>
                  </a:moveTo>
                  <a:lnTo>
                    <a:pt x="12192000" y="0"/>
                  </a:lnTo>
                  <a:lnTo>
                    <a:pt x="12192000" y="857250"/>
                  </a:lnTo>
                  <a:lnTo>
                    <a:pt x="0" y="857250"/>
                  </a:lnTo>
                  <a:lnTo>
                    <a:pt x="0" y="0"/>
                  </a:lnTo>
                  <a:close/>
                </a:path>
              </a:pathLst>
            </a:custGeom>
            <a:ln w="19050">
              <a:solidFill>
                <a:srgbClr val="BE7900"/>
              </a:solidFill>
            </a:ln>
          </p:spPr>
          <p:txBody>
            <a:bodyPr wrap="square" lIns="0" tIns="0" rIns="0" bIns="0" rtlCol="0"/>
            <a:lstStyle/>
            <a:p>
              <a:endParaRPr/>
            </a:p>
          </p:txBody>
        </p:sp>
      </p:grpSp>
      <p:sp>
        <p:nvSpPr>
          <p:cNvPr id="118" name="object 118"/>
          <p:cNvSpPr txBox="1">
            <a:spLocks noGrp="1"/>
          </p:cNvSpPr>
          <p:nvPr>
            <p:ph type="title"/>
          </p:nvPr>
        </p:nvSpPr>
        <p:spPr>
          <a:xfrm>
            <a:off x="613048" y="359839"/>
            <a:ext cx="9963398" cy="1119184"/>
          </a:xfrm>
          <a:prstGeom prst="rect">
            <a:avLst/>
          </a:prstGeom>
        </p:spPr>
        <p:txBody>
          <a:bodyPr vert="horz" wrap="square" lIns="0" tIns="12700" rIns="0" bIns="0" rtlCol="0">
            <a:spAutoFit/>
          </a:bodyPr>
          <a:lstStyle/>
          <a:p>
            <a:pPr marL="12700">
              <a:lnSpc>
                <a:spcPct val="100000"/>
              </a:lnSpc>
              <a:spcBef>
                <a:spcPts val="100"/>
              </a:spcBef>
            </a:pPr>
            <a:r>
              <a:rPr dirty="0"/>
              <a:t>ATLAS</a:t>
            </a:r>
            <a:r>
              <a:rPr spc="-30" dirty="0"/>
              <a:t> </a:t>
            </a:r>
            <a:r>
              <a:rPr dirty="0"/>
              <a:t>LAB</a:t>
            </a:r>
            <a:r>
              <a:rPr spc="-25" dirty="0"/>
              <a:t> </a:t>
            </a:r>
            <a:r>
              <a:rPr dirty="0"/>
              <a:t>|</a:t>
            </a:r>
            <a:r>
              <a:rPr spc="-25" dirty="0"/>
              <a:t> </a:t>
            </a:r>
            <a:r>
              <a:rPr spc="-10" dirty="0"/>
              <a:t>Overview</a:t>
            </a:r>
          </a:p>
        </p:txBody>
      </p:sp>
      <p:pic>
        <p:nvPicPr>
          <p:cNvPr id="119" name="object 119"/>
          <p:cNvPicPr/>
          <p:nvPr/>
        </p:nvPicPr>
        <p:blipFill>
          <a:blip r:embed="rId17" cstate="print"/>
          <a:stretch>
            <a:fillRect/>
          </a:stretch>
        </p:blipFill>
        <p:spPr>
          <a:xfrm>
            <a:off x="5526881" y="228600"/>
            <a:ext cx="1685925" cy="857250"/>
          </a:xfrm>
          <a:prstGeom prst="rect">
            <a:avLst/>
          </a:prstGeom>
        </p:spPr>
      </p:pic>
      <p:sp>
        <p:nvSpPr>
          <p:cNvPr id="120" name="object 120"/>
          <p:cNvSpPr txBox="1"/>
          <p:nvPr/>
        </p:nvSpPr>
        <p:spPr>
          <a:xfrm>
            <a:off x="6089253" y="574706"/>
            <a:ext cx="561340" cy="177800"/>
          </a:xfrm>
          <a:prstGeom prst="rect">
            <a:avLst/>
          </a:prstGeom>
        </p:spPr>
        <p:txBody>
          <a:bodyPr vert="horz" wrap="square" lIns="0" tIns="12700" rIns="0" bIns="0" rtlCol="0">
            <a:spAutoFit/>
          </a:bodyPr>
          <a:lstStyle/>
          <a:p>
            <a:pPr marL="12700">
              <a:lnSpc>
                <a:spcPct val="100000"/>
              </a:lnSpc>
              <a:spcBef>
                <a:spcPts val="100"/>
              </a:spcBef>
            </a:pPr>
            <a:r>
              <a:rPr sz="1000" b="1" i="1" spc="-10" dirty="0">
                <a:solidFill>
                  <a:srgbClr val="FFFFFF"/>
                </a:solidFill>
                <a:latin typeface="Segoe UI Semibold"/>
                <a:cs typeface="Segoe UI Semibold"/>
              </a:rPr>
              <a:t>Overview</a:t>
            </a:r>
            <a:endParaRPr sz="1000">
              <a:latin typeface="Segoe UI Semibold"/>
              <a:cs typeface="Segoe UI Semibold"/>
            </a:endParaRPr>
          </a:p>
        </p:txBody>
      </p:sp>
      <p:pic>
        <p:nvPicPr>
          <p:cNvPr id="121" name="object 121"/>
          <p:cNvPicPr/>
          <p:nvPr/>
        </p:nvPicPr>
        <p:blipFill>
          <a:blip r:embed="rId18" cstate="print"/>
          <a:stretch>
            <a:fillRect/>
          </a:stretch>
        </p:blipFill>
        <p:spPr>
          <a:xfrm>
            <a:off x="7212807" y="228600"/>
            <a:ext cx="1685924" cy="857250"/>
          </a:xfrm>
          <a:prstGeom prst="rect">
            <a:avLst/>
          </a:prstGeom>
        </p:spPr>
      </p:pic>
      <p:sp>
        <p:nvSpPr>
          <p:cNvPr id="122" name="object 122"/>
          <p:cNvSpPr txBox="1"/>
          <p:nvPr/>
        </p:nvSpPr>
        <p:spPr>
          <a:xfrm>
            <a:off x="7590483" y="562038"/>
            <a:ext cx="930910" cy="193040"/>
          </a:xfrm>
          <a:prstGeom prst="rect">
            <a:avLst/>
          </a:prstGeom>
        </p:spPr>
        <p:txBody>
          <a:bodyPr vert="horz" wrap="square" lIns="0" tIns="12700" rIns="0" bIns="0" rtlCol="0">
            <a:spAutoFit/>
          </a:bodyPr>
          <a:lstStyle/>
          <a:p>
            <a:pPr marL="12700">
              <a:lnSpc>
                <a:spcPct val="100000"/>
              </a:lnSpc>
              <a:spcBef>
                <a:spcPts val="100"/>
              </a:spcBef>
            </a:pPr>
            <a:r>
              <a:rPr sz="1100" b="1" i="1" spc="-10" dirty="0">
                <a:latin typeface="Segoe UI Semibold"/>
                <a:cs typeface="Segoe UI Semibold"/>
              </a:rPr>
              <a:t>Demographics</a:t>
            </a:r>
            <a:endParaRPr sz="1100">
              <a:latin typeface="Segoe UI Semibold"/>
              <a:cs typeface="Segoe UI Semibold"/>
            </a:endParaRPr>
          </a:p>
        </p:txBody>
      </p:sp>
      <p:pic>
        <p:nvPicPr>
          <p:cNvPr id="123" name="object 123"/>
          <p:cNvPicPr/>
          <p:nvPr/>
        </p:nvPicPr>
        <p:blipFill>
          <a:blip r:embed="rId19" cstate="print"/>
          <a:stretch>
            <a:fillRect/>
          </a:stretch>
        </p:blipFill>
        <p:spPr>
          <a:xfrm>
            <a:off x="8898732" y="228600"/>
            <a:ext cx="1685924" cy="857250"/>
          </a:xfrm>
          <a:prstGeom prst="rect">
            <a:avLst/>
          </a:prstGeom>
        </p:spPr>
      </p:pic>
      <p:sp>
        <p:nvSpPr>
          <p:cNvPr id="124" name="object 124"/>
          <p:cNvSpPr txBox="1"/>
          <p:nvPr/>
        </p:nvSpPr>
        <p:spPr>
          <a:xfrm>
            <a:off x="9083378" y="562038"/>
            <a:ext cx="1316990" cy="193040"/>
          </a:xfrm>
          <a:prstGeom prst="rect">
            <a:avLst/>
          </a:prstGeom>
        </p:spPr>
        <p:txBody>
          <a:bodyPr vert="horz" wrap="square" lIns="0" tIns="12700" rIns="0" bIns="0" rtlCol="0">
            <a:spAutoFit/>
          </a:bodyPr>
          <a:lstStyle/>
          <a:p>
            <a:pPr marL="12700">
              <a:lnSpc>
                <a:spcPct val="100000"/>
              </a:lnSpc>
              <a:spcBef>
                <a:spcPts val="100"/>
              </a:spcBef>
            </a:pPr>
            <a:r>
              <a:rPr sz="1100" b="1" i="1" dirty="0">
                <a:latin typeface="Segoe UI Semibold"/>
                <a:cs typeface="Segoe UI Semibold"/>
              </a:rPr>
              <a:t>Performance</a:t>
            </a:r>
            <a:r>
              <a:rPr sz="1100" b="1" i="1" spc="-35" dirty="0">
                <a:latin typeface="Segoe UI Semibold"/>
                <a:cs typeface="Segoe UI Semibold"/>
              </a:rPr>
              <a:t> </a:t>
            </a:r>
            <a:r>
              <a:rPr sz="1100" b="1" i="1" spc="-10" dirty="0">
                <a:latin typeface="Segoe UI Semibold"/>
                <a:cs typeface="Segoe UI Semibold"/>
              </a:rPr>
              <a:t>Tracker</a:t>
            </a:r>
            <a:endParaRPr sz="1100">
              <a:latin typeface="Segoe UI Semibold"/>
              <a:cs typeface="Segoe UI Semibold"/>
            </a:endParaRPr>
          </a:p>
        </p:txBody>
      </p:sp>
      <p:pic>
        <p:nvPicPr>
          <p:cNvPr id="125" name="object 125"/>
          <p:cNvPicPr/>
          <p:nvPr/>
        </p:nvPicPr>
        <p:blipFill>
          <a:blip r:embed="rId20" cstate="print"/>
          <a:stretch>
            <a:fillRect/>
          </a:stretch>
        </p:blipFill>
        <p:spPr>
          <a:xfrm>
            <a:off x="10584657" y="228600"/>
            <a:ext cx="1685924" cy="857250"/>
          </a:xfrm>
          <a:prstGeom prst="rect">
            <a:avLst/>
          </a:prstGeom>
        </p:spPr>
      </p:pic>
      <p:sp>
        <p:nvSpPr>
          <p:cNvPr id="126" name="object 126"/>
          <p:cNvSpPr txBox="1"/>
          <p:nvPr/>
        </p:nvSpPr>
        <p:spPr>
          <a:xfrm>
            <a:off x="11150153" y="562038"/>
            <a:ext cx="554990" cy="193040"/>
          </a:xfrm>
          <a:prstGeom prst="rect">
            <a:avLst/>
          </a:prstGeom>
        </p:spPr>
        <p:txBody>
          <a:bodyPr vert="horz" wrap="square" lIns="0" tIns="12700" rIns="0" bIns="0" rtlCol="0">
            <a:spAutoFit/>
          </a:bodyPr>
          <a:lstStyle/>
          <a:p>
            <a:pPr marL="12700">
              <a:lnSpc>
                <a:spcPct val="100000"/>
              </a:lnSpc>
              <a:spcBef>
                <a:spcPts val="100"/>
              </a:spcBef>
            </a:pPr>
            <a:r>
              <a:rPr sz="1100" b="1" i="1" spc="-10" dirty="0">
                <a:latin typeface="Segoe UI Semibold"/>
                <a:cs typeface="Segoe UI Semibold"/>
              </a:rPr>
              <a:t>Attrition</a:t>
            </a:r>
            <a:endParaRPr sz="1100">
              <a:latin typeface="Segoe UI Semibold"/>
              <a:cs typeface="Segoe UI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648883" cy="73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552C8-E159-48FC-BDAA-AC09FF9A69A0}"/>
              </a:ext>
            </a:extLst>
          </p:cNvPr>
          <p:cNvSpPr>
            <a:spLocks noGrp="1"/>
          </p:cNvSpPr>
          <p:nvPr>
            <p:ph type="title"/>
          </p:nvPr>
        </p:nvSpPr>
        <p:spPr>
          <a:xfrm>
            <a:off x="876143" y="1706878"/>
            <a:ext cx="3671989" cy="4584192"/>
          </a:xfrm>
        </p:spPr>
        <p:txBody>
          <a:bodyPr anchor="ctr">
            <a:normAutofit/>
          </a:bodyPr>
          <a:lstStyle/>
          <a:p>
            <a:r>
              <a:rPr lang="en-US" dirty="0"/>
              <a:t>Insights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8832" y="2292094"/>
            <a:ext cx="0" cy="341376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58C46D7-2D2D-4A6A-A528-2ECA13DB7107}"/>
              </a:ext>
            </a:extLst>
          </p:cNvPr>
          <p:cNvSpPr>
            <a:spLocks noGrp="1"/>
          </p:cNvSpPr>
          <p:nvPr>
            <p:ph idx="1"/>
          </p:nvPr>
        </p:nvSpPr>
        <p:spPr>
          <a:xfrm>
            <a:off x="5109532" y="1706878"/>
            <a:ext cx="6359879" cy="4584192"/>
          </a:xfrm>
        </p:spPr>
        <p:txBody>
          <a:bodyPr anchor="ctr">
            <a:normAutofit/>
          </a:bodyPr>
          <a:lstStyle/>
          <a:p>
            <a:pPr marL="285750" indent="-285750">
              <a:buFont typeface="Arial" panose="020B0604020202020204" pitchFamily="34" charset="0"/>
              <a:buChar char="•"/>
            </a:pPr>
            <a:r>
              <a:rPr lang="en-US"/>
              <a:t>Atlas labs had 1470 employees, and 237  of them are inactive which lead to the attrition rate of 16.1%.</a:t>
            </a:r>
          </a:p>
          <a:p>
            <a:pPr marL="285750" indent="-285750">
              <a:buFont typeface="Arial" panose="020B0604020202020204" pitchFamily="34" charset="0"/>
              <a:buChar char="•"/>
            </a:pPr>
            <a:r>
              <a:rPr lang="en-US"/>
              <a:t>Human resource have the least employees and technology have the highest.</a:t>
            </a:r>
          </a:p>
          <a:p>
            <a:pPr marL="285750" indent="-285750">
              <a:buFont typeface="Arial" panose="020B0604020202020204" pitchFamily="34" charset="0"/>
              <a:buChar char="•"/>
            </a:pPr>
            <a:r>
              <a:rPr lang="en-US"/>
              <a:t>Most employees from technology are sales executive, software engineer and data scientist respectively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2639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20" dirty="0">
                <a:solidFill>
                  <a:srgbClr val="FFFFFF"/>
                </a:solidFill>
                <a:latin typeface="Segoe UI"/>
                <a:cs typeface="Segoe UI"/>
              </a:rPr>
              <a:t> </a:t>
            </a:r>
            <a:r>
              <a:rPr sz="900" dirty="0">
                <a:solidFill>
                  <a:srgbClr val="FFFFFF"/>
                </a:solidFill>
                <a:latin typeface="Segoe UI"/>
                <a:cs typeface="Segoe UI"/>
              </a:rPr>
              <a:t>BI</a:t>
            </a:r>
            <a:r>
              <a:rPr sz="900" spc="-1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1085850"/>
            <a:ext cx="12192000" cy="6000750"/>
          </a:xfrm>
          <a:custGeom>
            <a:avLst/>
            <a:gdLst/>
            <a:ahLst/>
            <a:cxnLst/>
            <a:rect l="l" t="t" r="r" b="b"/>
            <a:pathLst>
              <a:path w="12192000" h="6000750">
                <a:moveTo>
                  <a:pt x="0" y="6000750"/>
                </a:moveTo>
                <a:lnTo>
                  <a:pt x="12192000" y="6000750"/>
                </a:lnTo>
                <a:lnTo>
                  <a:pt x="12192000" y="0"/>
                </a:lnTo>
                <a:lnTo>
                  <a:pt x="0" y="0"/>
                </a:lnTo>
                <a:lnTo>
                  <a:pt x="0" y="6000750"/>
                </a:lnTo>
                <a:close/>
              </a:path>
            </a:pathLst>
          </a:custGeom>
          <a:solidFill>
            <a:srgbClr val="F6F6FB"/>
          </a:solidFill>
        </p:spPr>
        <p:txBody>
          <a:bodyPr wrap="square" lIns="0" tIns="0" rIns="0" bIns="0" rtlCol="0"/>
          <a:lstStyle/>
          <a:p>
            <a:endParaRPr/>
          </a:p>
        </p:txBody>
      </p:sp>
      <p:sp>
        <p:nvSpPr>
          <p:cNvPr id="4" name="object 4"/>
          <p:cNvSpPr/>
          <p:nvPr/>
        </p:nvSpPr>
        <p:spPr>
          <a:xfrm>
            <a:off x="395287" y="1300162"/>
            <a:ext cx="3409950" cy="1562100"/>
          </a:xfrm>
          <a:custGeom>
            <a:avLst/>
            <a:gdLst/>
            <a:ahLst/>
            <a:cxnLst/>
            <a:rect l="l" t="t" r="r" b="b"/>
            <a:pathLst>
              <a:path w="3409950" h="1562100">
                <a:moveTo>
                  <a:pt x="3409950" y="1562100"/>
                </a:moveTo>
                <a:lnTo>
                  <a:pt x="0" y="1562100"/>
                </a:lnTo>
                <a:lnTo>
                  <a:pt x="0" y="0"/>
                </a:lnTo>
                <a:lnTo>
                  <a:pt x="3409950" y="0"/>
                </a:lnTo>
                <a:lnTo>
                  <a:pt x="3409950" y="1562100"/>
                </a:lnTo>
                <a:close/>
              </a:path>
            </a:pathLst>
          </a:custGeom>
          <a:solidFill>
            <a:srgbClr val="FFF7F0"/>
          </a:solidFill>
        </p:spPr>
        <p:txBody>
          <a:bodyPr wrap="square" lIns="0" tIns="0" rIns="0" bIns="0" rtlCol="0"/>
          <a:lstStyle/>
          <a:p>
            <a:endParaRPr/>
          </a:p>
        </p:txBody>
      </p:sp>
      <p:sp>
        <p:nvSpPr>
          <p:cNvPr id="5" name="object 5"/>
          <p:cNvSpPr txBox="1"/>
          <p:nvPr/>
        </p:nvSpPr>
        <p:spPr>
          <a:xfrm>
            <a:off x="430212" y="1126958"/>
            <a:ext cx="2221230" cy="1518920"/>
          </a:xfrm>
          <a:prstGeom prst="rect">
            <a:avLst/>
          </a:prstGeom>
        </p:spPr>
        <p:txBody>
          <a:bodyPr vert="horz" wrap="square" lIns="0" tIns="131445" rIns="0" bIns="0" rtlCol="0">
            <a:spAutoFit/>
          </a:bodyPr>
          <a:lstStyle/>
          <a:p>
            <a:pPr marL="12700">
              <a:lnSpc>
                <a:spcPct val="100000"/>
              </a:lnSpc>
              <a:spcBef>
                <a:spcPts val="1035"/>
              </a:spcBef>
            </a:pPr>
            <a:r>
              <a:rPr sz="2200" spc="-114" dirty="0">
                <a:latin typeface="Trebuchet MS"/>
                <a:cs typeface="Trebuchet MS"/>
              </a:rPr>
              <a:t>Youngest </a:t>
            </a:r>
            <a:r>
              <a:rPr sz="2200" spc="-100" dirty="0">
                <a:latin typeface="Trebuchet MS"/>
                <a:cs typeface="Trebuchet MS"/>
              </a:rPr>
              <a:t>Employee</a:t>
            </a:r>
            <a:endParaRPr sz="2200">
              <a:latin typeface="Trebuchet MS"/>
              <a:cs typeface="Trebuchet MS"/>
            </a:endParaRPr>
          </a:p>
          <a:p>
            <a:pPr>
              <a:lnSpc>
                <a:spcPct val="100000"/>
              </a:lnSpc>
              <a:spcBef>
                <a:spcPts val="25"/>
              </a:spcBef>
            </a:pPr>
            <a:endParaRPr sz="1850">
              <a:latin typeface="Trebuchet MS"/>
              <a:cs typeface="Trebuchet MS"/>
            </a:endParaRPr>
          </a:p>
          <a:p>
            <a:pPr marL="1118870" algn="ctr">
              <a:lnSpc>
                <a:spcPct val="100000"/>
              </a:lnSpc>
            </a:pPr>
            <a:r>
              <a:rPr sz="5000" b="1" spc="-25" dirty="0">
                <a:solidFill>
                  <a:srgbClr val="252423"/>
                </a:solidFill>
                <a:latin typeface="Segoe UI Semibold"/>
                <a:cs typeface="Segoe UI Semibold"/>
              </a:rPr>
              <a:t>18</a:t>
            </a:r>
            <a:endParaRPr sz="5000">
              <a:latin typeface="Segoe UI Semibold"/>
              <a:cs typeface="Segoe UI Semibold"/>
            </a:endParaRPr>
          </a:p>
        </p:txBody>
      </p:sp>
      <p:sp>
        <p:nvSpPr>
          <p:cNvPr id="6" name="object 6"/>
          <p:cNvSpPr/>
          <p:nvPr/>
        </p:nvSpPr>
        <p:spPr>
          <a:xfrm>
            <a:off x="4062412" y="1300162"/>
            <a:ext cx="3390900" cy="1562100"/>
          </a:xfrm>
          <a:custGeom>
            <a:avLst/>
            <a:gdLst/>
            <a:ahLst/>
            <a:cxnLst/>
            <a:rect l="l" t="t" r="r" b="b"/>
            <a:pathLst>
              <a:path w="3390900" h="1562100">
                <a:moveTo>
                  <a:pt x="3390900" y="1562100"/>
                </a:moveTo>
                <a:lnTo>
                  <a:pt x="0" y="1562100"/>
                </a:lnTo>
                <a:lnTo>
                  <a:pt x="0" y="0"/>
                </a:lnTo>
                <a:lnTo>
                  <a:pt x="3390900" y="0"/>
                </a:lnTo>
                <a:lnTo>
                  <a:pt x="3390900" y="1562100"/>
                </a:lnTo>
                <a:close/>
              </a:path>
            </a:pathLst>
          </a:custGeom>
          <a:solidFill>
            <a:srgbClr val="FFF7F0"/>
          </a:solidFill>
        </p:spPr>
        <p:txBody>
          <a:bodyPr wrap="square" lIns="0" tIns="0" rIns="0" bIns="0" rtlCol="0"/>
          <a:lstStyle/>
          <a:p>
            <a:endParaRPr/>
          </a:p>
        </p:txBody>
      </p:sp>
      <p:sp>
        <p:nvSpPr>
          <p:cNvPr id="7" name="object 7"/>
          <p:cNvSpPr txBox="1"/>
          <p:nvPr/>
        </p:nvSpPr>
        <p:spPr>
          <a:xfrm>
            <a:off x="4097337" y="1126958"/>
            <a:ext cx="1977389" cy="1518920"/>
          </a:xfrm>
          <a:prstGeom prst="rect">
            <a:avLst/>
          </a:prstGeom>
        </p:spPr>
        <p:txBody>
          <a:bodyPr vert="horz" wrap="square" lIns="0" tIns="131445" rIns="0" bIns="0" rtlCol="0">
            <a:spAutoFit/>
          </a:bodyPr>
          <a:lstStyle/>
          <a:p>
            <a:pPr marL="12700">
              <a:lnSpc>
                <a:spcPct val="100000"/>
              </a:lnSpc>
              <a:spcBef>
                <a:spcPts val="1035"/>
              </a:spcBef>
            </a:pPr>
            <a:r>
              <a:rPr sz="2200" spc="-125" dirty="0">
                <a:latin typeface="Trebuchet MS"/>
                <a:cs typeface="Trebuchet MS"/>
              </a:rPr>
              <a:t>Oldest</a:t>
            </a:r>
            <a:r>
              <a:rPr sz="2200" spc="-120" dirty="0">
                <a:latin typeface="Trebuchet MS"/>
                <a:cs typeface="Trebuchet MS"/>
              </a:rPr>
              <a:t> </a:t>
            </a:r>
            <a:r>
              <a:rPr sz="2200" spc="-35" dirty="0">
                <a:latin typeface="Trebuchet MS"/>
                <a:cs typeface="Trebuchet MS"/>
              </a:rPr>
              <a:t>Employee</a:t>
            </a:r>
            <a:endParaRPr sz="2200">
              <a:latin typeface="Trebuchet MS"/>
              <a:cs typeface="Trebuchet MS"/>
            </a:endParaRPr>
          </a:p>
          <a:p>
            <a:pPr>
              <a:lnSpc>
                <a:spcPct val="100000"/>
              </a:lnSpc>
              <a:spcBef>
                <a:spcPts val="25"/>
              </a:spcBef>
            </a:pPr>
            <a:endParaRPr sz="1850">
              <a:latin typeface="Trebuchet MS"/>
              <a:cs typeface="Trebuchet MS"/>
            </a:endParaRPr>
          </a:p>
          <a:p>
            <a:pPr marL="1343660" algn="ctr">
              <a:lnSpc>
                <a:spcPct val="100000"/>
              </a:lnSpc>
            </a:pPr>
            <a:r>
              <a:rPr sz="5000" b="1" spc="-25" dirty="0">
                <a:solidFill>
                  <a:srgbClr val="252423"/>
                </a:solidFill>
                <a:latin typeface="Segoe UI Semibold"/>
                <a:cs typeface="Segoe UI Semibold"/>
              </a:rPr>
              <a:t>51</a:t>
            </a:r>
            <a:endParaRPr sz="5000">
              <a:latin typeface="Segoe UI Semibold"/>
              <a:cs typeface="Segoe UI Semibold"/>
            </a:endParaRPr>
          </a:p>
        </p:txBody>
      </p:sp>
      <p:grpSp>
        <p:nvGrpSpPr>
          <p:cNvPr id="8" name="object 8"/>
          <p:cNvGrpSpPr/>
          <p:nvPr/>
        </p:nvGrpSpPr>
        <p:grpSpPr>
          <a:xfrm>
            <a:off x="4062412" y="3050381"/>
            <a:ext cx="3390900" cy="3752850"/>
            <a:chOff x="4062412" y="3050381"/>
            <a:chExt cx="3390900" cy="3752850"/>
          </a:xfrm>
        </p:grpSpPr>
        <p:sp>
          <p:nvSpPr>
            <p:cNvPr id="9" name="object 9"/>
            <p:cNvSpPr/>
            <p:nvPr/>
          </p:nvSpPr>
          <p:spPr>
            <a:xfrm>
              <a:off x="4062412" y="3050381"/>
              <a:ext cx="3390900" cy="3752850"/>
            </a:xfrm>
            <a:custGeom>
              <a:avLst/>
              <a:gdLst/>
              <a:ahLst/>
              <a:cxnLst/>
              <a:rect l="l" t="t" r="r" b="b"/>
              <a:pathLst>
                <a:path w="3390900" h="3752850">
                  <a:moveTo>
                    <a:pt x="3390900" y="3752850"/>
                  </a:moveTo>
                  <a:lnTo>
                    <a:pt x="0" y="3752850"/>
                  </a:lnTo>
                  <a:lnTo>
                    <a:pt x="0" y="0"/>
                  </a:lnTo>
                  <a:lnTo>
                    <a:pt x="3390900" y="0"/>
                  </a:lnTo>
                  <a:lnTo>
                    <a:pt x="3390900" y="3752850"/>
                  </a:lnTo>
                  <a:close/>
                </a:path>
              </a:pathLst>
            </a:custGeom>
            <a:solidFill>
              <a:srgbClr val="FFF7F0"/>
            </a:solidFill>
          </p:spPr>
          <p:txBody>
            <a:bodyPr wrap="square" lIns="0" tIns="0" rIns="0" bIns="0" rtlCol="0"/>
            <a:lstStyle/>
            <a:p>
              <a:endParaRPr/>
            </a:p>
          </p:txBody>
        </p:sp>
        <p:sp>
          <p:nvSpPr>
            <p:cNvPr id="10" name="object 10"/>
            <p:cNvSpPr/>
            <p:nvPr/>
          </p:nvSpPr>
          <p:spPr>
            <a:xfrm>
              <a:off x="4650664" y="6386398"/>
              <a:ext cx="2750820" cy="9525"/>
            </a:xfrm>
            <a:custGeom>
              <a:avLst/>
              <a:gdLst/>
              <a:ahLst/>
              <a:cxnLst/>
              <a:rect l="l" t="t" r="r" b="b"/>
              <a:pathLst>
                <a:path w="2750820" h="9525">
                  <a:moveTo>
                    <a:pt x="9512" y="0"/>
                  </a:moveTo>
                  <a:lnTo>
                    <a:pt x="0" y="0"/>
                  </a:lnTo>
                  <a:lnTo>
                    <a:pt x="0" y="9512"/>
                  </a:lnTo>
                  <a:lnTo>
                    <a:pt x="9512" y="9512"/>
                  </a:lnTo>
                  <a:lnTo>
                    <a:pt x="9512" y="0"/>
                  </a:lnTo>
                  <a:close/>
                </a:path>
                <a:path w="2750820" h="9525">
                  <a:moveTo>
                    <a:pt x="66624" y="0"/>
                  </a:moveTo>
                  <a:lnTo>
                    <a:pt x="57111" y="0"/>
                  </a:lnTo>
                  <a:lnTo>
                    <a:pt x="57111" y="9512"/>
                  </a:lnTo>
                  <a:lnTo>
                    <a:pt x="66624" y="9512"/>
                  </a:lnTo>
                  <a:lnTo>
                    <a:pt x="66624" y="0"/>
                  </a:lnTo>
                  <a:close/>
                </a:path>
                <a:path w="2750820" h="9525">
                  <a:moveTo>
                    <a:pt x="123736" y="0"/>
                  </a:moveTo>
                  <a:lnTo>
                    <a:pt x="114211" y="0"/>
                  </a:lnTo>
                  <a:lnTo>
                    <a:pt x="114211" y="9512"/>
                  </a:lnTo>
                  <a:lnTo>
                    <a:pt x="123736" y="9512"/>
                  </a:lnTo>
                  <a:lnTo>
                    <a:pt x="123736" y="0"/>
                  </a:lnTo>
                  <a:close/>
                </a:path>
                <a:path w="2750820" h="9525">
                  <a:moveTo>
                    <a:pt x="180835" y="0"/>
                  </a:moveTo>
                  <a:lnTo>
                    <a:pt x="171323" y="0"/>
                  </a:lnTo>
                  <a:lnTo>
                    <a:pt x="171323" y="9512"/>
                  </a:lnTo>
                  <a:lnTo>
                    <a:pt x="180835" y="9512"/>
                  </a:lnTo>
                  <a:lnTo>
                    <a:pt x="180835" y="0"/>
                  </a:lnTo>
                  <a:close/>
                </a:path>
                <a:path w="2750820" h="9525">
                  <a:moveTo>
                    <a:pt x="237947" y="0"/>
                  </a:moveTo>
                  <a:lnTo>
                    <a:pt x="228434" y="0"/>
                  </a:lnTo>
                  <a:lnTo>
                    <a:pt x="228434" y="9512"/>
                  </a:lnTo>
                  <a:lnTo>
                    <a:pt x="237947" y="9512"/>
                  </a:lnTo>
                  <a:lnTo>
                    <a:pt x="237947" y="0"/>
                  </a:lnTo>
                  <a:close/>
                </a:path>
                <a:path w="2750820" h="9525">
                  <a:moveTo>
                    <a:pt x="295059" y="0"/>
                  </a:moveTo>
                  <a:lnTo>
                    <a:pt x="285546" y="0"/>
                  </a:lnTo>
                  <a:lnTo>
                    <a:pt x="285546" y="9512"/>
                  </a:lnTo>
                  <a:lnTo>
                    <a:pt x="295059" y="9512"/>
                  </a:lnTo>
                  <a:lnTo>
                    <a:pt x="295059" y="0"/>
                  </a:lnTo>
                  <a:close/>
                </a:path>
                <a:path w="2750820" h="9525">
                  <a:moveTo>
                    <a:pt x="352171" y="0"/>
                  </a:moveTo>
                  <a:lnTo>
                    <a:pt x="342646" y="0"/>
                  </a:lnTo>
                  <a:lnTo>
                    <a:pt x="342646" y="9512"/>
                  </a:lnTo>
                  <a:lnTo>
                    <a:pt x="352171" y="9512"/>
                  </a:lnTo>
                  <a:lnTo>
                    <a:pt x="352171" y="0"/>
                  </a:lnTo>
                  <a:close/>
                </a:path>
                <a:path w="2750820" h="9525">
                  <a:moveTo>
                    <a:pt x="409270" y="0"/>
                  </a:moveTo>
                  <a:lnTo>
                    <a:pt x="399757" y="0"/>
                  </a:lnTo>
                  <a:lnTo>
                    <a:pt x="399757" y="9512"/>
                  </a:lnTo>
                  <a:lnTo>
                    <a:pt x="409270" y="9512"/>
                  </a:lnTo>
                  <a:lnTo>
                    <a:pt x="409270" y="0"/>
                  </a:lnTo>
                  <a:close/>
                </a:path>
                <a:path w="2750820" h="9525">
                  <a:moveTo>
                    <a:pt x="466382" y="0"/>
                  </a:moveTo>
                  <a:lnTo>
                    <a:pt x="456869" y="0"/>
                  </a:lnTo>
                  <a:lnTo>
                    <a:pt x="456869" y="9512"/>
                  </a:lnTo>
                  <a:lnTo>
                    <a:pt x="466382" y="9512"/>
                  </a:lnTo>
                  <a:lnTo>
                    <a:pt x="466382" y="0"/>
                  </a:lnTo>
                  <a:close/>
                </a:path>
                <a:path w="2750820" h="9525">
                  <a:moveTo>
                    <a:pt x="523494" y="0"/>
                  </a:moveTo>
                  <a:lnTo>
                    <a:pt x="513981" y="0"/>
                  </a:lnTo>
                  <a:lnTo>
                    <a:pt x="513981" y="9512"/>
                  </a:lnTo>
                  <a:lnTo>
                    <a:pt x="523494" y="9512"/>
                  </a:lnTo>
                  <a:lnTo>
                    <a:pt x="523494" y="0"/>
                  </a:lnTo>
                  <a:close/>
                </a:path>
                <a:path w="2750820" h="9525">
                  <a:moveTo>
                    <a:pt x="580605" y="0"/>
                  </a:moveTo>
                  <a:lnTo>
                    <a:pt x="571080" y="0"/>
                  </a:lnTo>
                  <a:lnTo>
                    <a:pt x="571080" y="9512"/>
                  </a:lnTo>
                  <a:lnTo>
                    <a:pt x="580605" y="9512"/>
                  </a:lnTo>
                  <a:lnTo>
                    <a:pt x="580605" y="0"/>
                  </a:lnTo>
                  <a:close/>
                </a:path>
                <a:path w="2750820" h="9525">
                  <a:moveTo>
                    <a:pt x="637705" y="0"/>
                  </a:moveTo>
                  <a:lnTo>
                    <a:pt x="628192" y="0"/>
                  </a:lnTo>
                  <a:lnTo>
                    <a:pt x="628192" y="9512"/>
                  </a:lnTo>
                  <a:lnTo>
                    <a:pt x="637705" y="9512"/>
                  </a:lnTo>
                  <a:lnTo>
                    <a:pt x="637705" y="0"/>
                  </a:lnTo>
                  <a:close/>
                </a:path>
                <a:path w="2750820" h="9525">
                  <a:moveTo>
                    <a:pt x="694817" y="0"/>
                  </a:moveTo>
                  <a:lnTo>
                    <a:pt x="685304" y="0"/>
                  </a:lnTo>
                  <a:lnTo>
                    <a:pt x="685304" y="9512"/>
                  </a:lnTo>
                  <a:lnTo>
                    <a:pt x="694817" y="9512"/>
                  </a:lnTo>
                  <a:lnTo>
                    <a:pt x="694817" y="0"/>
                  </a:lnTo>
                  <a:close/>
                </a:path>
                <a:path w="2750820" h="9525">
                  <a:moveTo>
                    <a:pt x="751928" y="0"/>
                  </a:moveTo>
                  <a:lnTo>
                    <a:pt x="742416" y="0"/>
                  </a:lnTo>
                  <a:lnTo>
                    <a:pt x="742416" y="9512"/>
                  </a:lnTo>
                  <a:lnTo>
                    <a:pt x="751928" y="9512"/>
                  </a:lnTo>
                  <a:lnTo>
                    <a:pt x="751928" y="0"/>
                  </a:lnTo>
                  <a:close/>
                </a:path>
                <a:path w="2750820" h="9525">
                  <a:moveTo>
                    <a:pt x="809040" y="0"/>
                  </a:moveTo>
                  <a:lnTo>
                    <a:pt x="799515" y="0"/>
                  </a:lnTo>
                  <a:lnTo>
                    <a:pt x="799515" y="9512"/>
                  </a:lnTo>
                  <a:lnTo>
                    <a:pt x="809040" y="9512"/>
                  </a:lnTo>
                  <a:lnTo>
                    <a:pt x="809040" y="0"/>
                  </a:lnTo>
                  <a:close/>
                </a:path>
                <a:path w="2750820" h="9525">
                  <a:moveTo>
                    <a:pt x="866140" y="0"/>
                  </a:moveTo>
                  <a:lnTo>
                    <a:pt x="856627" y="0"/>
                  </a:lnTo>
                  <a:lnTo>
                    <a:pt x="856627" y="9512"/>
                  </a:lnTo>
                  <a:lnTo>
                    <a:pt x="866140" y="9512"/>
                  </a:lnTo>
                  <a:lnTo>
                    <a:pt x="866140" y="0"/>
                  </a:lnTo>
                  <a:close/>
                </a:path>
                <a:path w="2750820" h="9525">
                  <a:moveTo>
                    <a:pt x="923251" y="0"/>
                  </a:moveTo>
                  <a:lnTo>
                    <a:pt x="913739" y="0"/>
                  </a:lnTo>
                  <a:lnTo>
                    <a:pt x="913739" y="9512"/>
                  </a:lnTo>
                  <a:lnTo>
                    <a:pt x="923251" y="9512"/>
                  </a:lnTo>
                  <a:lnTo>
                    <a:pt x="923251" y="0"/>
                  </a:lnTo>
                  <a:close/>
                </a:path>
                <a:path w="2750820" h="9525">
                  <a:moveTo>
                    <a:pt x="980363" y="0"/>
                  </a:moveTo>
                  <a:lnTo>
                    <a:pt x="970851" y="0"/>
                  </a:lnTo>
                  <a:lnTo>
                    <a:pt x="970851" y="9512"/>
                  </a:lnTo>
                  <a:lnTo>
                    <a:pt x="980363" y="9512"/>
                  </a:lnTo>
                  <a:lnTo>
                    <a:pt x="980363" y="0"/>
                  </a:lnTo>
                  <a:close/>
                </a:path>
                <a:path w="2750820" h="9525">
                  <a:moveTo>
                    <a:pt x="1037475" y="0"/>
                  </a:moveTo>
                  <a:lnTo>
                    <a:pt x="1027950" y="0"/>
                  </a:lnTo>
                  <a:lnTo>
                    <a:pt x="1027950" y="9512"/>
                  </a:lnTo>
                  <a:lnTo>
                    <a:pt x="1037475" y="9512"/>
                  </a:lnTo>
                  <a:lnTo>
                    <a:pt x="1037475" y="0"/>
                  </a:lnTo>
                  <a:close/>
                </a:path>
                <a:path w="2750820" h="9525">
                  <a:moveTo>
                    <a:pt x="1094574" y="0"/>
                  </a:moveTo>
                  <a:lnTo>
                    <a:pt x="1085062" y="0"/>
                  </a:lnTo>
                  <a:lnTo>
                    <a:pt x="1085062" y="9512"/>
                  </a:lnTo>
                  <a:lnTo>
                    <a:pt x="1094574" y="9512"/>
                  </a:lnTo>
                  <a:lnTo>
                    <a:pt x="1094574" y="0"/>
                  </a:lnTo>
                  <a:close/>
                </a:path>
                <a:path w="2750820" h="9525">
                  <a:moveTo>
                    <a:pt x="1151686" y="0"/>
                  </a:moveTo>
                  <a:lnTo>
                    <a:pt x="1142174" y="0"/>
                  </a:lnTo>
                  <a:lnTo>
                    <a:pt x="1142174" y="9512"/>
                  </a:lnTo>
                  <a:lnTo>
                    <a:pt x="1151686" y="9512"/>
                  </a:lnTo>
                  <a:lnTo>
                    <a:pt x="1151686" y="0"/>
                  </a:lnTo>
                  <a:close/>
                </a:path>
                <a:path w="2750820" h="9525">
                  <a:moveTo>
                    <a:pt x="1208798" y="0"/>
                  </a:moveTo>
                  <a:lnTo>
                    <a:pt x="1199286" y="0"/>
                  </a:lnTo>
                  <a:lnTo>
                    <a:pt x="1199286" y="9512"/>
                  </a:lnTo>
                  <a:lnTo>
                    <a:pt x="1208798" y="9512"/>
                  </a:lnTo>
                  <a:lnTo>
                    <a:pt x="1208798" y="0"/>
                  </a:lnTo>
                  <a:close/>
                </a:path>
                <a:path w="2750820" h="9525">
                  <a:moveTo>
                    <a:pt x="1265910" y="0"/>
                  </a:moveTo>
                  <a:lnTo>
                    <a:pt x="1256385" y="0"/>
                  </a:lnTo>
                  <a:lnTo>
                    <a:pt x="1256385" y="9512"/>
                  </a:lnTo>
                  <a:lnTo>
                    <a:pt x="1265910" y="9512"/>
                  </a:lnTo>
                  <a:lnTo>
                    <a:pt x="1265910" y="0"/>
                  </a:lnTo>
                  <a:close/>
                </a:path>
                <a:path w="2750820" h="9525">
                  <a:moveTo>
                    <a:pt x="1323009" y="0"/>
                  </a:moveTo>
                  <a:lnTo>
                    <a:pt x="1313497" y="0"/>
                  </a:lnTo>
                  <a:lnTo>
                    <a:pt x="1313497" y="9512"/>
                  </a:lnTo>
                  <a:lnTo>
                    <a:pt x="1323009" y="9512"/>
                  </a:lnTo>
                  <a:lnTo>
                    <a:pt x="1323009" y="0"/>
                  </a:lnTo>
                  <a:close/>
                </a:path>
                <a:path w="2750820" h="9525">
                  <a:moveTo>
                    <a:pt x="1380121" y="0"/>
                  </a:moveTo>
                  <a:lnTo>
                    <a:pt x="1370609" y="0"/>
                  </a:lnTo>
                  <a:lnTo>
                    <a:pt x="1370609" y="9512"/>
                  </a:lnTo>
                  <a:lnTo>
                    <a:pt x="1380121" y="9512"/>
                  </a:lnTo>
                  <a:lnTo>
                    <a:pt x="1380121" y="0"/>
                  </a:lnTo>
                  <a:close/>
                </a:path>
                <a:path w="2750820" h="9525">
                  <a:moveTo>
                    <a:pt x="1437233" y="0"/>
                  </a:moveTo>
                  <a:lnTo>
                    <a:pt x="1427721" y="0"/>
                  </a:lnTo>
                  <a:lnTo>
                    <a:pt x="1427721" y="9512"/>
                  </a:lnTo>
                  <a:lnTo>
                    <a:pt x="1437233" y="9512"/>
                  </a:lnTo>
                  <a:lnTo>
                    <a:pt x="1437233" y="0"/>
                  </a:lnTo>
                  <a:close/>
                </a:path>
                <a:path w="2750820" h="9525">
                  <a:moveTo>
                    <a:pt x="1494345" y="0"/>
                  </a:moveTo>
                  <a:lnTo>
                    <a:pt x="1484820" y="0"/>
                  </a:lnTo>
                  <a:lnTo>
                    <a:pt x="1484820" y="9512"/>
                  </a:lnTo>
                  <a:lnTo>
                    <a:pt x="1494345" y="9512"/>
                  </a:lnTo>
                  <a:lnTo>
                    <a:pt x="1494345" y="0"/>
                  </a:lnTo>
                  <a:close/>
                </a:path>
                <a:path w="2750820" h="9525">
                  <a:moveTo>
                    <a:pt x="1551444" y="0"/>
                  </a:moveTo>
                  <a:lnTo>
                    <a:pt x="1541932" y="0"/>
                  </a:lnTo>
                  <a:lnTo>
                    <a:pt x="1541932" y="9512"/>
                  </a:lnTo>
                  <a:lnTo>
                    <a:pt x="1551444" y="9512"/>
                  </a:lnTo>
                  <a:lnTo>
                    <a:pt x="1551444" y="0"/>
                  </a:lnTo>
                  <a:close/>
                </a:path>
                <a:path w="2750820" h="9525">
                  <a:moveTo>
                    <a:pt x="1608556" y="0"/>
                  </a:moveTo>
                  <a:lnTo>
                    <a:pt x="1599044" y="0"/>
                  </a:lnTo>
                  <a:lnTo>
                    <a:pt x="1599044" y="9512"/>
                  </a:lnTo>
                  <a:lnTo>
                    <a:pt x="1608556" y="9512"/>
                  </a:lnTo>
                  <a:lnTo>
                    <a:pt x="1608556" y="0"/>
                  </a:lnTo>
                  <a:close/>
                </a:path>
                <a:path w="2750820" h="9525">
                  <a:moveTo>
                    <a:pt x="1665668" y="0"/>
                  </a:moveTo>
                  <a:lnTo>
                    <a:pt x="1656156" y="0"/>
                  </a:lnTo>
                  <a:lnTo>
                    <a:pt x="1656156" y="9512"/>
                  </a:lnTo>
                  <a:lnTo>
                    <a:pt x="1665668" y="9512"/>
                  </a:lnTo>
                  <a:lnTo>
                    <a:pt x="1665668" y="0"/>
                  </a:lnTo>
                  <a:close/>
                </a:path>
                <a:path w="2750820" h="9525">
                  <a:moveTo>
                    <a:pt x="1722780" y="0"/>
                  </a:moveTo>
                  <a:lnTo>
                    <a:pt x="1713255" y="0"/>
                  </a:lnTo>
                  <a:lnTo>
                    <a:pt x="1713255" y="9512"/>
                  </a:lnTo>
                  <a:lnTo>
                    <a:pt x="1722780" y="9512"/>
                  </a:lnTo>
                  <a:lnTo>
                    <a:pt x="1722780" y="0"/>
                  </a:lnTo>
                  <a:close/>
                </a:path>
                <a:path w="2750820" h="9525">
                  <a:moveTo>
                    <a:pt x="1779879" y="0"/>
                  </a:moveTo>
                  <a:lnTo>
                    <a:pt x="1770367" y="0"/>
                  </a:lnTo>
                  <a:lnTo>
                    <a:pt x="1770367" y="9512"/>
                  </a:lnTo>
                  <a:lnTo>
                    <a:pt x="1779879" y="9512"/>
                  </a:lnTo>
                  <a:lnTo>
                    <a:pt x="1779879" y="0"/>
                  </a:lnTo>
                  <a:close/>
                </a:path>
                <a:path w="2750820" h="9525">
                  <a:moveTo>
                    <a:pt x="1836991" y="0"/>
                  </a:moveTo>
                  <a:lnTo>
                    <a:pt x="1827479" y="0"/>
                  </a:lnTo>
                  <a:lnTo>
                    <a:pt x="1827479" y="9512"/>
                  </a:lnTo>
                  <a:lnTo>
                    <a:pt x="1836991" y="9512"/>
                  </a:lnTo>
                  <a:lnTo>
                    <a:pt x="1836991" y="0"/>
                  </a:lnTo>
                  <a:close/>
                </a:path>
                <a:path w="2750820" h="9525">
                  <a:moveTo>
                    <a:pt x="1894103" y="0"/>
                  </a:moveTo>
                  <a:lnTo>
                    <a:pt x="1884591" y="0"/>
                  </a:lnTo>
                  <a:lnTo>
                    <a:pt x="1884591" y="9512"/>
                  </a:lnTo>
                  <a:lnTo>
                    <a:pt x="1894103" y="9512"/>
                  </a:lnTo>
                  <a:lnTo>
                    <a:pt x="1894103" y="0"/>
                  </a:lnTo>
                  <a:close/>
                </a:path>
                <a:path w="2750820" h="9525">
                  <a:moveTo>
                    <a:pt x="1951215" y="0"/>
                  </a:moveTo>
                  <a:lnTo>
                    <a:pt x="1941690" y="0"/>
                  </a:lnTo>
                  <a:lnTo>
                    <a:pt x="1941690" y="9512"/>
                  </a:lnTo>
                  <a:lnTo>
                    <a:pt x="1951215" y="9512"/>
                  </a:lnTo>
                  <a:lnTo>
                    <a:pt x="1951215" y="0"/>
                  </a:lnTo>
                  <a:close/>
                </a:path>
                <a:path w="2750820" h="9525">
                  <a:moveTo>
                    <a:pt x="2008314" y="0"/>
                  </a:moveTo>
                  <a:lnTo>
                    <a:pt x="1998802" y="0"/>
                  </a:lnTo>
                  <a:lnTo>
                    <a:pt x="1998802" y="9512"/>
                  </a:lnTo>
                  <a:lnTo>
                    <a:pt x="2008314" y="9512"/>
                  </a:lnTo>
                  <a:lnTo>
                    <a:pt x="2008314" y="0"/>
                  </a:lnTo>
                  <a:close/>
                </a:path>
                <a:path w="2750820" h="9525">
                  <a:moveTo>
                    <a:pt x="2065426" y="0"/>
                  </a:moveTo>
                  <a:lnTo>
                    <a:pt x="2055914" y="0"/>
                  </a:lnTo>
                  <a:lnTo>
                    <a:pt x="2055914" y="9512"/>
                  </a:lnTo>
                  <a:lnTo>
                    <a:pt x="2065426" y="9512"/>
                  </a:lnTo>
                  <a:lnTo>
                    <a:pt x="2065426" y="0"/>
                  </a:lnTo>
                  <a:close/>
                </a:path>
                <a:path w="2750820" h="9525">
                  <a:moveTo>
                    <a:pt x="2122538" y="0"/>
                  </a:moveTo>
                  <a:lnTo>
                    <a:pt x="2113026" y="0"/>
                  </a:lnTo>
                  <a:lnTo>
                    <a:pt x="2113026" y="9512"/>
                  </a:lnTo>
                  <a:lnTo>
                    <a:pt x="2122538" y="9512"/>
                  </a:lnTo>
                  <a:lnTo>
                    <a:pt x="2122538" y="0"/>
                  </a:lnTo>
                  <a:close/>
                </a:path>
                <a:path w="2750820" h="9525">
                  <a:moveTo>
                    <a:pt x="2179650" y="0"/>
                  </a:moveTo>
                  <a:lnTo>
                    <a:pt x="2170125" y="0"/>
                  </a:lnTo>
                  <a:lnTo>
                    <a:pt x="2170125" y="9512"/>
                  </a:lnTo>
                  <a:lnTo>
                    <a:pt x="2179650" y="9512"/>
                  </a:lnTo>
                  <a:lnTo>
                    <a:pt x="2179650" y="0"/>
                  </a:lnTo>
                  <a:close/>
                </a:path>
                <a:path w="2750820" h="9525">
                  <a:moveTo>
                    <a:pt x="2236749" y="0"/>
                  </a:moveTo>
                  <a:lnTo>
                    <a:pt x="2227237" y="0"/>
                  </a:lnTo>
                  <a:lnTo>
                    <a:pt x="2227237" y="9512"/>
                  </a:lnTo>
                  <a:lnTo>
                    <a:pt x="2236749" y="9512"/>
                  </a:lnTo>
                  <a:lnTo>
                    <a:pt x="2236749" y="0"/>
                  </a:lnTo>
                  <a:close/>
                </a:path>
                <a:path w="2750820" h="9525">
                  <a:moveTo>
                    <a:pt x="2293861" y="0"/>
                  </a:moveTo>
                  <a:lnTo>
                    <a:pt x="2284349" y="0"/>
                  </a:lnTo>
                  <a:lnTo>
                    <a:pt x="2284349" y="9512"/>
                  </a:lnTo>
                  <a:lnTo>
                    <a:pt x="2293861" y="9512"/>
                  </a:lnTo>
                  <a:lnTo>
                    <a:pt x="2293861" y="0"/>
                  </a:lnTo>
                  <a:close/>
                </a:path>
                <a:path w="2750820" h="9525">
                  <a:moveTo>
                    <a:pt x="2350973" y="0"/>
                  </a:moveTo>
                  <a:lnTo>
                    <a:pt x="2341461" y="0"/>
                  </a:lnTo>
                  <a:lnTo>
                    <a:pt x="2341461" y="9512"/>
                  </a:lnTo>
                  <a:lnTo>
                    <a:pt x="2350973" y="9512"/>
                  </a:lnTo>
                  <a:lnTo>
                    <a:pt x="2350973" y="0"/>
                  </a:lnTo>
                  <a:close/>
                </a:path>
                <a:path w="2750820" h="9525">
                  <a:moveTo>
                    <a:pt x="2408085" y="0"/>
                  </a:moveTo>
                  <a:lnTo>
                    <a:pt x="2398560" y="0"/>
                  </a:lnTo>
                  <a:lnTo>
                    <a:pt x="2398560" y="9512"/>
                  </a:lnTo>
                  <a:lnTo>
                    <a:pt x="2408085" y="9512"/>
                  </a:lnTo>
                  <a:lnTo>
                    <a:pt x="2408085" y="0"/>
                  </a:lnTo>
                  <a:close/>
                </a:path>
                <a:path w="2750820" h="9525">
                  <a:moveTo>
                    <a:pt x="2465197" y="0"/>
                  </a:moveTo>
                  <a:lnTo>
                    <a:pt x="2455672" y="0"/>
                  </a:lnTo>
                  <a:lnTo>
                    <a:pt x="2455672" y="9512"/>
                  </a:lnTo>
                  <a:lnTo>
                    <a:pt x="2465197" y="9512"/>
                  </a:lnTo>
                  <a:lnTo>
                    <a:pt x="2465197" y="0"/>
                  </a:lnTo>
                  <a:close/>
                </a:path>
                <a:path w="2750820" h="9525">
                  <a:moveTo>
                    <a:pt x="2522296" y="0"/>
                  </a:moveTo>
                  <a:lnTo>
                    <a:pt x="2512784" y="0"/>
                  </a:lnTo>
                  <a:lnTo>
                    <a:pt x="2512784" y="9512"/>
                  </a:lnTo>
                  <a:lnTo>
                    <a:pt x="2522296" y="9512"/>
                  </a:lnTo>
                  <a:lnTo>
                    <a:pt x="2522296" y="0"/>
                  </a:lnTo>
                  <a:close/>
                </a:path>
                <a:path w="2750820" h="9525">
                  <a:moveTo>
                    <a:pt x="2579408" y="0"/>
                  </a:moveTo>
                  <a:lnTo>
                    <a:pt x="2569895" y="0"/>
                  </a:lnTo>
                  <a:lnTo>
                    <a:pt x="2569895" y="9512"/>
                  </a:lnTo>
                  <a:lnTo>
                    <a:pt x="2579408" y="9512"/>
                  </a:lnTo>
                  <a:lnTo>
                    <a:pt x="2579408" y="0"/>
                  </a:lnTo>
                  <a:close/>
                </a:path>
                <a:path w="2750820" h="9525">
                  <a:moveTo>
                    <a:pt x="2636520" y="0"/>
                  </a:moveTo>
                  <a:lnTo>
                    <a:pt x="2626995" y="0"/>
                  </a:lnTo>
                  <a:lnTo>
                    <a:pt x="2626995" y="9512"/>
                  </a:lnTo>
                  <a:lnTo>
                    <a:pt x="2636520" y="9512"/>
                  </a:lnTo>
                  <a:lnTo>
                    <a:pt x="2636520" y="0"/>
                  </a:lnTo>
                  <a:close/>
                </a:path>
                <a:path w="2750820" h="9525">
                  <a:moveTo>
                    <a:pt x="2693632" y="0"/>
                  </a:moveTo>
                  <a:lnTo>
                    <a:pt x="2684107" y="0"/>
                  </a:lnTo>
                  <a:lnTo>
                    <a:pt x="2684107" y="9512"/>
                  </a:lnTo>
                  <a:lnTo>
                    <a:pt x="2693632" y="9512"/>
                  </a:lnTo>
                  <a:lnTo>
                    <a:pt x="2693632" y="0"/>
                  </a:lnTo>
                  <a:close/>
                </a:path>
                <a:path w="2750820" h="9525">
                  <a:moveTo>
                    <a:pt x="2750731" y="0"/>
                  </a:moveTo>
                  <a:lnTo>
                    <a:pt x="2741218" y="0"/>
                  </a:lnTo>
                  <a:lnTo>
                    <a:pt x="2741218" y="9512"/>
                  </a:lnTo>
                  <a:lnTo>
                    <a:pt x="2750731" y="9512"/>
                  </a:lnTo>
                  <a:lnTo>
                    <a:pt x="2750731" y="0"/>
                  </a:lnTo>
                  <a:close/>
                </a:path>
              </a:pathLst>
            </a:custGeom>
            <a:solidFill>
              <a:srgbClr val="C7C6C3"/>
            </a:solidFill>
          </p:spPr>
          <p:txBody>
            <a:bodyPr wrap="square" lIns="0" tIns="0" rIns="0" bIns="0" rtlCol="0"/>
            <a:lstStyle/>
            <a:p>
              <a:endParaRPr/>
            </a:p>
          </p:txBody>
        </p:sp>
      </p:grpSp>
      <p:sp>
        <p:nvSpPr>
          <p:cNvPr id="11" name="object 11"/>
          <p:cNvSpPr txBox="1"/>
          <p:nvPr/>
        </p:nvSpPr>
        <p:spPr>
          <a:xfrm>
            <a:off x="4479207" y="6300844"/>
            <a:ext cx="8890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605D5C"/>
                </a:solidFill>
                <a:latin typeface="Segoe UI Semibold"/>
                <a:cs typeface="Segoe UI Semibold"/>
              </a:rPr>
              <a:t>0</a:t>
            </a:r>
            <a:endParaRPr sz="900">
              <a:latin typeface="Segoe UI Semibold"/>
              <a:cs typeface="Segoe UI Semibold"/>
            </a:endParaRPr>
          </a:p>
        </p:txBody>
      </p:sp>
      <p:grpSp>
        <p:nvGrpSpPr>
          <p:cNvPr id="12" name="object 12"/>
          <p:cNvGrpSpPr/>
          <p:nvPr/>
        </p:nvGrpSpPr>
        <p:grpSpPr>
          <a:xfrm>
            <a:off x="4650666" y="3650404"/>
            <a:ext cx="2750820" cy="1377950"/>
            <a:chOff x="4650666" y="3650404"/>
            <a:chExt cx="2750820" cy="1377950"/>
          </a:xfrm>
        </p:grpSpPr>
        <p:sp>
          <p:nvSpPr>
            <p:cNvPr id="13" name="object 13"/>
            <p:cNvSpPr/>
            <p:nvPr/>
          </p:nvSpPr>
          <p:spPr>
            <a:xfrm>
              <a:off x="4650663" y="3650411"/>
              <a:ext cx="2750820" cy="1377950"/>
            </a:xfrm>
            <a:custGeom>
              <a:avLst/>
              <a:gdLst/>
              <a:ahLst/>
              <a:cxnLst/>
              <a:rect l="l" t="t" r="r" b="b"/>
              <a:pathLst>
                <a:path w="2750820" h="1377950">
                  <a:moveTo>
                    <a:pt x="9512" y="1367993"/>
                  </a:moveTo>
                  <a:lnTo>
                    <a:pt x="0" y="1367993"/>
                  </a:lnTo>
                  <a:lnTo>
                    <a:pt x="0" y="1377505"/>
                  </a:lnTo>
                  <a:lnTo>
                    <a:pt x="9512" y="1377505"/>
                  </a:lnTo>
                  <a:lnTo>
                    <a:pt x="9512" y="1367993"/>
                  </a:lnTo>
                  <a:close/>
                </a:path>
                <a:path w="2750820" h="1377950">
                  <a:moveTo>
                    <a:pt x="9512" y="0"/>
                  </a:moveTo>
                  <a:lnTo>
                    <a:pt x="0" y="0"/>
                  </a:lnTo>
                  <a:lnTo>
                    <a:pt x="0" y="9512"/>
                  </a:lnTo>
                  <a:lnTo>
                    <a:pt x="9512" y="9512"/>
                  </a:lnTo>
                  <a:lnTo>
                    <a:pt x="9512" y="0"/>
                  </a:lnTo>
                  <a:close/>
                </a:path>
                <a:path w="2750820" h="1377950">
                  <a:moveTo>
                    <a:pt x="66624" y="1367993"/>
                  </a:moveTo>
                  <a:lnTo>
                    <a:pt x="57111" y="1367993"/>
                  </a:lnTo>
                  <a:lnTo>
                    <a:pt x="57111" y="1377505"/>
                  </a:lnTo>
                  <a:lnTo>
                    <a:pt x="66624" y="1377505"/>
                  </a:lnTo>
                  <a:lnTo>
                    <a:pt x="66624" y="1367993"/>
                  </a:lnTo>
                  <a:close/>
                </a:path>
                <a:path w="2750820" h="1377950">
                  <a:moveTo>
                    <a:pt x="66624" y="0"/>
                  </a:moveTo>
                  <a:lnTo>
                    <a:pt x="57111" y="0"/>
                  </a:lnTo>
                  <a:lnTo>
                    <a:pt x="57111" y="9512"/>
                  </a:lnTo>
                  <a:lnTo>
                    <a:pt x="66624" y="9512"/>
                  </a:lnTo>
                  <a:lnTo>
                    <a:pt x="66624" y="0"/>
                  </a:lnTo>
                  <a:close/>
                </a:path>
                <a:path w="2750820" h="1377950">
                  <a:moveTo>
                    <a:pt x="123736" y="1367993"/>
                  </a:moveTo>
                  <a:lnTo>
                    <a:pt x="114211" y="1367993"/>
                  </a:lnTo>
                  <a:lnTo>
                    <a:pt x="114211" y="1377505"/>
                  </a:lnTo>
                  <a:lnTo>
                    <a:pt x="123736" y="1377505"/>
                  </a:lnTo>
                  <a:lnTo>
                    <a:pt x="123736" y="1367993"/>
                  </a:lnTo>
                  <a:close/>
                </a:path>
                <a:path w="2750820" h="1377950">
                  <a:moveTo>
                    <a:pt x="123736" y="0"/>
                  </a:moveTo>
                  <a:lnTo>
                    <a:pt x="114211" y="0"/>
                  </a:lnTo>
                  <a:lnTo>
                    <a:pt x="114211" y="9512"/>
                  </a:lnTo>
                  <a:lnTo>
                    <a:pt x="123736" y="9512"/>
                  </a:lnTo>
                  <a:lnTo>
                    <a:pt x="123736" y="0"/>
                  </a:lnTo>
                  <a:close/>
                </a:path>
                <a:path w="2750820" h="1377950">
                  <a:moveTo>
                    <a:pt x="180835" y="1367993"/>
                  </a:moveTo>
                  <a:lnTo>
                    <a:pt x="171323" y="1367993"/>
                  </a:lnTo>
                  <a:lnTo>
                    <a:pt x="171323" y="1377505"/>
                  </a:lnTo>
                  <a:lnTo>
                    <a:pt x="180835" y="1377505"/>
                  </a:lnTo>
                  <a:lnTo>
                    <a:pt x="180835" y="1367993"/>
                  </a:lnTo>
                  <a:close/>
                </a:path>
                <a:path w="2750820" h="1377950">
                  <a:moveTo>
                    <a:pt x="180835" y="0"/>
                  </a:moveTo>
                  <a:lnTo>
                    <a:pt x="171323" y="0"/>
                  </a:lnTo>
                  <a:lnTo>
                    <a:pt x="171323" y="9512"/>
                  </a:lnTo>
                  <a:lnTo>
                    <a:pt x="180835" y="9512"/>
                  </a:lnTo>
                  <a:lnTo>
                    <a:pt x="180835" y="0"/>
                  </a:lnTo>
                  <a:close/>
                </a:path>
                <a:path w="2750820" h="1377950">
                  <a:moveTo>
                    <a:pt x="237947" y="1367993"/>
                  </a:moveTo>
                  <a:lnTo>
                    <a:pt x="228434" y="1367993"/>
                  </a:lnTo>
                  <a:lnTo>
                    <a:pt x="228434" y="1377505"/>
                  </a:lnTo>
                  <a:lnTo>
                    <a:pt x="237947" y="1377505"/>
                  </a:lnTo>
                  <a:lnTo>
                    <a:pt x="237947" y="1367993"/>
                  </a:lnTo>
                  <a:close/>
                </a:path>
                <a:path w="2750820" h="1377950">
                  <a:moveTo>
                    <a:pt x="237947" y="0"/>
                  </a:moveTo>
                  <a:lnTo>
                    <a:pt x="228434" y="0"/>
                  </a:lnTo>
                  <a:lnTo>
                    <a:pt x="228434" y="9512"/>
                  </a:lnTo>
                  <a:lnTo>
                    <a:pt x="237947" y="9512"/>
                  </a:lnTo>
                  <a:lnTo>
                    <a:pt x="237947" y="0"/>
                  </a:lnTo>
                  <a:close/>
                </a:path>
                <a:path w="2750820" h="1377950">
                  <a:moveTo>
                    <a:pt x="295059" y="1367993"/>
                  </a:moveTo>
                  <a:lnTo>
                    <a:pt x="285546" y="1367993"/>
                  </a:lnTo>
                  <a:lnTo>
                    <a:pt x="285546" y="1377505"/>
                  </a:lnTo>
                  <a:lnTo>
                    <a:pt x="295059" y="1377505"/>
                  </a:lnTo>
                  <a:lnTo>
                    <a:pt x="295059" y="1367993"/>
                  </a:lnTo>
                  <a:close/>
                </a:path>
                <a:path w="2750820" h="1377950">
                  <a:moveTo>
                    <a:pt x="295059" y="0"/>
                  </a:moveTo>
                  <a:lnTo>
                    <a:pt x="285546" y="0"/>
                  </a:lnTo>
                  <a:lnTo>
                    <a:pt x="285546" y="9512"/>
                  </a:lnTo>
                  <a:lnTo>
                    <a:pt x="295059" y="9512"/>
                  </a:lnTo>
                  <a:lnTo>
                    <a:pt x="295059" y="0"/>
                  </a:lnTo>
                  <a:close/>
                </a:path>
                <a:path w="2750820" h="1377950">
                  <a:moveTo>
                    <a:pt x="352171" y="1367993"/>
                  </a:moveTo>
                  <a:lnTo>
                    <a:pt x="342646" y="1367993"/>
                  </a:lnTo>
                  <a:lnTo>
                    <a:pt x="342646" y="1377505"/>
                  </a:lnTo>
                  <a:lnTo>
                    <a:pt x="352171" y="1377505"/>
                  </a:lnTo>
                  <a:lnTo>
                    <a:pt x="352171" y="1367993"/>
                  </a:lnTo>
                  <a:close/>
                </a:path>
                <a:path w="2750820" h="1377950">
                  <a:moveTo>
                    <a:pt x="352171" y="0"/>
                  </a:moveTo>
                  <a:lnTo>
                    <a:pt x="342646" y="0"/>
                  </a:lnTo>
                  <a:lnTo>
                    <a:pt x="342646" y="9512"/>
                  </a:lnTo>
                  <a:lnTo>
                    <a:pt x="352171" y="9512"/>
                  </a:lnTo>
                  <a:lnTo>
                    <a:pt x="352171" y="0"/>
                  </a:lnTo>
                  <a:close/>
                </a:path>
                <a:path w="2750820" h="1377950">
                  <a:moveTo>
                    <a:pt x="409270" y="1367993"/>
                  </a:moveTo>
                  <a:lnTo>
                    <a:pt x="399757" y="1367993"/>
                  </a:lnTo>
                  <a:lnTo>
                    <a:pt x="399757" y="1377505"/>
                  </a:lnTo>
                  <a:lnTo>
                    <a:pt x="409270" y="1377505"/>
                  </a:lnTo>
                  <a:lnTo>
                    <a:pt x="409270" y="1367993"/>
                  </a:lnTo>
                  <a:close/>
                </a:path>
                <a:path w="2750820" h="1377950">
                  <a:moveTo>
                    <a:pt x="409270" y="0"/>
                  </a:moveTo>
                  <a:lnTo>
                    <a:pt x="399757" y="0"/>
                  </a:lnTo>
                  <a:lnTo>
                    <a:pt x="399757" y="9512"/>
                  </a:lnTo>
                  <a:lnTo>
                    <a:pt x="409270" y="9512"/>
                  </a:lnTo>
                  <a:lnTo>
                    <a:pt x="409270" y="0"/>
                  </a:lnTo>
                  <a:close/>
                </a:path>
                <a:path w="2750820" h="1377950">
                  <a:moveTo>
                    <a:pt x="466382" y="1367993"/>
                  </a:moveTo>
                  <a:lnTo>
                    <a:pt x="456869" y="1367993"/>
                  </a:lnTo>
                  <a:lnTo>
                    <a:pt x="456869" y="1377505"/>
                  </a:lnTo>
                  <a:lnTo>
                    <a:pt x="466382" y="1377505"/>
                  </a:lnTo>
                  <a:lnTo>
                    <a:pt x="466382" y="1367993"/>
                  </a:lnTo>
                  <a:close/>
                </a:path>
                <a:path w="2750820" h="1377950">
                  <a:moveTo>
                    <a:pt x="466382" y="0"/>
                  </a:moveTo>
                  <a:lnTo>
                    <a:pt x="456869" y="0"/>
                  </a:lnTo>
                  <a:lnTo>
                    <a:pt x="456869" y="9512"/>
                  </a:lnTo>
                  <a:lnTo>
                    <a:pt x="466382" y="9512"/>
                  </a:lnTo>
                  <a:lnTo>
                    <a:pt x="466382" y="0"/>
                  </a:lnTo>
                  <a:close/>
                </a:path>
                <a:path w="2750820" h="1377950">
                  <a:moveTo>
                    <a:pt x="523494" y="1367993"/>
                  </a:moveTo>
                  <a:lnTo>
                    <a:pt x="513981" y="1367993"/>
                  </a:lnTo>
                  <a:lnTo>
                    <a:pt x="513981" y="1377505"/>
                  </a:lnTo>
                  <a:lnTo>
                    <a:pt x="523494" y="1377505"/>
                  </a:lnTo>
                  <a:lnTo>
                    <a:pt x="523494" y="1367993"/>
                  </a:lnTo>
                  <a:close/>
                </a:path>
                <a:path w="2750820" h="1377950">
                  <a:moveTo>
                    <a:pt x="523494" y="0"/>
                  </a:moveTo>
                  <a:lnTo>
                    <a:pt x="513981" y="0"/>
                  </a:lnTo>
                  <a:lnTo>
                    <a:pt x="513981" y="9512"/>
                  </a:lnTo>
                  <a:lnTo>
                    <a:pt x="523494" y="9512"/>
                  </a:lnTo>
                  <a:lnTo>
                    <a:pt x="523494" y="0"/>
                  </a:lnTo>
                  <a:close/>
                </a:path>
                <a:path w="2750820" h="1377950">
                  <a:moveTo>
                    <a:pt x="580605" y="1367993"/>
                  </a:moveTo>
                  <a:lnTo>
                    <a:pt x="571080" y="1367993"/>
                  </a:lnTo>
                  <a:lnTo>
                    <a:pt x="571080" y="1377505"/>
                  </a:lnTo>
                  <a:lnTo>
                    <a:pt x="580605" y="1377505"/>
                  </a:lnTo>
                  <a:lnTo>
                    <a:pt x="580605" y="1367993"/>
                  </a:lnTo>
                  <a:close/>
                </a:path>
                <a:path w="2750820" h="1377950">
                  <a:moveTo>
                    <a:pt x="580605" y="0"/>
                  </a:moveTo>
                  <a:lnTo>
                    <a:pt x="571080" y="0"/>
                  </a:lnTo>
                  <a:lnTo>
                    <a:pt x="571080" y="9512"/>
                  </a:lnTo>
                  <a:lnTo>
                    <a:pt x="580605" y="9512"/>
                  </a:lnTo>
                  <a:lnTo>
                    <a:pt x="580605" y="0"/>
                  </a:lnTo>
                  <a:close/>
                </a:path>
                <a:path w="2750820" h="1377950">
                  <a:moveTo>
                    <a:pt x="637705" y="0"/>
                  </a:moveTo>
                  <a:lnTo>
                    <a:pt x="628192" y="0"/>
                  </a:lnTo>
                  <a:lnTo>
                    <a:pt x="628192" y="9512"/>
                  </a:lnTo>
                  <a:lnTo>
                    <a:pt x="637705" y="9512"/>
                  </a:lnTo>
                  <a:lnTo>
                    <a:pt x="637705" y="0"/>
                  </a:lnTo>
                  <a:close/>
                </a:path>
                <a:path w="2750820" h="1377950">
                  <a:moveTo>
                    <a:pt x="694817" y="0"/>
                  </a:moveTo>
                  <a:lnTo>
                    <a:pt x="685304" y="0"/>
                  </a:lnTo>
                  <a:lnTo>
                    <a:pt x="685304" y="9512"/>
                  </a:lnTo>
                  <a:lnTo>
                    <a:pt x="694817" y="9512"/>
                  </a:lnTo>
                  <a:lnTo>
                    <a:pt x="694817" y="0"/>
                  </a:lnTo>
                  <a:close/>
                </a:path>
                <a:path w="2750820" h="1377950">
                  <a:moveTo>
                    <a:pt x="751928" y="0"/>
                  </a:moveTo>
                  <a:lnTo>
                    <a:pt x="742416" y="0"/>
                  </a:lnTo>
                  <a:lnTo>
                    <a:pt x="742416" y="9512"/>
                  </a:lnTo>
                  <a:lnTo>
                    <a:pt x="751928" y="9512"/>
                  </a:lnTo>
                  <a:lnTo>
                    <a:pt x="751928" y="0"/>
                  </a:lnTo>
                  <a:close/>
                </a:path>
                <a:path w="2750820" h="1377950">
                  <a:moveTo>
                    <a:pt x="809040" y="0"/>
                  </a:moveTo>
                  <a:lnTo>
                    <a:pt x="799515" y="0"/>
                  </a:lnTo>
                  <a:lnTo>
                    <a:pt x="799515" y="9512"/>
                  </a:lnTo>
                  <a:lnTo>
                    <a:pt x="809040" y="9512"/>
                  </a:lnTo>
                  <a:lnTo>
                    <a:pt x="809040" y="0"/>
                  </a:lnTo>
                  <a:close/>
                </a:path>
                <a:path w="2750820" h="1377950">
                  <a:moveTo>
                    <a:pt x="866140" y="0"/>
                  </a:moveTo>
                  <a:lnTo>
                    <a:pt x="856627" y="0"/>
                  </a:lnTo>
                  <a:lnTo>
                    <a:pt x="856627" y="9512"/>
                  </a:lnTo>
                  <a:lnTo>
                    <a:pt x="866140" y="9512"/>
                  </a:lnTo>
                  <a:lnTo>
                    <a:pt x="866140" y="0"/>
                  </a:lnTo>
                  <a:close/>
                </a:path>
                <a:path w="2750820" h="1377950">
                  <a:moveTo>
                    <a:pt x="923251" y="1367993"/>
                  </a:moveTo>
                  <a:lnTo>
                    <a:pt x="913739" y="1367993"/>
                  </a:lnTo>
                  <a:lnTo>
                    <a:pt x="913739" y="1377505"/>
                  </a:lnTo>
                  <a:lnTo>
                    <a:pt x="923251" y="1377505"/>
                  </a:lnTo>
                  <a:lnTo>
                    <a:pt x="923251" y="1367993"/>
                  </a:lnTo>
                  <a:close/>
                </a:path>
                <a:path w="2750820" h="1377950">
                  <a:moveTo>
                    <a:pt x="923251" y="0"/>
                  </a:moveTo>
                  <a:lnTo>
                    <a:pt x="913739" y="0"/>
                  </a:lnTo>
                  <a:lnTo>
                    <a:pt x="913739" y="9512"/>
                  </a:lnTo>
                  <a:lnTo>
                    <a:pt x="923251" y="9512"/>
                  </a:lnTo>
                  <a:lnTo>
                    <a:pt x="923251" y="0"/>
                  </a:lnTo>
                  <a:close/>
                </a:path>
                <a:path w="2750820" h="1377950">
                  <a:moveTo>
                    <a:pt x="980363" y="1367993"/>
                  </a:moveTo>
                  <a:lnTo>
                    <a:pt x="970851" y="1367993"/>
                  </a:lnTo>
                  <a:lnTo>
                    <a:pt x="970851" y="1377505"/>
                  </a:lnTo>
                  <a:lnTo>
                    <a:pt x="980363" y="1377505"/>
                  </a:lnTo>
                  <a:lnTo>
                    <a:pt x="980363" y="1367993"/>
                  </a:lnTo>
                  <a:close/>
                </a:path>
                <a:path w="2750820" h="1377950">
                  <a:moveTo>
                    <a:pt x="980363" y="0"/>
                  </a:moveTo>
                  <a:lnTo>
                    <a:pt x="970851" y="0"/>
                  </a:lnTo>
                  <a:lnTo>
                    <a:pt x="970851" y="9512"/>
                  </a:lnTo>
                  <a:lnTo>
                    <a:pt x="980363" y="9512"/>
                  </a:lnTo>
                  <a:lnTo>
                    <a:pt x="980363" y="0"/>
                  </a:lnTo>
                  <a:close/>
                </a:path>
                <a:path w="2750820" h="1377950">
                  <a:moveTo>
                    <a:pt x="1037475" y="1367993"/>
                  </a:moveTo>
                  <a:lnTo>
                    <a:pt x="1027950" y="1367993"/>
                  </a:lnTo>
                  <a:lnTo>
                    <a:pt x="1027950" y="1377505"/>
                  </a:lnTo>
                  <a:lnTo>
                    <a:pt x="1037475" y="1377505"/>
                  </a:lnTo>
                  <a:lnTo>
                    <a:pt x="1037475" y="1367993"/>
                  </a:lnTo>
                  <a:close/>
                </a:path>
                <a:path w="2750820" h="1377950">
                  <a:moveTo>
                    <a:pt x="1037475" y="0"/>
                  </a:moveTo>
                  <a:lnTo>
                    <a:pt x="1027950" y="0"/>
                  </a:lnTo>
                  <a:lnTo>
                    <a:pt x="1027950" y="9512"/>
                  </a:lnTo>
                  <a:lnTo>
                    <a:pt x="1037475" y="9512"/>
                  </a:lnTo>
                  <a:lnTo>
                    <a:pt x="1037475" y="0"/>
                  </a:lnTo>
                  <a:close/>
                </a:path>
                <a:path w="2750820" h="1377950">
                  <a:moveTo>
                    <a:pt x="1094574" y="1367993"/>
                  </a:moveTo>
                  <a:lnTo>
                    <a:pt x="1085062" y="1367993"/>
                  </a:lnTo>
                  <a:lnTo>
                    <a:pt x="1085062" y="1377505"/>
                  </a:lnTo>
                  <a:lnTo>
                    <a:pt x="1094574" y="1377505"/>
                  </a:lnTo>
                  <a:lnTo>
                    <a:pt x="1094574" y="1367993"/>
                  </a:lnTo>
                  <a:close/>
                </a:path>
                <a:path w="2750820" h="1377950">
                  <a:moveTo>
                    <a:pt x="1094574" y="0"/>
                  </a:moveTo>
                  <a:lnTo>
                    <a:pt x="1085062" y="0"/>
                  </a:lnTo>
                  <a:lnTo>
                    <a:pt x="1085062" y="9512"/>
                  </a:lnTo>
                  <a:lnTo>
                    <a:pt x="1094574" y="9512"/>
                  </a:lnTo>
                  <a:lnTo>
                    <a:pt x="1094574" y="0"/>
                  </a:lnTo>
                  <a:close/>
                </a:path>
                <a:path w="2750820" h="1377950">
                  <a:moveTo>
                    <a:pt x="1151686" y="1367993"/>
                  </a:moveTo>
                  <a:lnTo>
                    <a:pt x="1142174" y="1367993"/>
                  </a:lnTo>
                  <a:lnTo>
                    <a:pt x="1142174" y="1377505"/>
                  </a:lnTo>
                  <a:lnTo>
                    <a:pt x="1151686" y="1377505"/>
                  </a:lnTo>
                  <a:lnTo>
                    <a:pt x="1151686" y="1367993"/>
                  </a:lnTo>
                  <a:close/>
                </a:path>
                <a:path w="2750820" h="1377950">
                  <a:moveTo>
                    <a:pt x="1151686" y="0"/>
                  </a:moveTo>
                  <a:lnTo>
                    <a:pt x="1142174" y="0"/>
                  </a:lnTo>
                  <a:lnTo>
                    <a:pt x="1142174" y="9512"/>
                  </a:lnTo>
                  <a:lnTo>
                    <a:pt x="1151686" y="9512"/>
                  </a:lnTo>
                  <a:lnTo>
                    <a:pt x="1151686" y="0"/>
                  </a:lnTo>
                  <a:close/>
                </a:path>
                <a:path w="2750820" h="1377950">
                  <a:moveTo>
                    <a:pt x="1208798" y="1367993"/>
                  </a:moveTo>
                  <a:lnTo>
                    <a:pt x="1199286" y="1367993"/>
                  </a:lnTo>
                  <a:lnTo>
                    <a:pt x="1199286" y="1377505"/>
                  </a:lnTo>
                  <a:lnTo>
                    <a:pt x="1208798" y="1377505"/>
                  </a:lnTo>
                  <a:lnTo>
                    <a:pt x="1208798" y="1367993"/>
                  </a:lnTo>
                  <a:close/>
                </a:path>
                <a:path w="2750820" h="1377950">
                  <a:moveTo>
                    <a:pt x="1208798" y="0"/>
                  </a:moveTo>
                  <a:lnTo>
                    <a:pt x="1199286" y="0"/>
                  </a:lnTo>
                  <a:lnTo>
                    <a:pt x="1199286" y="9512"/>
                  </a:lnTo>
                  <a:lnTo>
                    <a:pt x="1208798" y="9512"/>
                  </a:lnTo>
                  <a:lnTo>
                    <a:pt x="1208798" y="0"/>
                  </a:lnTo>
                  <a:close/>
                </a:path>
                <a:path w="2750820" h="1377950">
                  <a:moveTo>
                    <a:pt x="1265910" y="1367993"/>
                  </a:moveTo>
                  <a:lnTo>
                    <a:pt x="1256385" y="1367993"/>
                  </a:lnTo>
                  <a:lnTo>
                    <a:pt x="1256385" y="1377505"/>
                  </a:lnTo>
                  <a:lnTo>
                    <a:pt x="1265910" y="1377505"/>
                  </a:lnTo>
                  <a:lnTo>
                    <a:pt x="1265910" y="1367993"/>
                  </a:lnTo>
                  <a:close/>
                </a:path>
                <a:path w="2750820" h="1377950">
                  <a:moveTo>
                    <a:pt x="1265910" y="0"/>
                  </a:moveTo>
                  <a:lnTo>
                    <a:pt x="1256385" y="0"/>
                  </a:lnTo>
                  <a:lnTo>
                    <a:pt x="1256385" y="9512"/>
                  </a:lnTo>
                  <a:lnTo>
                    <a:pt x="1265910" y="9512"/>
                  </a:lnTo>
                  <a:lnTo>
                    <a:pt x="1265910" y="0"/>
                  </a:lnTo>
                  <a:close/>
                </a:path>
                <a:path w="2750820" h="1377950">
                  <a:moveTo>
                    <a:pt x="1323009" y="1367993"/>
                  </a:moveTo>
                  <a:lnTo>
                    <a:pt x="1313497" y="1367993"/>
                  </a:lnTo>
                  <a:lnTo>
                    <a:pt x="1313497" y="1377505"/>
                  </a:lnTo>
                  <a:lnTo>
                    <a:pt x="1323009" y="1377505"/>
                  </a:lnTo>
                  <a:lnTo>
                    <a:pt x="1323009" y="1367993"/>
                  </a:lnTo>
                  <a:close/>
                </a:path>
                <a:path w="2750820" h="1377950">
                  <a:moveTo>
                    <a:pt x="1323009" y="0"/>
                  </a:moveTo>
                  <a:lnTo>
                    <a:pt x="1313497" y="0"/>
                  </a:lnTo>
                  <a:lnTo>
                    <a:pt x="1313497" y="9512"/>
                  </a:lnTo>
                  <a:lnTo>
                    <a:pt x="1323009" y="9512"/>
                  </a:lnTo>
                  <a:lnTo>
                    <a:pt x="1323009" y="0"/>
                  </a:lnTo>
                  <a:close/>
                </a:path>
                <a:path w="2750820" h="1377950">
                  <a:moveTo>
                    <a:pt x="1380121" y="1367993"/>
                  </a:moveTo>
                  <a:lnTo>
                    <a:pt x="1370609" y="1367993"/>
                  </a:lnTo>
                  <a:lnTo>
                    <a:pt x="1370609" y="1377505"/>
                  </a:lnTo>
                  <a:lnTo>
                    <a:pt x="1380121" y="1377505"/>
                  </a:lnTo>
                  <a:lnTo>
                    <a:pt x="1380121" y="1367993"/>
                  </a:lnTo>
                  <a:close/>
                </a:path>
                <a:path w="2750820" h="1377950">
                  <a:moveTo>
                    <a:pt x="1380121" y="0"/>
                  </a:moveTo>
                  <a:lnTo>
                    <a:pt x="1370609" y="0"/>
                  </a:lnTo>
                  <a:lnTo>
                    <a:pt x="1370609" y="9512"/>
                  </a:lnTo>
                  <a:lnTo>
                    <a:pt x="1380121" y="9512"/>
                  </a:lnTo>
                  <a:lnTo>
                    <a:pt x="1380121" y="0"/>
                  </a:lnTo>
                  <a:close/>
                </a:path>
                <a:path w="2750820" h="1377950">
                  <a:moveTo>
                    <a:pt x="1437233" y="1367993"/>
                  </a:moveTo>
                  <a:lnTo>
                    <a:pt x="1427721" y="1367993"/>
                  </a:lnTo>
                  <a:lnTo>
                    <a:pt x="1427721" y="1377505"/>
                  </a:lnTo>
                  <a:lnTo>
                    <a:pt x="1437233" y="1377505"/>
                  </a:lnTo>
                  <a:lnTo>
                    <a:pt x="1437233" y="1367993"/>
                  </a:lnTo>
                  <a:close/>
                </a:path>
                <a:path w="2750820" h="1377950">
                  <a:moveTo>
                    <a:pt x="1437233" y="0"/>
                  </a:moveTo>
                  <a:lnTo>
                    <a:pt x="1427721" y="0"/>
                  </a:lnTo>
                  <a:lnTo>
                    <a:pt x="1427721" y="9512"/>
                  </a:lnTo>
                  <a:lnTo>
                    <a:pt x="1437233" y="9512"/>
                  </a:lnTo>
                  <a:lnTo>
                    <a:pt x="1437233" y="0"/>
                  </a:lnTo>
                  <a:close/>
                </a:path>
                <a:path w="2750820" h="1377950">
                  <a:moveTo>
                    <a:pt x="1494345" y="1367993"/>
                  </a:moveTo>
                  <a:lnTo>
                    <a:pt x="1484820" y="1367993"/>
                  </a:lnTo>
                  <a:lnTo>
                    <a:pt x="1484820" y="1377505"/>
                  </a:lnTo>
                  <a:lnTo>
                    <a:pt x="1494345" y="1377505"/>
                  </a:lnTo>
                  <a:lnTo>
                    <a:pt x="1494345" y="1367993"/>
                  </a:lnTo>
                  <a:close/>
                </a:path>
                <a:path w="2750820" h="1377950">
                  <a:moveTo>
                    <a:pt x="1494345" y="0"/>
                  </a:moveTo>
                  <a:lnTo>
                    <a:pt x="1484820" y="0"/>
                  </a:lnTo>
                  <a:lnTo>
                    <a:pt x="1484820" y="9512"/>
                  </a:lnTo>
                  <a:lnTo>
                    <a:pt x="1494345" y="9512"/>
                  </a:lnTo>
                  <a:lnTo>
                    <a:pt x="1494345" y="0"/>
                  </a:lnTo>
                  <a:close/>
                </a:path>
                <a:path w="2750820" h="1377950">
                  <a:moveTo>
                    <a:pt x="1551444" y="1367993"/>
                  </a:moveTo>
                  <a:lnTo>
                    <a:pt x="1541932" y="1367993"/>
                  </a:lnTo>
                  <a:lnTo>
                    <a:pt x="1541932" y="1377505"/>
                  </a:lnTo>
                  <a:lnTo>
                    <a:pt x="1551444" y="1377505"/>
                  </a:lnTo>
                  <a:lnTo>
                    <a:pt x="1551444" y="1367993"/>
                  </a:lnTo>
                  <a:close/>
                </a:path>
                <a:path w="2750820" h="1377950">
                  <a:moveTo>
                    <a:pt x="1608556" y="1367993"/>
                  </a:moveTo>
                  <a:lnTo>
                    <a:pt x="1599044" y="1367993"/>
                  </a:lnTo>
                  <a:lnTo>
                    <a:pt x="1599044" y="1377505"/>
                  </a:lnTo>
                  <a:lnTo>
                    <a:pt x="1608556" y="1377505"/>
                  </a:lnTo>
                  <a:lnTo>
                    <a:pt x="1608556" y="1367993"/>
                  </a:lnTo>
                  <a:close/>
                </a:path>
                <a:path w="2750820" h="1377950">
                  <a:moveTo>
                    <a:pt x="1665668" y="1367993"/>
                  </a:moveTo>
                  <a:lnTo>
                    <a:pt x="1656156" y="1367993"/>
                  </a:lnTo>
                  <a:lnTo>
                    <a:pt x="1656156" y="1377505"/>
                  </a:lnTo>
                  <a:lnTo>
                    <a:pt x="1665668" y="1377505"/>
                  </a:lnTo>
                  <a:lnTo>
                    <a:pt x="1665668" y="1367993"/>
                  </a:lnTo>
                  <a:close/>
                </a:path>
                <a:path w="2750820" h="1377950">
                  <a:moveTo>
                    <a:pt x="1722780" y="1367993"/>
                  </a:moveTo>
                  <a:lnTo>
                    <a:pt x="1713255" y="1367993"/>
                  </a:lnTo>
                  <a:lnTo>
                    <a:pt x="1713255" y="1377505"/>
                  </a:lnTo>
                  <a:lnTo>
                    <a:pt x="1722780" y="1377505"/>
                  </a:lnTo>
                  <a:lnTo>
                    <a:pt x="1722780" y="1367993"/>
                  </a:lnTo>
                  <a:close/>
                </a:path>
                <a:path w="2750820" h="1377950">
                  <a:moveTo>
                    <a:pt x="1779879" y="1367993"/>
                  </a:moveTo>
                  <a:lnTo>
                    <a:pt x="1770367" y="1367993"/>
                  </a:lnTo>
                  <a:lnTo>
                    <a:pt x="1770367" y="1377505"/>
                  </a:lnTo>
                  <a:lnTo>
                    <a:pt x="1779879" y="1377505"/>
                  </a:lnTo>
                  <a:lnTo>
                    <a:pt x="1779879" y="1367993"/>
                  </a:lnTo>
                  <a:close/>
                </a:path>
                <a:path w="2750820" h="1377950">
                  <a:moveTo>
                    <a:pt x="1836991" y="1367993"/>
                  </a:moveTo>
                  <a:lnTo>
                    <a:pt x="1827479" y="1367993"/>
                  </a:lnTo>
                  <a:lnTo>
                    <a:pt x="1827479" y="1377505"/>
                  </a:lnTo>
                  <a:lnTo>
                    <a:pt x="1836991" y="1377505"/>
                  </a:lnTo>
                  <a:lnTo>
                    <a:pt x="1836991" y="1367993"/>
                  </a:lnTo>
                  <a:close/>
                </a:path>
                <a:path w="2750820" h="1377950">
                  <a:moveTo>
                    <a:pt x="1894103" y="1367993"/>
                  </a:moveTo>
                  <a:lnTo>
                    <a:pt x="1884591" y="1367993"/>
                  </a:lnTo>
                  <a:lnTo>
                    <a:pt x="1884591" y="1377505"/>
                  </a:lnTo>
                  <a:lnTo>
                    <a:pt x="1894103" y="1377505"/>
                  </a:lnTo>
                  <a:lnTo>
                    <a:pt x="1894103" y="1367993"/>
                  </a:lnTo>
                  <a:close/>
                </a:path>
                <a:path w="2750820" h="1377950">
                  <a:moveTo>
                    <a:pt x="1951215" y="1367993"/>
                  </a:moveTo>
                  <a:lnTo>
                    <a:pt x="1941690" y="1367993"/>
                  </a:lnTo>
                  <a:lnTo>
                    <a:pt x="1941690" y="1377505"/>
                  </a:lnTo>
                  <a:lnTo>
                    <a:pt x="1951215" y="1377505"/>
                  </a:lnTo>
                  <a:lnTo>
                    <a:pt x="1951215" y="1367993"/>
                  </a:lnTo>
                  <a:close/>
                </a:path>
                <a:path w="2750820" h="1377950">
                  <a:moveTo>
                    <a:pt x="2008314" y="1367993"/>
                  </a:moveTo>
                  <a:lnTo>
                    <a:pt x="1998802" y="1367993"/>
                  </a:lnTo>
                  <a:lnTo>
                    <a:pt x="1998802" y="1377505"/>
                  </a:lnTo>
                  <a:lnTo>
                    <a:pt x="2008314" y="1377505"/>
                  </a:lnTo>
                  <a:lnTo>
                    <a:pt x="2008314" y="1367993"/>
                  </a:lnTo>
                  <a:close/>
                </a:path>
                <a:path w="2750820" h="1377950">
                  <a:moveTo>
                    <a:pt x="2065426" y="1367993"/>
                  </a:moveTo>
                  <a:lnTo>
                    <a:pt x="2055914" y="1367993"/>
                  </a:lnTo>
                  <a:lnTo>
                    <a:pt x="2055914" y="1377505"/>
                  </a:lnTo>
                  <a:lnTo>
                    <a:pt x="2065426" y="1377505"/>
                  </a:lnTo>
                  <a:lnTo>
                    <a:pt x="2065426" y="1367993"/>
                  </a:lnTo>
                  <a:close/>
                </a:path>
                <a:path w="2750820" h="1377950">
                  <a:moveTo>
                    <a:pt x="2122538" y="1367993"/>
                  </a:moveTo>
                  <a:lnTo>
                    <a:pt x="2113026" y="1367993"/>
                  </a:lnTo>
                  <a:lnTo>
                    <a:pt x="2113026" y="1377505"/>
                  </a:lnTo>
                  <a:lnTo>
                    <a:pt x="2122538" y="1377505"/>
                  </a:lnTo>
                  <a:lnTo>
                    <a:pt x="2122538" y="1367993"/>
                  </a:lnTo>
                  <a:close/>
                </a:path>
                <a:path w="2750820" h="1377950">
                  <a:moveTo>
                    <a:pt x="2179650" y="1367993"/>
                  </a:moveTo>
                  <a:lnTo>
                    <a:pt x="2170125" y="1367993"/>
                  </a:lnTo>
                  <a:lnTo>
                    <a:pt x="2170125" y="1377505"/>
                  </a:lnTo>
                  <a:lnTo>
                    <a:pt x="2179650" y="1377505"/>
                  </a:lnTo>
                  <a:lnTo>
                    <a:pt x="2179650" y="1367993"/>
                  </a:lnTo>
                  <a:close/>
                </a:path>
                <a:path w="2750820" h="1377950">
                  <a:moveTo>
                    <a:pt x="2236749" y="1367993"/>
                  </a:moveTo>
                  <a:lnTo>
                    <a:pt x="2227237" y="1367993"/>
                  </a:lnTo>
                  <a:lnTo>
                    <a:pt x="2227237" y="1377505"/>
                  </a:lnTo>
                  <a:lnTo>
                    <a:pt x="2236749" y="1377505"/>
                  </a:lnTo>
                  <a:lnTo>
                    <a:pt x="2236749" y="1367993"/>
                  </a:lnTo>
                  <a:close/>
                </a:path>
                <a:path w="2750820" h="1377950">
                  <a:moveTo>
                    <a:pt x="2293861" y="1367993"/>
                  </a:moveTo>
                  <a:lnTo>
                    <a:pt x="2284349" y="1367993"/>
                  </a:lnTo>
                  <a:lnTo>
                    <a:pt x="2284349" y="1377505"/>
                  </a:lnTo>
                  <a:lnTo>
                    <a:pt x="2293861" y="1377505"/>
                  </a:lnTo>
                  <a:lnTo>
                    <a:pt x="2293861" y="1367993"/>
                  </a:lnTo>
                  <a:close/>
                </a:path>
                <a:path w="2750820" h="1377950">
                  <a:moveTo>
                    <a:pt x="2350973" y="1367993"/>
                  </a:moveTo>
                  <a:lnTo>
                    <a:pt x="2341461" y="1367993"/>
                  </a:lnTo>
                  <a:lnTo>
                    <a:pt x="2341461" y="1377505"/>
                  </a:lnTo>
                  <a:lnTo>
                    <a:pt x="2350973" y="1377505"/>
                  </a:lnTo>
                  <a:lnTo>
                    <a:pt x="2350973" y="1367993"/>
                  </a:lnTo>
                  <a:close/>
                </a:path>
                <a:path w="2750820" h="1377950">
                  <a:moveTo>
                    <a:pt x="2408085" y="1367993"/>
                  </a:moveTo>
                  <a:lnTo>
                    <a:pt x="2398560" y="1367993"/>
                  </a:lnTo>
                  <a:lnTo>
                    <a:pt x="2398560" y="1377505"/>
                  </a:lnTo>
                  <a:lnTo>
                    <a:pt x="2408085" y="1377505"/>
                  </a:lnTo>
                  <a:lnTo>
                    <a:pt x="2408085" y="1367993"/>
                  </a:lnTo>
                  <a:close/>
                </a:path>
                <a:path w="2750820" h="1377950">
                  <a:moveTo>
                    <a:pt x="2465197" y="1367993"/>
                  </a:moveTo>
                  <a:lnTo>
                    <a:pt x="2455672" y="1367993"/>
                  </a:lnTo>
                  <a:lnTo>
                    <a:pt x="2455672" y="1377505"/>
                  </a:lnTo>
                  <a:lnTo>
                    <a:pt x="2465197" y="1377505"/>
                  </a:lnTo>
                  <a:lnTo>
                    <a:pt x="2465197" y="1367993"/>
                  </a:lnTo>
                  <a:close/>
                </a:path>
                <a:path w="2750820" h="1377950">
                  <a:moveTo>
                    <a:pt x="2522296" y="1367993"/>
                  </a:moveTo>
                  <a:lnTo>
                    <a:pt x="2512784" y="1367993"/>
                  </a:lnTo>
                  <a:lnTo>
                    <a:pt x="2512784" y="1377505"/>
                  </a:lnTo>
                  <a:lnTo>
                    <a:pt x="2522296" y="1377505"/>
                  </a:lnTo>
                  <a:lnTo>
                    <a:pt x="2522296" y="1367993"/>
                  </a:lnTo>
                  <a:close/>
                </a:path>
                <a:path w="2750820" h="1377950">
                  <a:moveTo>
                    <a:pt x="2579408" y="1367993"/>
                  </a:moveTo>
                  <a:lnTo>
                    <a:pt x="2569895" y="1367993"/>
                  </a:lnTo>
                  <a:lnTo>
                    <a:pt x="2569895" y="1377505"/>
                  </a:lnTo>
                  <a:lnTo>
                    <a:pt x="2579408" y="1377505"/>
                  </a:lnTo>
                  <a:lnTo>
                    <a:pt x="2579408" y="1367993"/>
                  </a:lnTo>
                  <a:close/>
                </a:path>
                <a:path w="2750820" h="1377950">
                  <a:moveTo>
                    <a:pt x="2636520" y="1367993"/>
                  </a:moveTo>
                  <a:lnTo>
                    <a:pt x="2626995" y="1367993"/>
                  </a:lnTo>
                  <a:lnTo>
                    <a:pt x="2626995" y="1377505"/>
                  </a:lnTo>
                  <a:lnTo>
                    <a:pt x="2636520" y="1377505"/>
                  </a:lnTo>
                  <a:lnTo>
                    <a:pt x="2636520" y="1367993"/>
                  </a:lnTo>
                  <a:close/>
                </a:path>
                <a:path w="2750820" h="1377950">
                  <a:moveTo>
                    <a:pt x="2693632" y="1367993"/>
                  </a:moveTo>
                  <a:lnTo>
                    <a:pt x="2684107" y="1367993"/>
                  </a:lnTo>
                  <a:lnTo>
                    <a:pt x="2684107" y="1377505"/>
                  </a:lnTo>
                  <a:lnTo>
                    <a:pt x="2693632" y="1377505"/>
                  </a:lnTo>
                  <a:lnTo>
                    <a:pt x="2693632" y="1367993"/>
                  </a:lnTo>
                  <a:close/>
                </a:path>
                <a:path w="2750820" h="1377950">
                  <a:moveTo>
                    <a:pt x="2750731" y="1367993"/>
                  </a:moveTo>
                  <a:lnTo>
                    <a:pt x="2741218" y="1367993"/>
                  </a:lnTo>
                  <a:lnTo>
                    <a:pt x="2741218" y="1377505"/>
                  </a:lnTo>
                  <a:lnTo>
                    <a:pt x="2750731" y="1377505"/>
                  </a:lnTo>
                  <a:lnTo>
                    <a:pt x="2750731" y="1367993"/>
                  </a:lnTo>
                  <a:close/>
                </a:path>
              </a:pathLst>
            </a:custGeom>
            <a:solidFill>
              <a:srgbClr val="C7C6C3"/>
            </a:solidFill>
          </p:spPr>
          <p:txBody>
            <a:bodyPr wrap="square" lIns="0" tIns="0" rIns="0" bIns="0" rtlCol="0"/>
            <a:lstStyle/>
            <a:p>
              <a:endParaRPr/>
            </a:p>
          </p:txBody>
        </p:sp>
        <p:sp>
          <p:nvSpPr>
            <p:cNvPr id="14" name="object 14"/>
            <p:cNvSpPr/>
            <p:nvPr/>
          </p:nvSpPr>
          <p:spPr>
            <a:xfrm>
              <a:off x="6135484" y="3650411"/>
              <a:ext cx="1266190" cy="9525"/>
            </a:xfrm>
            <a:custGeom>
              <a:avLst/>
              <a:gdLst/>
              <a:ahLst/>
              <a:cxnLst/>
              <a:rect l="l" t="t" r="r" b="b"/>
              <a:pathLst>
                <a:path w="1266190" h="9525">
                  <a:moveTo>
                    <a:pt x="9525" y="0"/>
                  </a:moveTo>
                  <a:lnTo>
                    <a:pt x="0" y="0"/>
                  </a:lnTo>
                  <a:lnTo>
                    <a:pt x="0" y="9512"/>
                  </a:lnTo>
                  <a:lnTo>
                    <a:pt x="9525" y="9512"/>
                  </a:lnTo>
                  <a:lnTo>
                    <a:pt x="9525" y="0"/>
                  </a:lnTo>
                  <a:close/>
                </a:path>
                <a:path w="1266190" h="9525">
                  <a:moveTo>
                    <a:pt x="66624" y="0"/>
                  </a:moveTo>
                  <a:lnTo>
                    <a:pt x="57111" y="0"/>
                  </a:lnTo>
                  <a:lnTo>
                    <a:pt x="57111" y="9512"/>
                  </a:lnTo>
                  <a:lnTo>
                    <a:pt x="66624" y="9512"/>
                  </a:lnTo>
                  <a:lnTo>
                    <a:pt x="66624" y="0"/>
                  </a:lnTo>
                  <a:close/>
                </a:path>
                <a:path w="1266190" h="9525">
                  <a:moveTo>
                    <a:pt x="123736" y="0"/>
                  </a:moveTo>
                  <a:lnTo>
                    <a:pt x="114223" y="0"/>
                  </a:lnTo>
                  <a:lnTo>
                    <a:pt x="114223" y="9512"/>
                  </a:lnTo>
                  <a:lnTo>
                    <a:pt x="123736" y="9512"/>
                  </a:lnTo>
                  <a:lnTo>
                    <a:pt x="123736" y="0"/>
                  </a:lnTo>
                  <a:close/>
                </a:path>
                <a:path w="1266190" h="9525">
                  <a:moveTo>
                    <a:pt x="180848" y="0"/>
                  </a:moveTo>
                  <a:lnTo>
                    <a:pt x="171335" y="0"/>
                  </a:lnTo>
                  <a:lnTo>
                    <a:pt x="171335" y="9512"/>
                  </a:lnTo>
                  <a:lnTo>
                    <a:pt x="180848" y="9512"/>
                  </a:lnTo>
                  <a:lnTo>
                    <a:pt x="180848" y="0"/>
                  </a:lnTo>
                  <a:close/>
                </a:path>
                <a:path w="1266190" h="9525">
                  <a:moveTo>
                    <a:pt x="237959" y="0"/>
                  </a:moveTo>
                  <a:lnTo>
                    <a:pt x="228434" y="0"/>
                  </a:lnTo>
                  <a:lnTo>
                    <a:pt x="228434" y="9512"/>
                  </a:lnTo>
                  <a:lnTo>
                    <a:pt x="237959" y="9512"/>
                  </a:lnTo>
                  <a:lnTo>
                    <a:pt x="237959" y="0"/>
                  </a:lnTo>
                  <a:close/>
                </a:path>
                <a:path w="1266190" h="9525">
                  <a:moveTo>
                    <a:pt x="295059" y="0"/>
                  </a:moveTo>
                  <a:lnTo>
                    <a:pt x="285546" y="0"/>
                  </a:lnTo>
                  <a:lnTo>
                    <a:pt x="285546" y="9512"/>
                  </a:lnTo>
                  <a:lnTo>
                    <a:pt x="295059" y="9512"/>
                  </a:lnTo>
                  <a:lnTo>
                    <a:pt x="295059" y="0"/>
                  </a:lnTo>
                  <a:close/>
                </a:path>
                <a:path w="1266190" h="9525">
                  <a:moveTo>
                    <a:pt x="352171" y="0"/>
                  </a:moveTo>
                  <a:lnTo>
                    <a:pt x="342658" y="0"/>
                  </a:lnTo>
                  <a:lnTo>
                    <a:pt x="342658" y="9512"/>
                  </a:lnTo>
                  <a:lnTo>
                    <a:pt x="352171" y="9512"/>
                  </a:lnTo>
                  <a:lnTo>
                    <a:pt x="352171" y="0"/>
                  </a:lnTo>
                  <a:close/>
                </a:path>
                <a:path w="1266190" h="9525">
                  <a:moveTo>
                    <a:pt x="409282" y="0"/>
                  </a:moveTo>
                  <a:lnTo>
                    <a:pt x="399770" y="0"/>
                  </a:lnTo>
                  <a:lnTo>
                    <a:pt x="399770" y="9512"/>
                  </a:lnTo>
                  <a:lnTo>
                    <a:pt x="409282" y="9512"/>
                  </a:lnTo>
                  <a:lnTo>
                    <a:pt x="409282" y="0"/>
                  </a:lnTo>
                  <a:close/>
                </a:path>
                <a:path w="1266190" h="9525">
                  <a:moveTo>
                    <a:pt x="466394" y="0"/>
                  </a:moveTo>
                  <a:lnTo>
                    <a:pt x="456869" y="0"/>
                  </a:lnTo>
                  <a:lnTo>
                    <a:pt x="456869" y="9512"/>
                  </a:lnTo>
                  <a:lnTo>
                    <a:pt x="466394" y="9512"/>
                  </a:lnTo>
                  <a:lnTo>
                    <a:pt x="466394" y="0"/>
                  </a:lnTo>
                  <a:close/>
                </a:path>
                <a:path w="1266190" h="9525">
                  <a:moveTo>
                    <a:pt x="523494" y="0"/>
                  </a:moveTo>
                  <a:lnTo>
                    <a:pt x="513981" y="0"/>
                  </a:lnTo>
                  <a:lnTo>
                    <a:pt x="513981" y="9512"/>
                  </a:lnTo>
                  <a:lnTo>
                    <a:pt x="523494" y="9512"/>
                  </a:lnTo>
                  <a:lnTo>
                    <a:pt x="523494" y="0"/>
                  </a:lnTo>
                  <a:close/>
                </a:path>
                <a:path w="1266190" h="9525">
                  <a:moveTo>
                    <a:pt x="580605" y="0"/>
                  </a:moveTo>
                  <a:lnTo>
                    <a:pt x="571093" y="0"/>
                  </a:lnTo>
                  <a:lnTo>
                    <a:pt x="571093" y="9512"/>
                  </a:lnTo>
                  <a:lnTo>
                    <a:pt x="580605" y="9512"/>
                  </a:lnTo>
                  <a:lnTo>
                    <a:pt x="580605" y="0"/>
                  </a:lnTo>
                  <a:close/>
                </a:path>
                <a:path w="1266190" h="9525">
                  <a:moveTo>
                    <a:pt x="637717" y="0"/>
                  </a:moveTo>
                  <a:lnTo>
                    <a:pt x="628205" y="0"/>
                  </a:lnTo>
                  <a:lnTo>
                    <a:pt x="628205" y="9512"/>
                  </a:lnTo>
                  <a:lnTo>
                    <a:pt x="637717" y="9512"/>
                  </a:lnTo>
                  <a:lnTo>
                    <a:pt x="637717" y="0"/>
                  </a:lnTo>
                  <a:close/>
                </a:path>
                <a:path w="1266190" h="9525">
                  <a:moveTo>
                    <a:pt x="694829" y="0"/>
                  </a:moveTo>
                  <a:lnTo>
                    <a:pt x="685304" y="0"/>
                  </a:lnTo>
                  <a:lnTo>
                    <a:pt x="685304" y="9512"/>
                  </a:lnTo>
                  <a:lnTo>
                    <a:pt x="694829" y="9512"/>
                  </a:lnTo>
                  <a:lnTo>
                    <a:pt x="694829" y="0"/>
                  </a:lnTo>
                  <a:close/>
                </a:path>
                <a:path w="1266190" h="9525">
                  <a:moveTo>
                    <a:pt x="751928" y="0"/>
                  </a:moveTo>
                  <a:lnTo>
                    <a:pt x="742416" y="0"/>
                  </a:lnTo>
                  <a:lnTo>
                    <a:pt x="742416" y="9512"/>
                  </a:lnTo>
                  <a:lnTo>
                    <a:pt x="751928" y="9512"/>
                  </a:lnTo>
                  <a:lnTo>
                    <a:pt x="751928" y="0"/>
                  </a:lnTo>
                  <a:close/>
                </a:path>
                <a:path w="1266190" h="9525">
                  <a:moveTo>
                    <a:pt x="809040" y="0"/>
                  </a:moveTo>
                  <a:lnTo>
                    <a:pt x="799528" y="0"/>
                  </a:lnTo>
                  <a:lnTo>
                    <a:pt x="799528" y="9512"/>
                  </a:lnTo>
                  <a:lnTo>
                    <a:pt x="809040" y="9512"/>
                  </a:lnTo>
                  <a:lnTo>
                    <a:pt x="809040" y="0"/>
                  </a:lnTo>
                  <a:close/>
                </a:path>
                <a:path w="1266190" h="9525">
                  <a:moveTo>
                    <a:pt x="866152" y="0"/>
                  </a:moveTo>
                  <a:lnTo>
                    <a:pt x="856640" y="0"/>
                  </a:lnTo>
                  <a:lnTo>
                    <a:pt x="856640" y="9512"/>
                  </a:lnTo>
                  <a:lnTo>
                    <a:pt x="866152" y="9512"/>
                  </a:lnTo>
                  <a:lnTo>
                    <a:pt x="866152" y="0"/>
                  </a:lnTo>
                  <a:close/>
                </a:path>
                <a:path w="1266190" h="9525">
                  <a:moveTo>
                    <a:pt x="923264" y="0"/>
                  </a:moveTo>
                  <a:lnTo>
                    <a:pt x="913739" y="0"/>
                  </a:lnTo>
                  <a:lnTo>
                    <a:pt x="913739" y="9512"/>
                  </a:lnTo>
                  <a:lnTo>
                    <a:pt x="923264" y="9512"/>
                  </a:lnTo>
                  <a:lnTo>
                    <a:pt x="923264" y="0"/>
                  </a:lnTo>
                  <a:close/>
                </a:path>
                <a:path w="1266190" h="9525">
                  <a:moveTo>
                    <a:pt x="980376" y="0"/>
                  </a:moveTo>
                  <a:lnTo>
                    <a:pt x="970851" y="0"/>
                  </a:lnTo>
                  <a:lnTo>
                    <a:pt x="970851" y="9512"/>
                  </a:lnTo>
                  <a:lnTo>
                    <a:pt x="980376" y="9512"/>
                  </a:lnTo>
                  <a:lnTo>
                    <a:pt x="980376" y="0"/>
                  </a:lnTo>
                  <a:close/>
                </a:path>
                <a:path w="1266190" h="9525">
                  <a:moveTo>
                    <a:pt x="1037475" y="0"/>
                  </a:moveTo>
                  <a:lnTo>
                    <a:pt x="1027963" y="0"/>
                  </a:lnTo>
                  <a:lnTo>
                    <a:pt x="1027963" y="9512"/>
                  </a:lnTo>
                  <a:lnTo>
                    <a:pt x="1037475" y="9512"/>
                  </a:lnTo>
                  <a:lnTo>
                    <a:pt x="1037475" y="0"/>
                  </a:lnTo>
                  <a:close/>
                </a:path>
                <a:path w="1266190" h="9525">
                  <a:moveTo>
                    <a:pt x="1094587" y="0"/>
                  </a:moveTo>
                  <a:lnTo>
                    <a:pt x="1085075" y="0"/>
                  </a:lnTo>
                  <a:lnTo>
                    <a:pt x="1085075" y="9512"/>
                  </a:lnTo>
                  <a:lnTo>
                    <a:pt x="1094587" y="9512"/>
                  </a:lnTo>
                  <a:lnTo>
                    <a:pt x="1094587" y="0"/>
                  </a:lnTo>
                  <a:close/>
                </a:path>
                <a:path w="1266190" h="9525">
                  <a:moveTo>
                    <a:pt x="1151699" y="0"/>
                  </a:moveTo>
                  <a:lnTo>
                    <a:pt x="1142174" y="0"/>
                  </a:lnTo>
                  <a:lnTo>
                    <a:pt x="1142174" y="9512"/>
                  </a:lnTo>
                  <a:lnTo>
                    <a:pt x="1151699" y="9512"/>
                  </a:lnTo>
                  <a:lnTo>
                    <a:pt x="1151699" y="0"/>
                  </a:lnTo>
                  <a:close/>
                </a:path>
                <a:path w="1266190" h="9525">
                  <a:moveTo>
                    <a:pt x="1208811" y="0"/>
                  </a:moveTo>
                  <a:lnTo>
                    <a:pt x="1199286" y="0"/>
                  </a:lnTo>
                  <a:lnTo>
                    <a:pt x="1199286" y="9512"/>
                  </a:lnTo>
                  <a:lnTo>
                    <a:pt x="1208811" y="9512"/>
                  </a:lnTo>
                  <a:lnTo>
                    <a:pt x="1208811" y="0"/>
                  </a:lnTo>
                  <a:close/>
                </a:path>
                <a:path w="1266190" h="9525">
                  <a:moveTo>
                    <a:pt x="1265910" y="0"/>
                  </a:moveTo>
                  <a:lnTo>
                    <a:pt x="1256398" y="0"/>
                  </a:lnTo>
                  <a:lnTo>
                    <a:pt x="1256398" y="9512"/>
                  </a:lnTo>
                  <a:lnTo>
                    <a:pt x="1265910" y="9512"/>
                  </a:lnTo>
                  <a:lnTo>
                    <a:pt x="1265910" y="0"/>
                  </a:lnTo>
                  <a:close/>
                </a:path>
              </a:pathLst>
            </a:custGeom>
            <a:solidFill>
              <a:srgbClr val="C7C6C3"/>
            </a:solidFill>
          </p:spPr>
          <p:txBody>
            <a:bodyPr wrap="square" lIns="0" tIns="0" rIns="0" bIns="0" rtlCol="0"/>
            <a:lstStyle/>
            <a:p>
              <a:endParaRPr/>
            </a:p>
          </p:txBody>
        </p:sp>
      </p:grpSp>
      <p:sp>
        <p:nvSpPr>
          <p:cNvPr id="15" name="object 15"/>
          <p:cNvSpPr txBox="1"/>
          <p:nvPr/>
        </p:nvSpPr>
        <p:spPr>
          <a:xfrm>
            <a:off x="4352423" y="4932852"/>
            <a:ext cx="21590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500</a:t>
            </a:r>
            <a:endParaRPr sz="900">
              <a:latin typeface="Segoe UI Semibold"/>
              <a:cs typeface="Segoe UI Semibold"/>
            </a:endParaRPr>
          </a:p>
        </p:txBody>
      </p:sp>
      <p:sp>
        <p:nvSpPr>
          <p:cNvPr id="16" name="object 16"/>
          <p:cNvSpPr txBox="1"/>
          <p:nvPr/>
        </p:nvSpPr>
        <p:spPr>
          <a:xfrm>
            <a:off x="4102508" y="4520688"/>
            <a:ext cx="177800" cy="995680"/>
          </a:xfrm>
          <a:prstGeom prst="rect">
            <a:avLst/>
          </a:prstGeom>
        </p:spPr>
        <p:txBody>
          <a:bodyPr vert="vert270" wrap="square" lIns="0" tIns="0" rIns="0" bIns="0" rtlCol="0">
            <a:spAutoFit/>
          </a:bodyPr>
          <a:lstStyle/>
          <a:p>
            <a:pPr marL="12700">
              <a:lnSpc>
                <a:spcPts val="1275"/>
              </a:lnSpc>
            </a:pPr>
            <a:r>
              <a:rPr sz="1200" spc="-65" dirty="0">
                <a:latin typeface="Trebuchet MS"/>
                <a:cs typeface="Trebuchet MS"/>
              </a:rPr>
              <a:t>TotalEmployees</a:t>
            </a:r>
            <a:endParaRPr sz="1200">
              <a:latin typeface="Trebuchet MS"/>
              <a:cs typeface="Trebuchet MS"/>
            </a:endParaRPr>
          </a:p>
        </p:txBody>
      </p:sp>
      <p:sp>
        <p:nvSpPr>
          <p:cNvPr id="17" name="object 17"/>
          <p:cNvSpPr txBox="1"/>
          <p:nvPr/>
        </p:nvSpPr>
        <p:spPr>
          <a:xfrm>
            <a:off x="4845682" y="6411766"/>
            <a:ext cx="278130" cy="162560"/>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Segoe UI Semibold"/>
                <a:cs typeface="Segoe UI Semibold"/>
              </a:rPr>
              <a:t>&lt;\20</a:t>
            </a:r>
            <a:endParaRPr sz="900">
              <a:latin typeface="Segoe UI Semibold"/>
              <a:cs typeface="Segoe UI Semibold"/>
            </a:endParaRPr>
          </a:p>
        </p:txBody>
      </p:sp>
      <p:sp>
        <p:nvSpPr>
          <p:cNvPr id="18" name="object 18"/>
          <p:cNvSpPr txBox="1"/>
          <p:nvPr/>
        </p:nvSpPr>
        <p:spPr>
          <a:xfrm>
            <a:off x="5239314" y="6403199"/>
            <a:ext cx="1948814" cy="365760"/>
          </a:xfrm>
          <a:prstGeom prst="rect">
            <a:avLst/>
          </a:prstGeom>
        </p:spPr>
        <p:txBody>
          <a:bodyPr vert="horz" wrap="square" lIns="0" tIns="20955" rIns="0" bIns="0" rtlCol="0">
            <a:spAutoFit/>
          </a:bodyPr>
          <a:lstStyle/>
          <a:p>
            <a:pPr marL="12700">
              <a:lnSpc>
                <a:spcPct val="100000"/>
              </a:lnSpc>
              <a:spcBef>
                <a:spcPts val="165"/>
              </a:spcBef>
              <a:tabLst>
                <a:tab pos="1351280" algn="l"/>
                <a:tab pos="1729105" algn="l"/>
              </a:tabLst>
            </a:pPr>
            <a:r>
              <a:rPr sz="900" b="1" spc="-10" dirty="0">
                <a:solidFill>
                  <a:srgbClr val="605D5C"/>
                </a:solidFill>
                <a:latin typeface="Segoe UI Semibold"/>
                <a:cs typeface="Segoe UI Semibold"/>
              </a:rPr>
              <a:t>20-</a:t>
            </a:r>
            <a:r>
              <a:rPr sz="900" b="1" dirty="0">
                <a:solidFill>
                  <a:srgbClr val="605D5C"/>
                </a:solidFill>
                <a:latin typeface="Segoe UI Semibold"/>
                <a:cs typeface="Segoe UI Semibold"/>
              </a:rPr>
              <a:t>29</a:t>
            </a:r>
            <a:r>
              <a:rPr sz="900" b="1" spc="220" dirty="0">
                <a:solidFill>
                  <a:srgbClr val="605D5C"/>
                </a:solidFill>
                <a:latin typeface="Segoe UI Semibold"/>
                <a:cs typeface="Segoe UI Semibold"/>
              </a:rPr>
              <a:t>  </a:t>
            </a:r>
            <a:r>
              <a:rPr sz="900" b="1" spc="-10" dirty="0">
                <a:solidFill>
                  <a:srgbClr val="605D5C"/>
                </a:solidFill>
                <a:latin typeface="Segoe UI Semibold"/>
                <a:cs typeface="Segoe UI Semibold"/>
              </a:rPr>
              <a:t>30-</a:t>
            </a:r>
            <a:r>
              <a:rPr sz="900" b="1" dirty="0">
                <a:solidFill>
                  <a:srgbClr val="605D5C"/>
                </a:solidFill>
                <a:latin typeface="Segoe UI Semibold"/>
                <a:cs typeface="Segoe UI Semibold"/>
              </a:rPr>
              <a:t>39</a:t>
            </a:r>
            <a:r>
              <a:rPr sz="900" b="1" spc="210" dirty="0">
                <a:solidFill>
                  <a:srgbClr val="605D5C"/>
                </a:solidFill>
                <a:latin typeface="Segoe UI Semibold"/>
                <a:cs typeface="Segoe UI Semibold"/>
              </a:rPr>
              <a:t>  </a:t>
            </a:r>
            <a:r>
              <a:rPr sz="900" b="1" spc="-10" dirty="0">
                <a:solidFill>
                  <a:srgbClr val="605D5C"/>
                </a:solidFill>
                <a:latin typeface="Segoe UI Semibold"/>
                <a:cs typeface="Segoe UI Semibold"/>
              </a:rPr>
              <a:t>40-</a:t>
            </a:r>
            <a:r>
              <a:rPr sz="900" b="1" spc="-25" dirty="0">
                <a:solidFill>
                  <a:srgbClr val="605D5C"/>
                </a:solidFill>
                <a:latin typeface="Segoe UI Semibold"/>
                <a:cs typeface="Segoe UI Semibold"/>
              </a:rPr>
              <a:t>49</a:t>
            </a:r>
            <a:r>
              <a:rPr sz="900" b="1" dirty="0">
                <a:solidFill>
                  <a:srgbClr val="605D5C"/>
                </a:solidFill>
                <a:latin typeface="Segoe UI Semibold"/>
                <a:cs typeface="Segoe UI Semibold"/>
              </a:rPr>
              <a:t>	</a:t>
            </a:r>
            <a:r>
              <a:rPr sz="900" b="1" spc="-25" dirty="0">
                <a:solidFill>
                  <a:srgbClr val="605D5C"/>
                </a:solidFill>
                <a:latin typeface="Segoe UI Semibold"/>
                <a:cs typeface="Segoe UI Semibold"/>
              </a:rPr>
              <a:t>50</a:t>
            </a:r>
            <a:r>
              <a:rPr sz="900" b="1" dirty="0">
                <a:solidFill>
                  <a:srgbClr val="605D5C"/>
                </a:solidFill>
                <a:latin typeface="Segoe UI Semibold"/>
                <a:cs typeface="Segoe UI Semibold"/>
              </a:rPr>
              <a:t>	</a:t>
            </a:r>
            <a:r>
              <a:rPr sz="900" b="1" spc="-25" dirty="0">
                <a:solidFill>
                  <a:srgbClr val="605D5C"/>
                </a:solidFill>
                <a:latin typeface="Segoe UI Semibold"/>
                <a:cs typeface="Segoe UI Semibold"/>
              </a:rPr>
              <a:t>50&gt;</a:t>
            </a:r>
            <a:endParaRPr sz="900">
              <a:latin typeface="Segoe UI Semibold"/>
              <a:cs typeface="Segoe UI Semibold"/>
            </a:endParaRPr>
          </a:p>
          <a:p>
            <a:pPr marL="267970">
              <a:lnSpc>
                <a:spcPct val="100000"/>
              </a:lnSpc>
              <a:spcBef>
                <a:spcPts val="90"/>
              </a:spcBef>
            </a:pPr>
            <a:r>
              <a:rPr sz="1200" spc="-35" dirty="0">
                <a:latin typeface="Trebuchet MS"/>
                <a:cs typeface="Trebuchet MS"/>
              </a:rPr>
              <a:t>AgeBins</a:t>
            </a:r>
            <a:r>
              <a:rPr sz="1200" spc="-25" dirty="0">
                <a:latin typeface="Trebuchet MS"/>
                <a:cs typeface="Trebuchet MS"/>
              </a:rPr>
              <a:t> </a:t>
            </a:r>
            <a:r>
              <a:rPr sz="1200" spc="-10" dirty="0">
                <a:latin typeface="Trebuchet MS"/>
                <a:cs typeface="Trebuchet MS"/>
              </a:rPr>
              <a:t>AgeBins</a:t>
            </a:r>
            <a:endParaRPr sz="1200">
              <a:latin typeface="Trebuchet MS"/>
              <a:cs typeface="Trebuchet MS"/>
            </a:endParaRPr>
          </a:p>
        </p:txBody>
      </p:sp>
      <p:grpSp>
        <p:nvGrpSpPr>
          <p:cNvPr id="19" name="object 19"/>
          <p:cNvGrpSpPr/>
          <p:nvPr/>
        </p:nvGrpSpPr>
        <p:grpSpPr>
          <a:xfrm>
            <a:off x="4615393" y="3378881"/>
            <a:ext cx="2613660" cy="3007995"/>
            <a:chOff x="4615393" y="3378881"/>
            <a:chExt cx="2613660" cy="3007995"/>
          </a:xfrm>
        </p:grpSpPr>
        <p:sp>
          <p:nvSpPr>
            <p:cNvPr id="20" name="object 20"/>
            <p:cNvSpPr/>
            <p:nvPr/>
          </p:nvSpPr>
          <p:spPr>
            <a:xfrm>
              <a:off x="4817630" y="5324830"/>
              <a:ext cx="1993900" cy="1061720"/>
            </a:xfrm>
            <a:custGeom>
              <a:avLst/>
              <a:gdLst/>
              <a:ahLst/>
              <a:cxnLst/>
              <a:rect l="l" t="t" r="r" b="b"/>
              <a:pathLst>
                <a:path w="1993900" h="1061720">
                  <a:moveTo>
                    <a:pt x="324116" y="957592"/>
                  </a:moveTo>
                  <a:lnTo>
                    <a:pt x="0" y="957592"/>
                  </a:lnTo>
                  <a:lnTo>
                    <a:pt x="0" y="1061567"/>
                  </a:lnTo>
                  <a:lnTo>
                    <a:pt x="324116" y="1061567"/>
                  </a:lnTo>
                  <a:lnTo>
                    <a:pt x="324116" y="957592"/>
                  </a:lnTo>
                  <a:close/>
                </a:path>
                <a:path w="1993900" h="1061720">
                  <a:moveTo>
                    <a:pt x="741553" y="0"/>
                  </a:moveTo>
                  <a:lnTo>
                    <a:pt x="417423" y="0"/>
                  </a:lnTo>
                  <a:lnTo>
                    <a:pt x="417423" y="1061567"/>
                  </a:lnTo>
                  <a:lnTo>
                    <a:pt x="741553" y="1061567"/>
                  </a:lnTo>
                  <a:lnTo>
                    <a:pt x="741553" y="0"/>
                  </a:lnTo>
                  <a:close/>
                </a:path>
                <a:path w="1993900" h="1061720">
                  <a:moveTo>
                    <a:pt x="1158976" y="651167"/>
                  </a:moveTo>
                  <a:lnTo>
                    <a:pt x="834859" y="651167"/>
                  </a:lnTo>
                  <a:lnTo>
                    <a:pt x="834859" y="1061567"/>
                  </a:lnTo>
                  <a:lnTo>
                    <a:pt x="1158976" y="1061567"/>
                  </a:lnTo>
                  <a:lnTo>
                    <a:pt x="1158976" y="651167"/>
                  </a:lnTo>
                  <a:close/>
                </a:path>
                <a:path w="1993900" h="1061720">
                  <a:moveTo>
                    <a:pt x="1576400" y="798906"/>
                  </a:moveTo>
                  <a:lnTo>
                    <a:pt x="1252283" y="798906"/>
                  </a:lnTo>
                  <a:lnTo>
                    <a:pt x="1252283" y="1061567"/>
                  </a:lnTo>
                  <a:lnTo>
                    <a:pt x="1576400" y="1061567"/>
                  </a:lnTo>
                  <a:lnTo>
                    <a:pt x="1576400" y="798906"/>
                  </a:lnTo>
                  <a:close/>
                </a:path>
                <a:path w="1993900" h="1061720">
                  <a:moveTo>
                    <a:pt x="1993836" y="1053363"/>
                  </a:moveTo>
                  <a:lnTo>
                    <a:pt x="1669707" y="1053363"/>
                  </a:lnTo>
                  <a:lnTo>
                    <a:pt x="1669707" y="1061567"/>
                  </a:lnTo>
                  <a:lnTo>
                    <a:pt x="1993836" y="1061567"/>
                  </a:lnTo>
                  <a:lnTo>
                    <a:pt x="1993836" y="1053363"/>
                  </a:lnTo>
                  <a:close/>
                </a:path>
              </a:pathLst>
            </a:custGeom>
            <a:solidFill>
              <a:srgbClr val="FFA200"/>
            </a:solidFill>
          </p:spPr>
          <p:txBody>
            <a:bodyPr wrap="square" lIns="0" tIns="0" rIns="0" bIns="0" rtlCol="0"/>
            <a:lstStyle/>
            <a:p>
              <a:endParaRPr/>
            </a:p>
          </p:txBody>
        </p:sp>
        <p:sp>
          <p:nvSpPr>
            <p:cNvPr id="21" name="object 21"/>
            <p:cNvSpPr/>
            <p:nvPr/>
          </p:nvSpPr>
          <p:spPr>
            <a:xfrm>
              <a:off x="4817630" y="4224972"/>
              <a:ext cx="2411730" cy="2161540"/>
            </a:xfrm>
            <a:custGeom>
              <a:avLst/>
              <a:gdLst/>
              <a:ahLst/>
              <a:cxnLst/>
              <a:rect l="l" t="t" r="r" b="b"/>
              <a:pathLst>
                <a:path w="2411729" h="2161540">
                  <a:moveTo>
                    <a:pt x="324116" y="1969909"/>
                  </a:moveTo>
                  <a:lnTo>
                    <a:pt x="0" y="1969909"/>
                  </a:lnTo>
                  <a:lnTo>
                    <a:pt x="0" y="2057450"/>
                  </a:lnTo>
                  <a:lnTo>
                    <a:pt x="324116" y="2057450"/>
                  </a:lnTo>
                  <a:lnTo>
                    <a:pt x="324116" y="1969909"/>
                  </a:lnTo>
                  <a:close/>
                </a:path>
                <a:path w="2411729" h="2161540">
                  <a:moveTo>
                    <a:pt x="741553" y="0"/>
                  </a:moveTo>
                  <a:lnTo>
                    <a:pt x="417423" y="0"/>
                  </a:lnTo>
                  <a:lnTo>
                    <a:pt x="417423" y="1099858"/>
                  </a:lnTo>
                  <a:lnTo>
                    <a:pt x="741553" y="1099858"/>
                  </a:lnTo>
                  <a:lnTo>
                    <a:pt x="741553" y="0"/>
                  </a:lnTo>
                  <a:close/>
                </a:path>
                <a:path w="2411729" h="2161540">
                  <a:moveTo>
                    <a:pt x="1158976" y="1433652"/>
                  </a:moveTo>
                  <a:lnTo>
                    <a:pt x="834859" y="1433652"/>
                  </a:lnTo>
                  <a:lnTo>
                    <a:pt x="834859" y="1751025"/>
                  </a:lnTo>
                  <a:lnTo>
                    <a:pt x="1158976" y="1751025"/>
                  </a:lnTo>
                  <a:lnTo>
                    <a:pt x="1158976" y="1433652"/>
                  </a:lnTo>
                  <a:close/>
                </a:path>
                <a:path w="2411729" h="2161540">
                  <a:moveTo>
                    <a:pt x="1576400" y="1633372"/>
                  </a:moveTo>
                  <a:lnTo>
                    <a:pt x="1252283" y="1633372"/>
                  </a:lnTo>
                  <a:lnTo>
                    <a:pt x="1252283" y="1898764"/>
                  </a:lnTo>
                  <a:lnTo>
                    <a:pt x="1576400" y="1898764"/>
                  </a:lnTo>
                  <a:lnTo>
                    <a:pt x="1576400" y="1633372"/>
                  </a:lnTo>
                  <a:close/>
                </a:path>
                <a:path w="2411729" h="2161540">
                  <a:moveTo>
                    <a:pt x="1993836" y="2145004"/>
                  </a:moveTo>
                  <a:lnTo>
                    <a:pt x="1669707" y="2145004"/>
                  </a:lnTo>
                  <a:lnTo>
                    <a:pt x="1669707" y="2153221"/>
                  </a:lnTo>
                  <a:lnTo>
                    <a:pt x="1993836" y="2153221"/>
                  </a:lnTo>
                  <a:lnTo>
                    <a:pt x="1993836" y="2145004"/>
                  </a:lnTo>
                  <a:close/>
                </a:path>
                <a:path w="2411729" h="2161540">
                  <a:moveTo>
                    <a:pt x="2411260" y="2158682"/>
                  </a:moveTo>
                  <a:lnTo>
                    <a:pt x="2087143" y="2158682"/>
                  </a:lnTo>
                  <a:lnTo>
                    <a:pt x="2087143" y="2161425"/>
                  </a:lnTo>
                  <a:lnTo>
                    <a:pt x="2411260" y="2161425"/>
                  </a:lnTo>
                  <a:lnTo>
                    <a:pt x="2411260" y="2158682"/>
                  </a:lnTo>
                  <a:close/>
                </a:path>
              </a:pathLst>
            </a:custGeom>
            <a:solidFill>
              <a:srgbClr val="374549"/>
            </a:solidFill>
          </p:spPr>
          <p:txBody>
            <a:bodyPr wrap="square" lIns="0" tIns="0" rIns="0" bIns="0" rtlCol="0"/>
            <a:lstStyle/>
            <a:p>
              <a:endParaRPr/>
            </a:p>
          </p:txBody>
        </p:sp>
        <p:sp>
          <p:nvSpPr>
            <p:cNvPr id="22" name="object 22"/>
            <p:cNvSpPr/>
            <p:nvPr/>
          </p:nvSpPr>
          <p:spPr>
            <a:xfrm>
              <a:off x="4817630" y="4022508"/>
              <a:ext cx="1576705" cy="2172970"/>
            </a:xfrm>
            <a:custGeom>
              <a:avLst/>
              <a:gdLst/>
              <a:ahLst/>
              <a:cxnLst/>
              <a:rect l="l" t="t" r="r" b="b"/>
              <a:pathLst>
                <a:path w="1576704" h="2172970">
                  <a:moveTo>
                    <a:pt x="324116" y="2147747"/>
                  </a:moveTo>
                  <a:lnTo>
                    <a:pt x="0" y="2147747"/>
                  </a:lnTo>
                  <a:lnTo>
                    <a:pt x="0" y="2172373"/>
                  </a:lnTo>
                  <a:lnTo>
                    <a:pt x="324116" y="2172373"/>
                  </a:lnTo>
                  <a:lnTo>
                    <a:pt x="324116" y="2147747"/>
                  </a:lnTo>
                  <a:close/>
                </a:path>
                <a:path w="1576704" h="2172970">
                  <a:moveTo>
                    <a:pt x="741553" y="0"/>
                  </a:moveTo>
                  <a:lnTo>
                    <a:pt x="417423" y="0"/>
                  </a:lnTo>
                  <a:lnTo>
                    <a:pt x="417423" y="202463"/>
                  </a:lnTo>
                  <a:lnTo>
                    <a:pt x="741553" y="202463"/>
                  </a:lnTo>
                  <a:lnTo>
                    <a:pt x="741553" y="0"/>
                  </a:lnTo>
                  <a:close/>
                </a:path>
                <a:path w="1576704" h="2172970">
                  <a:moveTo>
                    <a:pt x="1158976" y="1581391"/>
                  </a:moveTo>
                  <a:lnTo>
                    <a:pt x="834859" y="1581391"/>
                  </a:lnTo>
                  <a:lnTo>
                    <a:pt x="834859" y="1636115"/>
                  </a:lnTo>
                  <a:lnTo>
                    <a:pt x="1158976" y="1636115"/>
                  </a:lnTo>
                  <a:lnTo>
                    <a:pt x="1158976" y="1581391"/>
                  </a:lnTo>
                  <a:close/>
                </a:path>
                <a:path w="1576704" h="2172970">
                  <a:moveTo>
                    <a:pt x="1576400" y="1778381"/>
                  </a:moveTo>
                  <a:lnTo>
                    <a:pt x="1252283" y="1778381"/>
                  </a:lnTo>
                  <a:lnTo>
                    <a:pt x="1252283" y="1835835"/>
                  </a:lnTo>
                  <a:lnTo>
                    <a:pt x="1576400" y="1835835"/>
                  </a:lnTo>
                  <a:lnTo>
                    <a:pt x="1576400" y="1778381"/>
                  </a:lnTo>
                  <a:close/>
                </a:path>
              </a:pathLst>
            </a:custGeom>
            <a:solidFill>
              <a:srgbClr val="FD615D"/>
            </a:solidFill>
          </p:spPr>
          <p:txBody>
            <a:bodyPr wrap="square" lIns="0" tIns="0" rIns="0" bIns="0" rtlCol="0"/>
            <a:lstStyle/>
            <a:p>
              <a:endParaRPr/>
            </a:p>
          </p:txBody>
        </p:sp>
        <p:sp>
          <p:nvSpPr>
            <p:cNvPr id="23" name="object 23"/>
            <p:cNvSpPr/>
            <p:nvPr/>
          </p:nvSpPr>
          <p:spPr>
            <a:xfrm>
              <a:off x="4817630" y="3995140"/>
              <a:ext cx="1576705" cy="2175510"/>
            </a:xfrm>
            <a:custGeom>
              <a:avLst/>
              <a:gdLst/>
              <a:ahLst/>
              <a:cxnLst/>
              <a:rect l="l" t="t" r="r" b="b"/>
              <a:pathLst>
                <a:path w="1576704" h="2175510">
                  <a:moveTo>
                    <a:pt x="324116" y="2169642"/>
                  </a:moveTo>
                  <a:lnTo>
                    <a:pt x="0" y="2169642"/>
                  </a:lnTo>
                  <a:lnTo>
                    <a:pt x="0" y="2175116"/>
                  </a:lnTo>
                  <a:lnTo>
                    <a:pt x="324116" y="2175116"/>
                  </a:lnTo>
                  <a:lnTo>
                    <a:pt x="324116" y="2169642"/>
                  </a:lnTo>
                  <a:close/>
                </a:path>
                <a:path w="1576704" h="2175510">
                  <a:moveTo>
                    <a:pt x="741553" y="0"/>
                  </a:moveTo>
                  <a:lnTo>
                    <a:pt x="417423" y="0"/>
                  </a:lnTo>
                  <a:lnTo>
                    <a:pt x="417423" y="27368"/>
                  </a:lnTo>
                  <a:lnTo>
                    <a:pt x="741553" y="27368"/>
                  </a:lnTo>
                  <a:lnTo>
                    <a:pt x="741553" y="0"/>
                  </a:lnTo>
                  <a:close/>
                </a:path>
                <a:path w="1576704" h="2175510">
                  <a:moveTo>
                    <a:pt x="1158976" y="1600555"/>
                  </a:moveTo>
                  <a:lnTo>
                    <a:pt x="834859" y="1600555"/>
                  </a:lnTo>
                  <a:lnTo>
                    <a:pt x="834859" y="1608759"/>
                  </a:lnTo>
                  <a:lnTo>
                    <a:pt x="1158976" y="1608759"/>
                  </a:lnTo>
                  <a:lnTo>
                    <a:pt x="1158976" y="1600555"/>
                  </a:lnTo>
                  <a:close/>
                </a:path>
                <a:path w="1576704" h="2175510">
                  <a:moveTo>
                    <a:pt x="1576400" y="1792071"/>
                  </a:moveTo>
                  <a:lnTo>
                    <a:pt x="1252283" y="1792071"/>
                  </a:lnTo>
                  <a:lnTo>
                    <a:pt x="1252283" y="1805749"/>
                  </a:lnTo>
                  <a:lnTo>
                    <a:pt x="1576400" y="1805749"/>
                  </a:lnTo>
                  <a:lnTo>
                    <a:pt x="1576400" y="1792071"/>
                  </a:lnTo>
                  <a:close/>
                </a:path>
              </a:pathLst>
            </a:custGeom>
            <a:solidFill>
              <a:srgbClr val="F1C70E"/>
            </a:solidFill>
          </p:spPr>
          <p:txBody>
            <a:bodyPr wrap="square" lIns="0" tIns="0" rIns="0" bIns="0" rtlCol="0"/>
            <a:lstStyle/>
            <a:p>
              <a:endParaRPr/>
            </a:p>
          </p:txBody>
        </p:sp>
        <p:pic>
          <p:nvPicPr>
            <p:cNvPr id="24" name="object 24"/>
            <p:cNvPicPr/>
            <p:nvPr/>
          </p:nvPicPr>
          <p:blipFill>
            <a:blip r:embed="rId2" cstate="print"/>
            <a:stretch>
              <a:fillRect/>
            </a:stretch>
          </p:blipFill>
          <p:spPr>
            <a:xfrm>
              <a:off x="4615393" y="3378881"/>
              <a:ext cx="94268" cy="97432"/>
            </a:xfrm>
            <a:prstGeom prst="rect">
              <a:avLst/>
            </a:prstGeom>
          </p:spPr>
        </p:pic>
        <p:pic>
          <p:nvPicPr>
            <p:cNvPr id="25" name="object 25"/>
            <p:cNvPicPr/>
            <p:nvPr/>
          </p:nvPicPr>
          <p:blipFill>
            <a:blip r:embed="rId3" cstate="print"/>
            <a:stretch>
              <a:fillRect/>
            </a:stretch>
          </p:blipFill>
          <p:spPr>
            <a:xfrm>
              <a:off x="5196418" y="3378881"/>
              <a:ext cx="94268" cy="97432"/>
            </a:xfrm>
            <a:prstGeom prst="rect">
              <a:avLst/>
            </a:prstGeom>
          </p:spPr>
        </p:pic>
      </p:grpSp>
      <p:sp>
        <p:nvSpPr>
          <p:cNvPr id="26" name="object 26"/>
          <p:cNvSpPr txBox="1"/>
          <p:nvPr/>
        </p:nvSpPr>
        <p:spPr>
          <a:xfrm>
            <a:off x="4097337" y="3012344"/>
            <a:ext cx="1511300" cy="715010"/>
          </a:xfrm>
          <a:prstGeom prst="rect">
            <a:avLst/>
          </a:prstGeom>
        </p:spPr>
        <p:txBody>
          <a:bodyPr vert="horz" wrap="square" lIns="0" tIns="12700" rIns="0" bIns="0" rtlCol="0">
            <a:spAutoFit/>
          </a:bodyPr>
          <a:lstStyle/>
          <a:p>
            <a:pPr marL="12700">
              <a:lnSpc>
                <a:spcPct val="100000"/>
              </a:lnSpc>
              <a:spcBef>
                <a:spcPts val="100"/>
              </a:spcBef>
            </a:pPr>
            <a:r>
              <a:rPr sz="1400" spc="-60" dirty="0">
                <a:latin typeface="Trebuchet MS"/>
                <a:cs typeface="Trebuchet MS"/>
              </a:rPr>
              <a:t>Employees</a:t>
            </a:r>
            <a:r>
              <a:rPr sz="1400" spc="-70" dirty="0">
                <a:latin typeface="Trebuchet MS"/>
                <a:cs typeface="Trebuchet MS"/>
              </a:rPr>
              <a:t> </a:t>
            </a:r>
            <a:r>
              <a:rPr sz="1400" spc="-75" dirty="0">
                <a:latin typeface="Trebuchet MS"/>
                <a:cs typeface="Trebuchet MS"/>
              </a:rPr>
              <a:t>by</a:t>
            </a:r>
            <a:r>
              <a:rPr sz="1400" spc="-70" dirty="0">
                <a:latin typeface="Trebuchet MS"/>
                <a:cs typeface="Trebuchet MS"/>
              </a:rPr>
              <a:t> </a:t>
            </a:r>
            <a:r>
              <a:rPr sz="1400" spc="-25" dirty="0">
                <a:latin typeface="Trebuchet MS"/>
                <a:cs typeface="Trebuchet MS"/>
              </a:rPr>
              <a:t>Age</a:t>
            </a:r>
            <a:endParaRPr sz="1400">
              <a:latin typeface="Trebuchet MS"/>
              <a:cs typeface="Trebuchet MS"/>
            </a:endParaRPr>
          </a:p>
          <a:p>
            <a:pPr marL="12700">
              <a:lnSpc>
                <a:spcPct val="100000"/>
              </a:lnSpc>
              <a:spcBef>
                <a:spcPts val="820"/>
              </a:spcBef>
              <a:tabLst>
                <a:tab pos="629920" algn="l"/>
                <a:tab pos="1213485" algn="l"/>
              </a:tabLst>
            </a:pPr>
            <a:r>
              <a:rPr sz="1000" b="1" spc="-10" dirty="0">
                <a:solidFill>
                  <a:srgbClr val="605D5C"/>
                </a:solidFill>
                <a:latin typeface="Segoe UI Semibold"/>
                <a:cs typeface="Segoe UI Semibold"/>
              </a:rPr>
              <a:t>Gender</a:t>
            </a:r>
            <a:r>
              <a:rPr sz="1000" b="1" dirty="0">
                <a:solidFill>
                  <a:srgbClr val="605D5C"/>
                </a:solidFill>
                <a:latin typeface="Segoe UI Semibold"/>
                <a:cs typeface="Segoe UI Semibold"/>
              </a:rPr>
              <a:t>	</a:t>
            </a:r>
            <a:r>
              <a:rPr sz="1000" b="1" spc="-10" dirty="0">
                <a:solidFill>
                  <a:srgbClr val="605D5C"/>
                </a:solidFill>
                <a:latin typeface="Segoe UI Semibold"/>
                <a:cs typeface="Segoe UI Semibold"/>
              </a:rPr>
              <a:t>Female</a:t>
            </a:r>
            <a:r>
              <a:rPr sz="1000" b="1" dirty="0">
                <a:solidFill>
                  <a:srgbClr val="605D5C"/>
                </a:solidFill>
                <a:latin typeface="Segoe UI Semibold"/>
                <a:cs typeface="Segoe UI Semibold"/>
              </a:rPr>
              <a:t>	</a:t>
            </a:r>
            <a:r>
              <a:rPr sz="1000" b="1" spc="-20" dirty="0">
                <a:solidFill>
                  <a:srgbClr val="605D5C"/>
                </a:solidFill>
                <a:latin typeface="Segoe UI Semibold"/>
                <a:cs typeface="Segoe UI Semibold"/>
              </a:rPr>
              <a:t>Male</a:t>
            </a:r>
            <a:endParaRPr sz="1000">
              <a:latin typeface="Segoe UI Semibold"/>
              <a:cs typeface="Segoe UI Semibold"/>
            </a:endParaRPr>
          </a:p>
          <a:p>
            <a:pPr marL="221615">
              <a:lnSpc>
                <a:spcPct val="100000"/>
              </a:lnSpc>
              <a:spcBef>
                <a:spcPts val="650"/>
              </a:spcBef>
            </a:pPr>
            <a:r>
              <a:rPr sz="900" b="1" spc="-20" dirty="0">
                <a:solidFill>
                  <a:srgbClr val="605D5C"/>
                </a:solidFill>
                <a:latin typeface="Segoe UI Semibold"/>
                <a:cs typeface="Segoe UI Semibold"/>
              </a:rPr>
              <a:t>1000</a:t>
            </a:r>
            <a:endParaRPr sz="900">
              <a:latin typeface="Segoe UI Semibold"/>
              <a:cs typeface="Segoe UI Semibold"/>
            </a:endParaRPr>
          </a:p>
        </p:txBody>
      </p:sp>
      <p:pic>
        <p:nvPicPr>
          <p:cNvPr id="27" name="object 27"/>
          <p:cNvPicPr/>
          <p:nvPr/>
        </p:nvPicPr>
        <p:blipFill>
          <a:blip r:embed="rId4" cstate="print"/>
          <a:stretch>
            <a:fillRect/>
          </a:stretch>
        </p:blipFill>
        <p:spPr>
          <a:xfrm>
            <a:off x="5653618" y="3378881"/>
            <a:ext cx="94268" cy="97432"/>
          </a:xfrm>
          <a:prstGeom prst="rect">
            <a:avLst/>
          </a:prstGeom>
        </p:spPr>
      </p:pic>
      <p:sp>
        <p:nvSpPr>
          <p:cNvPr id="28" name="object 28"/>
          <p:cNvSpPr txBox="1"/>
          <p:nvPr/>
        </p:nvSpPr>
        <p:spPr>
          <a:xfrm>
            <a:off x="5756176" y="3329813"/>
            <a:ext cx="690880" cy="177800"/>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605D5C"/>
                </a:solidFill>
                <a:latin typeface="Segoe UI Semibold"/>
                <a:cs typeface="Segoe UI Semibold"/>
              </a:rPr>
              <a:t>Non-</a:t>
            </a:r>
            <a:r>
              <a:rPr sz="1000" b="1" spc="-10" dirty="0">
                <a:solidFill>
                  <a:srgbClr val="605D5C"/>
                </a:solidFill>
                <a:latin typeface="Segoe UI Semibold"/>
                <a:cs typeface="Segoe UI Semibold"/>
              </a:rPr>
              <a:t>Binary</a:t>
            </a:r>
            <a:endParaRPr sz="1000">
              <a:latin typeface="Segoe UI Semibold"/>
              <a:cs typeface="Segoe UI Semibold"/>
            </a:endParaRPr>
          </a:p>
        </p:txBody>
      </p:sp>
      <p:pic>
        <p:nvPicPr>
          <p:cNvPr id="29" name="object 29"/>
          <p:cNvPicPr/>
          <p:nvPr/>
        </p:nvPicPr>
        <p:blipFill>
          <a:blip r:embed="rId5" cstate="print"/>
          <a:stretch>
            <a:fillRect/>
          </a:stretch>
        </p:blipFill>
        <p:spPr>
          <a:xfrm>
            <a:off x="6491818" y="3378881"/>
            <a:ext cx="94268" cy="97432"/>
          </a:xfrm>
          <a:prstGeom prst="rect">
            <a:avLst/>
          </a:prstGeom>
        </p:spPr>
      </p:pic>
      <p:sp>
        <p:nvSpPr>
          <p:cNvPr id="30" name="object 30"/>
          <p:cNvSpPr txBox="1"/>
          <p:nvPr/>
        </p:nvSpPr>
        <p:spPr>
          <a:xfrm>
            <a:off x="6594673" y="3329813"/>
            <a:ext cx="763905" cy="177800"/>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605D5C"/>
                </a:solidFill>
                <a:latin typeface="Segoe UI Semibold"/>
                <a:cs typeface="Segoe UI Semibold"/>
              </a:rPr>
              <a:t>Prefer</a:t>
            </a:r>
            <a:r>
              <a:rPr sz="1000" b="1" spc="-10" dirty="0">
                <a:solidFill>
                  <a:srgbClr val="605D5C"/>
                </a:solidFill>
                <a:latin typeface="Segoe UI Semibold"/>
                <a:cs typeface="Segoe UI Semibold"/>
              </a:rPr>
              <a:t> </a:t>
            </a:r>
            <a:r>
              <a:rPr sz="1000" b="1" dirty="0">
                <a:solidFill>
                  <a:srgbClr val="605D5C"/>
                </a:solidFill>
                <a:latin typeface="Segoe UI Semibold"/>
                <a:cs typeface="Segoe UI Semibold"/>
              </a:rPr>
              <a:t>Not</a:t>
            </a:r>
            <a:r>
              <a:rPr sz="1000" b="1" spc="-10" dirty="0">
                <a:solidFill>
                  <a:srgbClr val="605D5C"/>
                </a:solidFill>
                <a:latin typeface="Segoe UI Semibold"/>
                <a:cs typeface="Segoe UI Semibold"/>
              </a:rPr>
              <a:t> </a:t>
            </a:r>
            <a:r>
              <a:rPr sz="1000" b="1" spc="-50" dirty="0">
                <a:solidFill>
                  <a:srgbClr val="605D5C"/>
                </a:solidFill>
                <a:latin typeface="Segoe UI Semibold"/>
                <a:cs typeface="Segoe UI Semibold"/>
              </a:rPr>
              <a:t>…</a:t>
            </a:r>
            <a:endParaRPr sz="1000">
              <a:latin typeface="Segoe UI Semibold"/>
              <a:cs typeface="Segoe UI Semibold"/>
            </a:endParaRPr>
          </a:p>
        </p:txBody>
      </p:sp>
      <p:sp>
        <p:nvSpPr>
          <p:cNvPr id="31" name="object 31"/>
          <p:cNvSpPr/>
          <p:nvPr/>
        </p:nvSpPr>
        <p:spPr>
          <a:xfrm>
            <a:off x="395287" y="3050381"/>
            <a:ext cx="3409950" cy="3752850"/>
          </a:xfrm>
          <a:custGeom>
            <a:avLst/>
            <a:gdLst/>
            <a:ahLst/>
            <a:cxnLst/>
            <a:rect l="l" t="t" r="r" b="b"/>
            <a:pathLst>
              <a:path w="3409950" h="3752850">
                <a:moveTo>
                  <a:pt x="3409950" y="3752850"/>
                </a:moveTo>
                <a:lnTo>
                  <a:pt x="0" y="3752850"/>
                </a:lnTo>
                <a:lnTo>
                  <a:pt x="0" y="0"/>
                </a:lnTo>
                <a:lnTo>
                  <a:pt x="3409950" y="0"/>
                </a:lnTo>
                <a:lnTo>
                  <a:pt x="3409950" y="3752850"/>
                </a:lnTo>
                <a:close/>
              </a:path>
            </a:pathLst>
          </a:custGeom>
          <a:solidFill>
            <a:srgbClr val="FFF7F0"/>
          </a:solidFill>
        </p:spPr>
        <p:txBody>
          <a:bodyPr wrap="square" lIns="0" tIns="0" rIns="0" bIns="0" rtlCol="0"/>
          <a:lstStyle/>
          <a:p>
            <a:endParaRPr/>
          </a:p>
        </p:txBody>
      </p:sp>
      <p:sp>
        <p:nvSpPr>
          <p:cNvPr id="32" name="object 32"/>
          <p:cNvSpPr txBox="1"/>
          <p:nvPr/>
        </p:nvSpPr>
        <p:spPr>
          <a:xfrm>
            <a:off x="430212" y="3012344"/>
            <a:ext cx="1337945" cy="238760"/>
          </a:xfrm>
          <a:prstGeom prst="rect">
            <a:avLst/>
          </a:prstGeom>
        </p:spPr>
        <p:txBody>
          <a:bodyPr vert="horz" wrap="square" lIns="0" tIns="12700" rIns="0" bIns="0" rtlCol="0">
            <a:spAutoFit/>
          </a:bodyPr>
          <a:lstStyle/>
          <a:p>
            <a:pPr marL="12700">
              <a:lnSpc>
                <a:spcPct val="100000"/>
              </a:lnSpc>
              <a:spcBef>
                <a:spcPts val="100"/>
              </a:spcBef>
            </a:pPr>
            <a:r>
              <a:rPr sz="1400" spc="-60" dirty="0">
                <a:latin typeface="Trebuchet MS"/>
                <a:cs typeface="Trebuchet MS"/>
              </a:rPr>
              <a:t>Employees</a:t>
            </a:r>
            <a:r>
              <a:rPr sz="1400" spc="-70" dirty="0">
                <a:latin typeface="Trebuchet MS"/>
                <a:cs typeface="Trebuchet MS"/>
              </a:rPr>
              <a:t> </a:t>
            </a:r>
            <a:r>
              <a:rPr sz="1400" spc="-75" dirty="0">
                <a:latin typeface="Trebuchet MS"/>
                <a:cs typeface="Trebuchet MS"/>
              </a:rPr>
              <a:t>by</a:t>
            </a:r>
            <a:r>
              <a:rPr sz="1400" spc="-70" dirty="0">
                <a:latin typeface="Trebuchet MS"/>
                <a:cs typeface="Trebuchet MS"/>
              </a:rPr>
              <a:t> </a:t>
            </a:r>
            <a:r>
              <a:rPr sz="1400" spc="-25" dirty="0">
                <a:latin typeface="Trebuchet MS"/>
                <a:cs typeface="Trebuchet MS"/>
              </a:rPr>
              <a:t>Age</a:t>
            </a:r>
            <a:endParaRPr sz="1400">
              <a:latin typeface="Trebuchet MS"/>
              <a:cs typeface="Trebuchet MS"/>
            </a:endParaRPr>
          </a:p>
        </p:txBody>
      </p:sp>
      <p:grpSp>
        <p:nvGrpSpPr>
          <p:cNvPr id="33" name="object 33"/>
          <p:cNvGrpSpPr/>
          <p:nvPr/>
        </p:nvGrpSpPr>
        <p:grpSpPr>
          <a:xfrm>
            <a:off x="946556" y="3700456"/>
            <a:ext cx="2811145" cy="2694940"/>
            <a:chOff x="946556" y="3700456"/>
            <a:chExt cx="2811145" cy="2694940"/>
          </a:xfrm>
        </p:grpSpPr>
        <p:sp>
          <p:nvSpPr>
            <p:cNvPr id="34" name="object 34"/>
            <p:cNvSpPr/>
            <p:nvPr/>
          </p:nvSpPr>
          <p:spPr>
            <a:xfrm>
              <a:off x="946543" y="5714326"/>
              <a:ext cx="2811145" cy="681355"/>
            </a:xfrm>
            <a:custGeom>
              <a:avLst/>
              <a:gdLst/>
              <a:ahLst/>
              <a:cxnLst/>
              <a:rect l="l" t="t" r="r" b="b"/>
              <a:pathLst>
                <a:path w="2811145" h="681354">
                  <a:moveTo>
                    <a:pt x="9550" y="671283"/>
                  </a:moveTo>
                  <a:lnTo>
                    <a:pt x="0" y="671283"/>
                  </a:lnTo>
                  <a:lnTo>
                    <a:pt x="0" y="680821"/>
                  </a:lnTo>
                  <a:lnTo>
                    <a:pt x="9550" y="680821"/>
                  </a:lnTo>
                  <a:lnTo>
                    <a:pt x="9550" y="671283"/>
                  </a:lnTo>
                  <a:close/>
                </a:path>
                <a:path w="2811145" h="681354">
                  <a:moveTo>
                    <a:pt x="9550" y="0"/>
                  </a:moveTo>
                  <a:lnTo>
                    <a:pt x="0" y="0"/>
                  </a:lnTo>
                  <a:lnTo>
                    <a:pt x="0" y="9537"/>
                  </a:lnTo>
                  <a:lnTo>
                    <a:pt x="9550" y="9537"/>
                  </a:lnTo>
                  <a:lnTo>
                    <a:pt x="9550" y="0"/>
                  </a:lnTo>
                  <a:close/>
                </a:path>
                <a:path w="2811145" h="681354">
                  <a:moveTo>
                    <a:pt x="66776" y="671283"/>
                  </a:moveTo>
                  <a:lnTo>
                    <a:pt x="57238" y="671283"/>
                  </a:lnTo>
                  <a:lnTo>
                    <a:pt x="57238" y="680821"/>
                  </a:lnTo>
                  <a:lnTo>
                    <a:pt x="66776" y="680821"/>
                  </a:lnTo>
                  <a:lnTo>
                    <a:pt x="66776" y="671283"/>
                  </a:lnTo>
                  <a:close/>
                </a:path>
                <a:path w="2811145" h="681354">
                  <a:moveTo>
                    <a:pt x="66776" y="0"/>
                  </a:moveTo>
                  <a:lnTo>
                    <a:pt x="57238" y="0"/>
                  </a:lnTo>
                  <a:lnTo>
                    <a:pt x="57238" y="9537"/>
                  </a:lnTo>
                  <a:lnTo>
                    <a:pt x="66776" y="9537"/>
                  </a:lnTo>
                  <a:lnTo>
                    <a:pt x="66776" y="0"/>
                  </a:lnTo>
                  <a:close/>
                </a:path>
                <a:path w="2811145" h="681354">
                  <a:moveTo>
                    <a:pt x="124015" y="671283"/>
                  </a:moveTo>
                  <a:lnTo>
                    <a:pt x="114465" y="671283"/>
                  </a:lnTo>
                  <a:lnTo>
                    <a:pt x="114465" y="680821"/>
                  </a:lnTo>
                  <a:lnTo>
                    <a:pt x="124015" y="680821"/>
                  </a:lnTo>
                  <a:lnTo>
                    <a:pt x="124015" y="671283"/>
                  </a:lnTo>
                  <a:close/>
                </a:path>
                <a:path w="2811145" h="681354">
                  <a:moveTo>
                    <a:pt x="124015" y="0"/>
                  </a:moveTo>
                  <a:lnTo>
                    <a:pt x="114465" y="0"/>
                  </a:lnTo>
                  <a:lnTo>
                    <a:pt x="114465" y="9537"/>
                  </a:lnTo>
                  <a:lnTo>
                    <a:pt x="124015" y="9537"/>
                  </a:lnTo>
                  <a:lnTo>
                    <a:pt x="124015" y="0"/>
                  </a:lnTo>
                  <a:close/>
                </a:path>
                <a:path w="2811145" h="681354">
                  <a:moveTo>
                    <a:pt x="181241" y="671283"/>
                  </a:moveTo>
                  <a:lnTo>
                    <a:pt x="171704" y="671283"/>
                  </a:lnTo>
                  <a:lnTo>
                    <a:pt x="171704" y="680821"/>
                  </a:lnTo>
                  <a:lnTo>
                    <a:pt x="181241" y="680821"/>
                  </a:lnTo>
                  <a:lnTo>
                    <a:pt x="181241" y="671283"/>
                  </a:lnTo>
                  <a:close/>
                </a:path>
                <a:path w="2811145" h="681354">
                  <a:moveTo>
                    <a:pt x="181241" y="0"/>
                  </a:moveTo>
                  <a:lnTo>
                    <a:pt x="171704" y="0"/>
                  </a:lnTo>
                  <a:lnTo>
                    <a:pt x="171704" y="9537"/>
                  </a:lnTo>
                  <a:lnTo>
                    <a:pt x="181241" y="9537"/>
                  </a:lnTo>
                  <a:lnTo>
                    <a:pt x="181241" y="0"/>
                  </a:lnTo>
                  <a:close/>
                </a:path>
                <a:path w="2811145" h="681354">
                  <a:moveTo>
                    <a:pt x="238467" y="671283"/>
                  </a:moveTo>
                  <a:lnTo>
                    <a:pt x="228930" y="671283"/>
                  </a:lnTo>
                  <a:lnTo>
                    <a:pt x="228930" y="680821"/>
                  </a:lnTo>
                  <a:lnTo>
                    <a:pt x="238467" y="680821"/>
                  </a:lnTo>
                  <a:lnTo>
                    <a:pt x="238467" y="671283"/>
                  </a:lnTo>
                  <a:close/>
                </a:path>
                <a:path w="2811145" h="681354">
                  <a:moveTo>
                    <a:pt x="238467" y="0"/>
                  </a:moveTo>
                  <a:lnTo>
                    <a:pt x="228930" y="0"/>
                  </a:lnTo>
                  <a:lnTo>
                    <a:pt x="228930" y="9537"/>
                  </a:lnTo>
                  <a:lnTo>
                    <a:pt x="238467" y="9537"/>
                  </a:lnTo>
                  <a:lnTo>
                    <a:pt x="238467" y="0"/>
                  </a:lnTo>
                  <a:close/>
                </a:path>
                <a:path w="2811145" h="681354">
                  <a:moveTo>
                    <a:pt x="295706" y="671283"/>
                  </a:moveTo>
                  <a:lnTo>
                    <a:pt x="286169" y="671283"/>
                  </a:lnTo>
                  <a:lnTo>
                    <a:pt x="286169" y="680821"/>
                  </a:lnTo>
                  <a:lnTo>
                    <a:pt x="295706" y="680821"/>
                  </a:lnTo>
                  <a:lnTo>
                    <a:pt x="295706" y="671283"/>
                  </a:lnTo>
                  <a:close/>
                </a:path>
                <a:path w="2811145" h="681354">
                  <a:moveTo>
                    <a:pt x="295706" y="0"/>
                  </a:moveTo>
                  <a:lnTo>
                    <a:pt x="286169" y="0"/>
                  </a:lnTo>
                  <a:lnTo>
                    <a:pt x="286169" y="9537"/>
                  </a:lnTo>
                  <a:lnTo>
                    <a:pt x="295706" y="9537"/>
                  </a:lnTo>
                  <a:lnTo>
                    <a:pt x="295706" y="0"/>
                  </a:lnTo>
                  <a:close/>
                </a:path>
                <a:path w="2811145" h="681354">
                  <a:moveTo>
                    <a:pt x="352933" y="671283"/>
                  </a:moveTo>
                  <a:lnTo>
                    <a:pt x="343395" y="671283"/>
                  </a:lnTo>
                  <a:lnTo>
                    <a:pt x="343395" y="680821"/>
                  </a:lnTo>
                  <a:lnTo>
                    <a:pt x="352933" y="680821"/>
                  </a:lnTo>
                  <a:lnTo>
                    <a:pt x="352933" y="671283"/>
                  </a:lnTo>
                  <a:close/>
                </a:path>
                <a:path w="2811145" h="681354">
                  <a:moveTo>
                    <a:pt x="352933" y="0"/>
                  </a:moveTo>
                  <a:lnTo>
                    <a:pt x="343395" y="0"/>
                  </a:lnTo>
                  <a:lnTo>
                    <a:pt x="343395" y="9537"/>
                  </a:lnTo>
                  <a:lnTo>
                    <a:pt x="352933" y="9537"/>
                  </a:lnTo>
                  <a:lnTo>
                    <a:pt x="352933" y="0"/>
                  </a:lnTo>
                  <a:close/>
                </a:path>
                <a:path w="2811145" h="681354">
                  <a:moveTo>
                    <a:pt x="410171" y="671283"/>
                  </a:moveTo>
                  <a:lnTo>
                    <a:pt x="400634" y="671283"/>
                  </a:lnTo>
                  <a:lnTo>
                    <a:pt x="400634" y="680821"/>
                  </a:lnTo>
                  <a:lnTo>
                    <a:pt x="410171" y="680821"/>
                  </a:lnTo>
                  <a:lnTo>
                    <a:pt x="410171" y="671283"/>
                  </a:lnTo>
                  <a:close/>
                </a:path>
                <a:path w="2811145" h="681354">
                  <a:moveTo>
                    <a:pt x="410171" y="0"/>
                  </a:moveTo>
                  <a:lnTo>
                    <a:pt x="400634" y="0"/>
                  </a:lnTo>
                  <a:lnTo>
                    <a:pt x="400634" y="9537"/>
                  </a:lnTo>
                  <a:lnTo>
                    <a:pt x="410171" y="9537"/>
                  </a:lnTo>
                  <a:lnTo>
                    <a:pt x="410171" y="0"/>
                  </a:lnTo>
                  <a:close/>
                </a:path>
                <a:path w="2811145" h="681354">
                  <a:moveTo>
                    <a:pt x="467398" y="671283"/>
                  </a:moveTo>
                  <a:lnTo>
                    <a:pt x="457860" y="671283"/>
                  </a:lnTo>
                  <a:lnTo>
                    <a:pt x="457860" y="680821"/>
                  </a:lnTo>
                  <a:lnTo>
                    <a:pt x="467398" y="680821"/>
                  </a:lnTo>
                  <a:lnTo>
                    <a:pt x="467398" y="671283"/>
                  </a:lnTo>
                  <a:close/>
                </a:path>
                <a:path w="2811145" h="681354">
                  <a:moveTo>
                    <a:pt x="467398" y="0"/>
                  </a:moveTo>
                  <a:lnTo>
                    <a:pt x="457860" y="0"/>
                  </a:lnTo>
                  <a:lnTo>
                    <a:pt x="457860" y="9537"/>
                  </a:lnTo>
                  <a:lnTo>
                    <a:pt x="467398" y="9537"/>
                  </a:lnTo>
                  <a:lnTo>
                    <a:pt x="467398" y="0"/>
                  </a:lnTo>
                  <a:close/>
                </a:path>
                <a:path w="2811145" h="681354">
                  <a:moveTo>
                    <a:pt x="524637" y="671283"/>
                  </a:moveTo>
                  <a:lnTo>
                    <a:pt x="515099" y="671283"/>
                  </a:lnTo>
                  <a:lnTo>
                    <a:pt x="515099" y="680821"/>
                  </a:lnTo>
                  <a:lnTo>
                    <a:pt x="524637" y="680821"/>
                  </a:lnTo>
                  <a:lnTo>
                    <a:pt x="524637" y="671283"/>
                  </a:lnTo>
                  <a:close/>
                </a:path>
                <a:path w="2811145" h="681354">
                  <a:moveTo>
                    <a:pt x="524637" y="0"/>
                  </a:moveTo>
                  <a:lnTo>
                    <a:pt x="515099" y="0"/>
                  </a:lnTo>
                  <a:lnTo>
                    <a:pt x="515099" y="9537"/>
                  </a:lnTo>
                  <a:lnTo>
                    <a:pt x="524637" y="9537"/>
                  </a:lnTo>
                  <a:lnTo>
                    <a:pt x="524637" y="0"/>
                  </a:lnTo>
                  <a:close/>
                </a:path>
                <a:path w="2811145" h="681354">
                  <a:moveTo>
                    <a:pt x="581863" y="671283"/>
                  </a:moveTo>
                  <a:lnTo>
                    <a:pt x="572325" y="671283"/>
                  </a:lnTo>
                  <a:lnTo>
                    <a:pt x="572325" y="680821"/>
                  </a:lnTo>
                  <a:lnTo>
                    <a:pt x="581863" y="680821"/>
                  </a:lnTo>
                  <a:lnTo>
                    <a:pt x="581863" y="671283"/>
                  </a:lnTo>
                  <a:close/>
                </a:path>
                <a:path w="2811145" h="681354">
                  <a:moveTo>
                    <a:pt x="581863" y="0"/>
                  </a:moveTo>
                  <a:lnTo>
                    <a:pt x="572325" y="0"/>
                  </a:lnTo>
                  <a:lnTo>
                    <a:pt x="572325" y="9537"/>
                  </a:lnTo>
                  <a:lnTo>
                    <a:pt x="581863" y="9537"/>
                  </a:lnTo>
                  <a:lnTo>
                    <a:pt x="581863" y="0"/>
                  </a:lnTo>
                  <a:close/>
                </a:path>
                <a:path w="2811145" h="681354">
                  <a:moveTo>
                    <a:pt x="639102" y="671283"/>
                  </a:moveTo>
                  <a:lnTo>
                    <a:pt x="629564" y="671283"/>
                  </a:lnTo>
                  <a:lnTo>
                    <a:pt x="629564" y="680821"/>
                  </a:lnTo>
                  <a:lnTo>
                    <a:pt x="639102" y="680821"/>
                  </a:lnTo>
                  <a:lnTo>
                    <a:pt x="639102" y="671283"/>
                  </a:lnTo>
                  <a:close/>
                </a:path>
                <a:path w="2811145" h="681354">
                  <a:moveTo>
                    <a:pt x="696328" y="671283"/>
                  </a:moveTo>
                  <a:lnTo>
                    <a:pt x="686790" y="671283"/>
                  </a:lnTo>
                  <a:lnTo>
                    <a:pt x="686790" y="680821"/>
                  </a:lnTo>
                  <a:lnTo>
                    <a:pt x="696328" y="680821"/>
                  </a:lnTo>
                  <a:lnTo>
                    <a:pt x="696328" y="671283"/>
                  </a:lnTo>
                  <a:close/>
                </a:path>
                <a:path w="2811145" h="681354">
                  <a:moveTo>
                    <a:pt x="753567" y="671283"/>
                  </a:moveTo>
                  <a:lnTo>
                    <a:pt x="744029" y="671283"/>
                  </a:lnTo>
                  <a:lnTo>
                    <a:pt x="744029" y="680821"/>
                  </a:lnTo>
                  <a:lnTo>
                    <a:pt x="753567" y="680821"/>
                  </a:lnTo>
                  <a:lnTo>
                    <a:pt x="753567" y="671283"/>
                  </a:lnTo>
                  <a:close/>
                </a:path>
                <a:path w="2811145" h="681354">
                  <a:moveTo>
                    <a:pt x="810793" y="671283"/>
                  </a:moveTo>
                  <a:lnTo>
                    <a:pt x="801255" y="671283"/>
                  </a:lnTo>
                  <a:lnTo>
                    <a:pt x="801255" y="680821"/>
                  </a:lnTo>
                  <a:lnTo>
                    <a:pt x="810793" y="680821"/>
                  </a:lnTo>
                  <a:lnTo>
                    <a:pt x="810793" y="671283"/>
                  </a:lnTo>
                  <a:close/>
                </a:path>
                <a:path w="2811145" h="681354">
                  <a:moveTo>
                    <a:pt x="868032" y="671283"/>
                  </a:moveTo>
                  <a:lnTo>
                    <a:pt x="858494" y="671283"/>
                  </a:lnTo>
                  <a:lnTo>
                    <a:pt x="858494" y="680821"/>
                  </a:lnTo>
                  <a:lnTo>
                    <a:pt x="868032" y="680821"/>
                  </a:lnTo>
                  <a:lnTo>
                    <a:pt x="868032" y="671283"/>
                  </a:lnTo>
                  <a:close/>
                </a:path>
                <a:path w="2811145" h="681354">
                  <a:moveTo>
                    <a:pt x="925258" y="671283"/>
                  </a:moveTo>
                  <a:lnTo>
                    <a:pt x="915720" y="671283"/>
                  </a:lnTo>
                  <a:lnTo>
                    <a:pt x="915720" y="680821"/>
                  </a:lnTo>
                  <a:lnTo>
                    <a:pt x="925258" y="680821"/>
                  </a:lnTo>
                  <a:lnTo>
                    <a:pt x="925258" y="671283"/>
                  </a:lnTo>
                  <a:close/>
                </a:path>
                <a:path w="2811145" h="681354">
                  <a:moveTo>
                    <a:pt x="982497" y="671283"/>
                  </a:moveTo>
                  <a:lnTo>
                    <a:pt x="972959" y="671283"/>
                  </a:lnTo>
                  <a:lnTo>
                    <a:pt x="972959" y="680821"/>
                  </a:lnTo>
                  <a:lnTo>
                    <a:pt x="982497" y="680821"/>
                  </a:lnTo>
                  <a:lnTo>
                    <a:pt x="982497" y="671283"/>
                  </a:lnTo>
                  <a:close/>
                </a:path>
                <a:path w="2811145" h="681354">
                  <a:moveTo>
                    <a:pt x="982497" y="0"/>
                  </a:moveTo>
                  <a:lnTo>
                    <a:pt x="972959" y="0"/>
                  </a:lnTo>
                  <a:lnTo>
                    <a:pt x="972959" y="9537"/>
                  </a:lnTo>
                  <a:lnTo>
                    <a:pt x="982497" y="9537"/>
                  </a:lnTo>
                  <a:lnTo>
                    <a:pt x="982497" y="0"/>
                  </a:lnTo>
                  <a:close/>
                </a:path>
                <a:path w="2811145" h="681354">
                  <a:moveTo>
                    <a:pt x="1039723" y="671283"/>
                  </a:moveTo>
                  <a:lnTo>
                    <a:pt x="1030185" y="671283"/>
                  </a:lnTo>
                  <a:lnTo>
                    <a:pt x="1030185" y="680821"/>
                  </a:lnTo>
                  <a:lnTo>
                    <a:pt x="1039723" y="680821"/>
                  </a:lnTo>
                  <a:lnTo>
                    <a:pt x="1039723" y="671283"/>
                  </a:lnTo>
                  <a:close/>
                </a:path>
                <a:path w="2811145" h="681354">
                  <a:moveTo>
                    <a:pt x="1096962" y="671283"/>
                  </a:moveTo>
                  <a:lnTo>
                    <a:pt x="1087424" y="671283"/>
                  </a:lnTo>
                  <a:lnTo>
                    <a:pt x="1087424" y="680821"/>
                  </a:lnTo>
                  <a:lnTo>
                    <a:pt x="1096962" y="680821"/>
                  </a:lnTo>
                  <a:lnTo>
                    <a:pt x="1096962" y="671283"/>
                  </a:lnTo>
                  <a:close/>
                </a:path>
                <a:path w="2811145" h="681354">
                  <a:moveTo>
                    <a:pt x="1154188" y="671283"/>
                  </a:moveTo>
                  <a:lnTo>
                    <a:pt x="1144651" y="671283"/>
                  </a:lnTo>
                  <a:lnTo>
                    <a:pt x="1144651" y="680821"/>
                  </a:lnTo>
                  <a:lnTo>
                    <a:pt x="1154188" y="680821"/>
                  </a:lnTo>
                  <a:lnTo>
                    <a:pt x="1154188" y="671283"/>
                  </a:lnTo>
                  <a:close/>
                </a:path>
                <a:path w="2811145" h="681354">
                  <a:moveTo>
                    <a:pt x="1211427" y="671283"/>
                  </a:moveTo>
                  <a:lnTo>
                    <a:pt x="1201877" y="671283"/>
                  </a:lnTo>
                  <a:lnTo>
                    <a:pt x="1201877" y="680821"/>
                  </a:lnTo>
                  <a:lnTo>
                    <a:pt x="1211427" y="680821"/>
                  </a:lnTo>
                  <a:lnTo>
                    <a:pt x="1211427" y="671283"/>
                  </a:lnTo>
                  <a:close/>
                </a:path>
                <a:path w="2811145" h="681354">
                  <a:moveTo>
                    <a:pt x="1268653" y="671283"/>
                  </a:moveTo>
                  <a:lnTo>
                    <a:pt x="1259116" y="671283"/>
                  </a:lnTo>
                  <a:lnTo>
                    <a:pt x="1259116" y="680821"/>
                  </a:lnTo>
                  <a:lnTo>
                    <a:pt x="1268653" y="680821"/>
                  </a:lnTo>
                  <a:lnTo>
                    <a:pt x="1268653" y="671283"/>
                  </a:lnTo>
                  <a:close/>
                </a:path>
                <a:path w="2811145" h="681354">
                  <a:moveTo>
                    <a:pt x="1325880" y="671283"/>
                  </a:moveTo>
                  <a:lnTo>
                    <a:pt x="1316342" y="671283"/>
                  </a:lnTo>
                  <a:lnTo>
                    <a:pt x="1316342" y="680821"/>
                  </a:lnTo>
                  <a:lnTo>
                    <a:pt x="1325880" y="680821"/>
                  </a:lnTo>
                  <a:lnTo>
                    <a:pt x="1325880" y="671283"/>
                  </a:lnTo>
                  <a:close/>
                </a:path>
                <a:path w="2811145" h="681354">
                  <a:moveTo>
                    <a:pt x="1383118" y="671283"/>
                  </a:moveTo>
                  <a:lnTo>
                    <a:pt x="1373581" y="671283"/>
                  </a:lnTo>
                  <a:lnTo>
                    <a:pt x="1373581" y="680821"/>
                  </a:lnTo>
                  <a:lnTo>
                    <a:pt x="1383118" y="680821"/>
                  </a:lnTo>
                  <a:lnTo>
                    <a:pt x="1383118" y="671283"/>
                  </a:lnTo>
                  <a:close/>
                </a:path>
                <a:path w="2811145" h="681354">
                  <a:moveTo>
                    <a:pt x="1383118" y="0"/>
                  </a:moveTo>
                  <a:lnTo>
                    <a:pt x="1373581" y="0"/>
                  </a:lnTo>
                  <a:lnTo>
                    <a:pt x="1373581" y="9537"/>
                  </a:lnTo>
                  <a:lnTo>
                    <a:pt x="1383118" y="9537"/>
                  </a:lnTo>
                  <a:lnTo>
                    <a:pt x="1383118" y="0"/>
                  </a:lnTo>
                  <a:close/>
                </a:path>
                <a:path w="2811145" h="681354">
                  <a:moveTo>
                    <a:pt x="1440345" y="671283"/>
                  </a:moveTo>
                  <a:lnTo>
                    <a:pt x="1430807" y="671283"/>
                  </a:lnTo>
                  <a:lnTo>
                    <a:pt x="1430807" y="680821"/>
                  </a:lnTo>
                  <a:lnTo>
                    <a:pt x="1440345" y="680821"/>
                  </a:lnTo>
                  <a:lnTo>
                    <a:pt x="1440345" y="671283"/>
                  </a:lnTo>
                  <a:close/>
                </a:path>
                <a:path w="2811145" h="681354">
                  <a:moveTo>
                    <a:pt x="1440345" y="0"/>
                  </a:moveTo>
                  <a:lnTo>
                    <a:pt x="1430807" y="0"/>
                  </a:lnTo>
                  <a:lnTo>
                    <a:pt x="1430807" y="9537"/>
                  </a:lnTo>
                  <a:lnTo>
                    <a:pt x="1440345" y="9537"/>
                  </a:lnTo>
                  <a:lnTo>
                    <a:pt x="1440345" y="0"/>
                  </a:lnTo>
                  <a:close/>
                </a:path>
                <a:path w="2811145" h="681354">
                  <a:moveTo>
                    <a:pt x="1497584" y="671283"/>
                  </a:moveTo>
                  <a:lnTo>
                    <a:pt x="1488046" y="671283"/>
                  </a:lnTo>
                  <a:lnTo>
                    <a:pt x="1488046" y="680821"/>
                  </a:lnTo>
                  <a:lnTo>
                    <a:pt x="1497584" y="680821"/>
                  </a:lnTo>
                  <a:lnTo>
                    <a:pt x="1497584" y="671283"/>
                  </a:lnTo>
                  <a:close/>
                </a:path>
                <a:path w="2811145" h="681354">
                  <a:moveTo>
                    <a:pt x="1554810" y="671283"/>
                  </a:moveTo>
                  <a:lnTo>
                    <a:pt x="1545272" y="671283"/>
                  </a:lnTo>
                  <a:lnTo>
                    <a:pt x="1545272" y="680821"/>
                  </a:lnTo>
                  <a:lnTo>
                    <a:pt x="1554810" y="680821"/>
                  </a:lnTo>
                  <a:lnTo>
                    <a:pt x="1554810" y="671283"/>
                  </a:lnTo>
                  <a:close/>
                </a:path>
                <a:path w="2811145" h="681354">
                  <a:moveTo>
                    <a:pt x="1612049" y="671283"/>
                  </a:moveTo>
                  <a:lnTo>
                    <a:pt x="1602511" y="671283"/>
                  </a:lnTo>
                  <a:lnTo>
                    <a:pt x="1602511" y="680821"/>
                  </a:lnTo>
                  <a:lnTo>
                    <a:pt x="1612049" y="680821"/>
                  </a:lnTo>
                  <a:lnTo>
                    <a:pt x="1612049" y="671283"/>
                  </a:lnTo>
                  <a:close/>
                </a:path>
                <a:path w="2811145" h="681354">
                  <a:moveTo>
                    <a:pt x="1669275" y="671283"/>
                  </a:moveTo>
                  <a:lnTo>
                    <a:pt x="1659737" y="671283"/>
                  </a:lnTo>
                  <a:lnTo>
                    <a:pt x="1659737" y="680821"/>
                  </a:lnTo>
                  <a:lnTo>
                    <a:pt x="1669275" y="680821"/>
                  </a:lnTo>
                  <a:lnTo>
                    <a:pt x="1669275" y="671283"/>
                  </a:lnTo>
                  <a:close/>
                </a:path>
                <a:path w="2811145" h="681354">
                  <a:moveTo>
                    <a:pt x="1726514" y="671283"/>
                  </a:moveTo>
                  <a:lnTo>
                    <a:pt x="1716976" y="671283"/>
                  </a:lnTo>
                  <a:lnTo>
                    <a:pt x="1716976" y="680821"/>
                  </a:lnTo>
                  <a:lnTo>
                    <a:pt x="1726514" y="680821"/>
                  </a:lnTo>
                  <a:lnTo>
                    <a:pt x="1726514" y="671283"/>
                  </a:lnTo>
                  <a:close/>
                </a:path>
                <a:path w="2811145" h="681354">
                  <a:moveTo>
                    <a:pt x="1783740" y="671283"/>
                  </a:moveTo>
                  <a:lnTo>
                    <a:pt x="1774202" y="671283"/>
                  </a:lnTo>
                  <a:lnTo>
                    <a:pt x="1774202" y="680821"/>
                  </a:lnTo>
                  <a:lnTo>
                    <a:pt x="1783740" y="680821"/>
                  </a:lnTo>
                  <a:lnTo>
                    <a:pt x="1783740" y="671283"/>
                  </a:lnTo>
                  <a:close/>
                </a:path>
                <a:path w="2811145" h="681354">
                  <a:moveTo>
                    <a:pt x="1783740" y="0"/>
                  </a:moveTo>
                  <a:lnTo>
                    <a:pt x="1778838" y="0"/>
                  </a:lnTo>
                  <a:lnTo>
                    <a:pt x="1778838" y="9537"/>
                  </a:lnTo>
                  <a:lnTo>
                    <a:pt x="1783740" y="9537"/>
                  </a:lnTo>
                  <a:lnTo>
                    <a:pt x="1783740" y="0"/>
                  </a:lnTo>
                  <a:close/>
                </a:path>
                <a:path w="2811145" h="681354">
                  <a:moveTo>
                    <a:pt x="1840979" y="671283"/>
                  </a:moveTo>
                  <a:lnTo>
                    <a:pt x="1831441" y="671283"/>
                  </a:lnTo>
                  <a:lnTo>
                    <a:pt x="1831441" y="680821"/>
                  </a:lnTo>
                  <a:lnTo>
                    <a:pt x="1840979" y="680821"/>
                  </a:lnTo>
                  <a:lnTo>
                    <a:pt x="1840979" y="671283"/>
                  </a:lnTo>
                  <a:close/>
                </a:path>
                <a:path w="2811145" h="681354">
                  <a:moveTo>
                    <a:pt x="1840979" y="0"/>
                  </a:moveTo>
                  <a:lnTo>
                    <a:pt x="1831441" y="0"/>
                  </a:lnTo>
                  <a:lnTo>
                    <a:pt x="1831441" y="9537"/>
                  </a:lnTo>
                  <a:lnTo>
                    <a:pt x="1840979" y="9537"/>
                  </a:lnTo>
                  <a:lnTo>
                    <a:pt x="1840979" y="0"/>
                  </a:lnTo>
                  <a:close/>
                </a:path>
                <a:path w="2811145" h="681354">
                  <a:moveTo>
                    <a:pt x="1898205" y="671283"/>
                  </a:moveTo>
                  <a:lnTo>
                    <a:pt x="1888667" y="671283"/>
                  </a:lnTo>
                  <a:lnTo>
                    <a:pt x="1888667" y="680821"/>
                  </a:lnTo>
                  <a:lnTo>
                    <a:pt x="1898205" y="680821"/>
                  </a:lnTo>
                  <a:lnTo>
                    <a:pt x="1898205" y="671283"/>
                  </a:lnTo>
                  <a:close/>
                </a:path>
                <a:path w="2811145" h="681354">
                  <a:moveTo>
                    <a:pt x="1898205" y="0"/>
                  </a:moveTo>
                  <a:lnTo>
                    <a:pt x="1888667" y="0"/>
                  </a:lnTo>
                  <a:lnTo>
                    <a:pt x="1888667" y="9537"/>
                  </a:lnTo>
                  <a:lnTo>
                    <a:pt x="1898205" y="9537"/>
                  </a:lnTo>
                  <a:lnTo>
                    <a:pt x="1898205" y="0"/>
                  </a:lnTo>
                  <a:close/>
                </a:path>
                <a:path w="2811145" h="681354">
                  <a:moveTo>
                    <a:pt x="1955444" y="671283"/>
                  </a:moveTo>
                  <a:lnTo>
                    <a:pt x="1945906" y="671283"/>
                  </a:lnTo>
                  <a:lnTo>
                    <a:pt x="1945906" y="680821"/>
                  </a:lnTo>
                  <a:lnTo>
                    <a:pt x="1955444" y="680821"/>
                  </a:lnTo>
                  <a:lnTo>
                    <a:pt x="1955444" y="671283"/>
                  </a:lnTo>
                  <a:close/>
                </a:path>
                <a:path w="2811145" h="681354">
                  <a:moveTo>
                    <a:pt x="1955444" y="0"/>
                  </a:moveTo>
                  <a:lnTo>
                    <a:pt x="1945906" y="0"/>
                  </a:lnTo>
                  <a:lnTo>
                    <a:pt x="1945906" y="9537"/>
                  </a:lnTo>
                  <a:lnTo>
                    <a:pt x="1955444" y="9537"/>
                  </a:lnTo>
                  <a:lnTo>
                    <a:pt x="1955444" y="0"/>
                  </a:lnTo>
                  <a:close/>
                </a:path>
                <a:path w="2811145" h="681354">
                  <a:moveTo>
                    <a:pt x="2012670" y="671283"/>
                  </a:moveTo>
                  <a:lnTo>
                    <a:pt x="2003132" y="671283"/>
                  </a:lnTo>
                  <a:lnTo>
                    <a:pt x="2003132" y="680821"/>
                  </a:lnTo>
                  <a:lnTo>
                    <a:pt x="2012670" y="680821"/>
                  </a:lnTo>
                  <a:lnTo>
                    <a:pt x="2012670" y="671283"/>
                  </a:lnTo>
                  <a:close/>
                </a:path>
                <a:path w="2811145" h="681354">
                  <a:moveTo>
                    <a:pt x="2012670" y="0"/>
                  </a:moveTo>
                  <a:lnTo>
                    <a:pt x="2003132" y="0"/>
                  </a:lnTo>
                  <a:lnTo>
                    <a:pt x="2003132" y="9537"/>
                  </a:lnTo>
                  <a:lnTo>
                    <a:pt x="2012670" y="9537"/>
                  </a:lnTo>
                  <a:lnTo>
                    <a:pt x="2012670" y="0"/>
                  </a:lnTo>
                  <a:close/>
                </a:path>
                <a:path w="2811145" h="681354">
                  <a:moveTo>
                    <a:pt x="2069909" y="671283"/>
                  </a:moveTo>
                  <a:lnTo>
                    <a:pt x="2060371" y="671283"/>
                  </a:lnTo>
                  <a:lnTo>
                    <a:pt x="2060371" y="680821"/>
                  </a:lnTo>
                  <a:lnTo>
                    <a:pt x="2069909" y="680821"/>
                  </a:lnTo>
                  <a:lnTo>
                    <a:pt x="2069909" y="671283"/>
                  </a:lnTo>
                  <a:close/>
                </a:path>
                <a:path w="2811145" h="681354">
                  <a:moveTo>
                    <a:pt x="2069909" y="0"/>
                  </a:moveTo>
                  <a:lnTo>
                    <a:pt x="2060371" y="0"/>
                  </a:lnTo>
                  <a:lnTo>
                    <a:pt x="2060371" y="9537"/>
                  </a:lnTo>
                  <a:lnTo>
                    <a:pt x="2069909" y="9537"/>
                  </a:lnTo>
                  <a:lnTo>
                    <a:pt x="2069909" y="0"/>
                  </a:lnTo>
                  <a:close/>
                </a:path>
                <a:path w="2811145" h="681354">
                  <a:moveTo>
                    <a:pt x="2127135" y="671283"/>
                  </a:moveTo>
                  <a:lnTo>
                    <a:pt x="2117598" y="671283"/>
                  </a:lnTo>
                  <a:lnTo>
                    <a:pt x="2117598" y="680821"/>
                  </a:lnTo>
                  <a:lnTo>
                    <a:pt x="2127135" y="680821"/>
                  </a:lnTo>
                  <a:lnTo>
                    <a:pt x="2127135" y="671283"/>
                  </a:lnTo>
                  <a:close/>
                </a:path>
                <a:path w="2811145" h="681354">
                  <a:moveTo>
                    <a:pt x="2127135" y="0"/>
                  </a:moveTo>
                  <a:lnTo>
                    <a:pt x="2117598" y="0"/>
                  </a:lnTo>
                  <a:lnTo>
                    <a:pt x="2117598" y="9537"/>
                  </a:lnTo>
                  <a:lnTo>
                    <a:pt x="2127135" y="9537"/>
                  </a:lnTo>
                  <a:lnTo>
                    <a:pt x="2127135" y="0"/>
                  </a:lnTo>
                  <a:close/>
                </a:path>
                <a:path w="2811145" h="681354">
                  <a:moveTo>
                    <a:pt x="2184374" y="671283"/>
                  </a:moveTo>
                  <a:lnTo>
                    <a:pt x="2174837" y="671283"/>
                  </a:lnTo>
                  <a:lnTo>
                    <a:pt x="2174837" y="680821"/>
                  </a:lnTo>
                  <a:lnTo>
                    <a:pt x="2184374" y="680821"/>
                  </a:lnTo>
                  <a:lnTo>
                    <a:pt x="2184374" y="671283"/>
                  </a:lnTo>
                  <a:close/>
                </a:path>
                <a:path w="2811145" h="681354">
                  <a:moveTo>
                    <a:pt x="2241600" y="671283"/>
                  </a:moveTo>
                  <a:lnTo>
                    <a:pt x="2232063" y="671283"/>
                  </a:lnTo>
                  <a:lnTo>
                    <a:pt x="2232063" y="680821"/>
                  </a:lnTo>
                  <a:lnTo>
                    <a:pt x="2241600" y="680821"/>
                  </a:lnTo>
                  <a:lnTo>
                    <a:pt x="2241600" y="671283"/>
                  </a:lnTo>
                  <a:close/>
                </a:path>
                <a:path w="2811145" h="681354">
                  <a:moveTo>
                    <a:pt x="2298839" y="671283"/>
                  </a:moveTo>
                  <a:lnTo>
                    <a:pt x="2289289" y="671283"/>
                  </a:lnTo>
                  <a:lnTo>
                    <a:pt x="2289289" y="680821"/>
                  </a:lnTo>
                  <a:lnTo>
                    <a:pt x="2298839" y="680821"/>
                  </a:lnTo>
                  <a:lnTo>
                    <a:pt x="2298839" y="671283"/>
                  </a:lnTo>
                  <a:close/>
                </a:path>
                <a:path w="2811145" h="681354">
                  <a:moveTo>
                    <a:pt x="2356066" y="671283"/>
                  </a:moveTo>
                  <a:lnTo>
                    <a:pt x="2346528" y="671283"/>
                  </a:lnTo>
                  <a:lnTo>
                    <a:pt x="2346528" y="680821"/>
                  </a:lnTo>
                  <a:lnTo>
                    <a:pt x="2356066" y="680821"/>
                  </a:lnTo>
                  <a:lnTo>
                    <a:pt x="2356066" y="671283"/>
                  </a:lnTo>
                  <a:close/>
                </a:path>
                <a:path w="2811145" h="681354">
                  <a:moveTo>
                    <a:pt x="2413304" y="671283"/>
                  </a:moveTo>
                  <a:lnTo>
                    <a:pt x="2403754" y="671283"/>
                  </a:lnTo>
                  <a:lnTo>
                    <a:pt x="2403754" y="680821"/>
                  </a:lnTo>
                  <a:lnTo>
                    <a:pt x="2413304" y="680821"/>
                  </a:lnTo>
                  <a:lnTo>
                    <a:pt x="2413304" y="671283"/>
                  </a:lnTo>
                  <a:close/>
                </a:path>
                <a:path w="2811145" h="681354">
                  <a:moveTo>
                    <a:pt x="2470531" y="671283"/>
                  </a:moveTo>
                  <a:lnTo>
                    <a:pt x="2460993" y="671283"/>
                  </a:lnTo>
                  <a:lnTo>
                    <a:pt x="2460993" y="680821"/>
                  </a:lnTo>
                  <a:lnTo>
                    <a:pt x="2470531" y="680821"/>
                  </a:lnTo>
                  <a:lnTo>
                    <a:pt x="2470531" y="671283"/>
                  </a:lnTo>
                  <a:close/>
                </a:path>
                <a:path w="2811145" h="681354">
                  <a:moveTo>
                    <a:pt x="2527757" y="671283"/>
                  </a:moveTo>
                  <a:lnTo>
                    <a:pt x="2518219" y="671283"/>
                  </a:lnTo>
                  <a:lnTo>
                    <a:pt x="2518219" y="680821"/>
                  </a:lnTo>
                  <a:lnTo>
                    <a:pt x="2527757" y="680821"/>
                  </a:lnTo>
                  <a:lnTo>
                    <a:pt x="2527757" y="671283"/>
                  </a:lnTo>
                  <a:close/>
                </a:path>
                <a:path w="2811145" h="681354">
                  <a:moveTo>
                    <a:pt x="2584996" y="671283"/>
                  </a:moveTo>
                  <a:lnTo>
                    <a:pt x="2575458" y="671283"/>
                  </a:lnTo>
                  <a:lnTo>
                    <a:pt x="2575458" y="680821"/>
                  </a:lnTo>
                  <a:lnTo>
                    <a:pt x="2584996" y="680821"/>
                  </a:lnTo>
                  <a:lnTo>
                    <a:pt x="2584996" y="671283"/>
                  </a:lnTo>
                  <a:close/>
                </a:path>
                <a:path w="2811145" h="681354">
                  <a:moveTo>
                    <a:pt x="2642222" y="671283"/>
                  </a:moveTo>
                  <a:lnTo>
                    <a:pt x="2632684" y="671283"/>
                  </a:lnTo>
                  <a:lnTo>
                    <a:pt x="2632684" y="680821"/>
                  </a:lnTo>
                  <a:lnTo>
                    <a:pt x="2642222" y="680821"/>
                  </a:lnTo>
                  <a:lnTo>
                    <a:pt x="2642222" y="671283"/>
                  </a:lnTo>
                  <a:close/>
                </a:path>
                <a:path w="2811145" h="681354">
                  <a:moveTo>
                    <a:pt x="2699461" y="671283"/>
                  </a:moveTo>
                  <a:lnTo>
                    <a:pt x="2689923" y="671283"/>
                  </a:lnTo>
                  <a:lnTo>
                    <a:pt x="2689923" y="680821"/>
                  </a:lnTo>
                  <a:lnTo>
                    <a:pt x="2699461" y="680821"/>
                  </a:lnTo>
                  <a:lnTo>
                    <a:pt x="2699461" y="671283"/>
                  </a:lnTo>
                  <a:close/>
                </a:path>
                <a:path w="2811145" h="681354">
                  <a:moveTo>
                    <a:pt x="2756687" y="671283"/>
                  </a:moveTo>
                  <a:lnTo>
                    <a:pt x="2747149" y="671283"/>
                  </a:lnTo>
                  <a:lnTo>
                    <a:pt x="2747149" y="680821"/>
                  </a:lnTo>
                  <a:lnTo>
                    <a:pt x="2756687" y="680821"/>
                  </a:lnTo>
                  <a:lnTo>
                    <a:pt x="2756687" y="671283"/>
                  </a:lnTo>
                  <a:close/>
                </a:path>
                <a:path w="2811145" h="681354">
                  <a:moveTo>
                    <a:pt x="2811068" y="671283"/>
                  </a:moveTo>
                  <a:lnTo>
                    <a:pt x="2804388" y="671283"/>
                  </a:lnTo>
                  <a:lnTo>
                    <a:pt x="2804388" y="680821"/>
                  </a:lnTo>
                  <a:lnTo>
                    <a:pt x="2811068" y="680821"/>
                  </a:lnTo>
                  <a:lnTo>
                    <a:pt x="2811068" y="671283"/>
                  </a:lnTo>
                  <a:close/>
                </a:path>
              </a:pathLst>
            </a:custGeom>
            <a:solidFill>
              <a:srgbClr val="C7C6C3"/>
            </a:solidFill>
          </p:spPr>
          <p:txBody>
            <a:bodyPr wrap="square" lIns="0" tIns="0" rIns="0" bIns="0" rtlCol="0"/>
            <a:lstStyle/>
            <a:p>
              <a:endParaRPr/>
            </a:p>
          </p:txBody>
        </p:sp>
        <p:sp>
          <p:nvSpPr>
            <p:cNvPr id="35" name="object 35"/>
            <p:cNvSpPr/>
            <p:nvPr/>
          </p:nvSpPr>
          <p:spPr>
            <a:xfrm>
              <a:off x="946543" y="4371746"/>
              <a:ext cx="2811145" cy="1352550"/>
            </a:xfrm>
            <a:custGeom>
              <a:avLst/>
              <a:gdLst/>
              <a:ahLst/>
              <a:cxnLst/>
              <a:rect l="l" t="t" r="r" b="b"/>
              <a:pathLst>
                <a:path w="2811145" h="1352550">
                  <a:moveTo>
                    <a:pt x="9550" y="671296"/>
                  </a:moveTo>
                  <a:lnTo>
                    <a:pt x="0" y="671296"/>
                  </a:lnTo>
                  <a:lnTo>
                    <a:pt x="0" y="680834"/>
                  </a:lnTo>
                  <a:lnTo>
                    <a:pt x="9550" y="680834"/>
                  </a:lnTo>
                  <a:lnTo>
                    <a:pt x="9550" y="671296"/>
                  </a:lnTo>
                  <a:close/>
                </a:path>
                <a:path w="2811145" h="1352550">
                  <a:moveTo>
                    <a:pt x="9550" y="0"/>
                  </a:moveTo>
                  <a:lnTo>
                    <a:pt x="0" y="0"/>
                  </a:lnTo>
                  <a:lnTo>
                    <a:pt x="0" y="9537"/>
                  </a:lnTo>
                  <a:lnTo>
                    <a:pt x="9550" y="9537"/>
                  </a:lnTo>
                  <a:lnTo>
                    <a:pt x="9550" y="0"/>
                  </a:lnTo>
                  <a:close/>
                </a:path>
                <a:path w="2811145" h="1352550">
                  <a:moveTo>
                    <a:pt x="66776" y="671296"/>
                  </a:moveTo>
                  <a:lnTo>
                    <a:pt x="57238" y="671296"/>
                  </a:lnTo>
                  <a:lnTo>
                    <a:pt x="57238" y="680834"/>
                  </a:lnTo>
                  <a:lnTo>
                    <a:pt x="66776" y="680834"/>
                  </a:lnTo>
                  <a:lnTo>
                    <a:pt x="66776" y="671296"/>
                  </a:lnTo>
                  <a:close/>
                </a:path>
                <a:path w="2811145" h="1352550">
                  <a:moveTo>
                    <a:pt x="66776" y="0"/>
                  </a:moveTo>
                  <a:lnTo>
                    <a:pt x="57238" y="0"/>
                  </a:lnTo>
                  <a:lnTo>
                    <a:pt x="57238" y="9537"/>
                  </a:lnTo>
                  <a:lnTo>
                    <a:pt x="66776" y="9537"/>
                  </a:lnTo>
                  <a:lnTo>
                    <a:pt x="66776" y="0"/>
                  </a:lnTo>
                  <a:close/>
                </a:path>
                <a:path w="2811145" h="1352550">
                  <a:moveTo>
                    <a:pt x="124015" y="671296"/>
                  </a:moveTo>
                  <a:lnTo>
                    <a:pt x="114465" y="671296"/>
                  </a:lnTo>
                  <a:lnTo>
                    <a:pt x="114465" y="680834"/>
                  </a:lnTo>
                  <a:lnTo>
                    <a:pt x="124015" y="680834"/>
                  </a:lnTo>
                  <a:lnTo>
                    <a:pt x="124015" y="671296"/>
                  </a:lnTo>
                  <a:close/>
                </a:path>
                <a:path w="2811145" h="1352550">
                  <a:moveTo>
                    <a:pt x="124015" y="0"/>
                  </a:moveTo>
                  <a:lnTo>
                    <a:pt x="114465" y="0"/>
                  </a:lnTo>
                  <a:lnTo>
                    <a:pt x="114465" y="9537"/>
                  </a:lnTo>
                  <a:lnTo>
                    <a:pt x="124015" y="9537"/>
                  </a:lnTo>
                  <a:lnTo>
                    <a:pt x="124015" y="0"/>
                  </a:lnTo>
                  <a:close/>
                </a:path>
                <a:path w="2811145" h="1352550">
                  <a:moveTo>
                    <a:pt x="181241" y="671296"/>
                  </a:moveTo>
                  <a:lnTo>
                    <a:pt x="171704" y="671296"/>
                  </a:lnTo>
                  <a:lnTo>
                    <a:pt x="171704" y="680834"/>
                  </a:lnTo>
                  <a:lnTo>
                    <a:pt x="181241" y="680834"/>
                  </a:lnTo>
                  <a:lnTo>
                    <a:pt x="181241" y="671296"/>
                  </a:lnTo>
                  <a:close/>
                </a:path>
                <a:path w="2811145" h="1352550">
                  <a:moveTo>
                    <a:pt x="181241" y="0"/>
                  </a:moveTo>
                  <a:lnTo>
                    <a:pt x="171704" y="0"/>
                  </a:lnTo>
                  <a:lnTo>
                    <a:pt x="171704" y="9537"/>
                  </a:lnTo>
                  <a:lnTo>
                    <a:pt x="181241" y="9537"/>
                  </a:lnTo>
                  <a:lnTo>
                    <a:pt x="181241" y="0"/>
                  </a:lnTo>
                  <a:close/>
                </a:path>
                <a:path w="2811145" h="1352550">
                  <a:moveTo>
                    <a:pt x="238467" y="671296"/>
                  </a:moveTo>
                  <a:lnTo>
                    <a:pt x="228930" y="671296"/>
                  </a:lnTo>
                  <a:lnTo>
                    <a:pt x="228930" y="680834"/>
                  </a:lnTo>
                  <a:lnTo>
                    <a:pt x="238467" y="680834"/>
                  </a:lnTo>
                  <a:lnTo>
                    <a:pt x="238467" y="671296"/>
                  </a:lnTo>
                  <a:close/>
                </a:path>
                <a:path w="2811145" h="1352550">
                  <a:moveTo>
                    <a:pt x="238467" y="0"/>
                  </a:moveTo>
                  <a:lnTo>
                    <a:pt x="228930" y="0"/>
                  </a:lnTo>
                  <a:lnTo>
                    <a:pt x="228930" y="9537"/>
                  </a:lnTo>
                  <a:lnTo>
                    <a:pt x="238467" y="9537"/>
                  </a:lnTo>
                  <a:lnTo>
                    <a:pt x="238467" y="0"/>
                  </a:lnTo>
                  <a:close/>
                </a:path>
                <a:path w="2811145" h="1352550">
                  <a:moveTo>
                    <a:pt x="295706" y="671296"/>
                  </a:moveTo>
                  <a:lnTo>
                    <a:pt x="286169" y="671296"/>
                  </a:lnTo>
                  <a:lnTo>
                    <a:pt x="286169" y="680834"/>
                  </a:lnTo>
                  <a:lnTo>
                    <a:pt x="295706" y="680834"/>
                  </a:lnTo>
                  <a:lnTo>
                    <a:pt x="295706" y="671296"/>
                  </a:lnTo>
                  <a:close/>
                </a:path>
                <a:path w="2811145" h="1352550">
                  <a:moveTo>
                    <a:pt x="295706" y="0"/>
                  </a:moveTo>
                  <a:lnTo>
                    <a:pt x="286169" y="0"/>
                  </a:lnTo>
                  <a:lnTo>
                    <a:pt x="286169" y="9537"/>
                  </a:lnTo>
                  <a:lnTo>
                    <a:pt x="295706" y="9537"/>
                  </a:lnTo>
                  <a:lnTo>
                    <a:pt x="295706" y="0"/>
                  </a:lnTo>
                  <a:close/>
                </a:path>
                <a:path w="2811145" h="1352550">
                  <a:moveTo>
                    <a:pt x="352933" y="671296"/>
                  </a:moveTo>
                  <a:lnTo>
                    <a:pt x="343395" y="671296"/>
                  </a:lnTo>
                  <a:lnTo>
                    <a:pt x="343395" y="680834"/>
                  </a:lnTo>
                  <a:lnTo>
                    <a:pt x="352933" y="680834"/>
                  </a:lnTo>
                  <a:lnTo>
                    <a:pt x="352933" y="671296"/>
                  </a:lnTo>
                  <a:close/>
                </a:path>
                <a:path w="2811145" h="1352550">
                  <a:moveTo>
                    <a:pt x="352933" y="0"/>
                  </a:moveTo>
                  <a:lnTo>
                    <a:pt x="343395" y="0"/>
                  </a:lnTo>
                  <a:lnTo>
                    <a:pt x="343395" y="9537"/>
                  </a:lnTo>
                  <a:lnTo>
                    <a:pt x="352933" y="9537"/>
                  </a:lnTo>
                  <a:lnTo>
                    <a:pt x="352933" y="0"/>
                  </a:lnTo>
                  <a:close/>
                </a:path>
                <a:path w="2811145" h="1352550">
                  <a:moveTo>
                    <a:pt x="410171" y="671296"/>
                  </a:moveTo>
                  <a:lnTo>
                    <a:pt x="400634" y="671296"/>
                  </a:lnTo>
                  <a:lnTo>
                    <a:pt x="400634" y="680834"/>
                  </a:lnTo>
                  <a:lnTo>
                    <a:pt x="410171" y="680834"/>
                  </a:lnTo>
                  <a:lnTo>
                    <a:pt x="410171" y="671296"/>
                  </a:lnTo>
                  <a:close/>
                </a:path>
                <a:path w="2811145" h="1352550">
                  <a:moveTo>
                    <a:pt x="410171" y="0"/>
                  </a:moveTo>
                  <a:lnTo>
                    <a:pt x="400634" y="0"/>
                  </a:lnTo>
                  <a:lnTo>
                    <a:pt x="400634" y="9537"/>
                  </a:lnTo>
                  <a:lnTo>
                    <a:pt x="410171" y="9537"/>
                  </a:lnTo>
                  <a:lnTo>
                    <a:pt x="410171" y="0"/>
                  </a:lnTo>
                  <a:close/>
                </a:path>
                <a:path w="2811145" h="1352550">
                  <a:moveTo>
                    <a:pt x="467398" y="671296"/>
                  </a:moveTo>
                  <a:lnTo>
                    <a:pt x="457860" y="671296"/>
                  </a:lnTo>
                  <a:lnTo>
                    <a:pt x="457860" y="680834"/>
                  </a:lnTo>
                  <a:lnTo>
                    <a:pt x="467398" y="680834"/>
                  </a:lnTo>
                  <a:lnTo>
                    <a:pt x="467398" y="671296"/>
                  </a:lnTo>
                  <a:close/>
                </a:path>
                <a:path w="2811145" h="1352550">
                  <a:moveTo>
                    <a:pt x="467398" y="0"/>
                  </a:moveTo>
                  <a:lnTo>
                    <a:pt x="457860" y="0"/>
                  </a:lnTo>
                  <a:lnTo>
                    <a:pt x="457860" y="9537"/>
                  </a:lnTo>
                  <a:lnTo>
                    <a:pt x="467398" y="9537"/>
                  </a:lnTo>
                  <a:lnTo>
                    <a:pt x="467398" y="0"/>
                  </a:lnTo>
                  <a:close/>
                </a:path>
                <a:path w="2811145" h="1352550">
                  <a:moveTo>
                    <a:pt x="524637" y="671296"/>
                  </a:moveTo>
                  <a:lnTo>
                    <a:pt x="515099" y="671296"/>
                  </a:lnTo>
                  <a:lnTo>
                    <a:pt x="515099" y="680834"/>
                  </a:lnTo>
                  <a:lnTo>
                    <a:pt x="524637" y="680834"/>
                  </a:lnTo>
                  <a:lnTo>
                    <a:pt x="524637" y="671296"/>
                  </a:lnTo>
                  <a:close/>
                </a:path>
                <a:path w="2811145" h="1352550">
                  <a:moveTo>
                    <a:pt x="524637" y="0"/>
                  </a:moveTo>
                  <a:lnTo>
                    <a:pt x="515099" y="0"/>
                  </a:lnTo>
                  <a:lnTo>
                    <a:pt x="515099" y="9537"/>
                  </a:lnTo>
                  <a:lnTo>
                    <a:pt x="524637" y="9537"/>
                  </a:lnTo>
                  <a:lnTo>
                    <a:pt x="524637" y="0"/>
                  </a:lnTo>
                  <a:close/>
                </a:path>
                <a:path w="2811145" h="1352550">
                  <a:moveTo>
                    <a:pt x="581863" y="671296"/>
                  </a:moveTo>
                  <a:lnTo>
                    <a:pt x="572325" y="671296"/>
                  </a:lnTo>
                  <a:lnTo>
                    <a:pt x="572325" y="680834"/>
                  </a:lnTo>
                  <a:lnTo>
                    <a:pt x="581863" y="680834"/>
                  </a:lnTo>
                  <a:lnTo>
                    <a:pt x="581863" y="671296"/>
                  </a:lnTo>
                  <a:close/>
                </a:path>
                <a:path w="2811145" h="1352550">
                  <a:moveTo>
                    <a:pt x="581863" y="0"/>
                  </a:moveTo>
                  <a:lnTo>
                    <a:pt x="572325" y="0"/>
                  </a:lnTo>
                  <a:lnTo>
                    <a:pt x="572325" y="9537"/>
                  </a:lnTo>
                  <a:lnTo>
                    <a:pt x="581863" y="9537"/>
                  </a:lnTo>
                  <a:lnTo>
                    <a:pt x="581863" y="0"/>
                  </a:lnTo>
                  <a:close/>
                </a:path>
                <a:path w="2811145" h="1352550">
                  <a:moveTo>
                    <a:pt x="982497" y="671296"/>
                  </a:moveTo>
                  <a:lnTo>
                    <a:pt x="972959" y="671296"/>
                  </a:lnTo>
                  <a:lnTo>
                    <a:pt x="972959" y="680834"/>
                  </a:lnTo>
                  <a:lnTo>
                    <a:pt x="982497" y="680834"/>
                  </a:lnTo>
                  <a:lnTo>
                    <a:pt x="982497" y="671296"/>
                  </a:lnTo>
                  <a:close/>
                </a:path>
                <a:path w="2811145" h="1352550">
                  <a:moveTo>
                    <a:pt x="982497" y="0"/>
                  </a:moveTo>
                  <a:lnTo>
                    <a:pt x="972959" y="0"/>
                  </a:lnTo>
                  <a:lnTo>
                    <a:pt x="972959" y="9537"/>
                  </a:lnTo>
                  <a:lnTo>
                    <a:pt x="982497" y="9537"/>
                  </a:lnTo>
                  <a:lnTo>
                    <a:pt x="982497" y="0"/>
                  </a:lnTo>
                  <a:close/>
                </a:path>
                <a:path w="2811145" h="1352550">
                  <a:moveTo>
                    <a:pt x="1039723" y="671296"/>
                  </a:moveTo>
                  <a:lnTo>
                    <a:pt x="1030185" y="671296"/>
                  </a:lnTo>
                  <a:lnTo>
                    <a:pt x="1030185" y="680834"/>
                  </a:lnTo>
                  <a:lnTo>
                    <a:pt x="1039723" y="680834"/>
                  </a:lnTo>
                  <a:lnTo>
                    <a:pt x="1039723" y="671296"/>
                  </a:lnTo>
                  <a:close/>
                </a:path>
                <a:path w="2811145" h="1352550">
                  <a:moveTo>
                    <a:pt x="1039723" y="0"/>
                  </a:moveTo>
                  <a:lnTo>
                    <a:pt x="1030185" y="0"/>
                  </a:lnTo>
                  <a:lnTo>
                    <a:pt x="1030185" y="9537"/>
                  </a:lnTo>
                  <a:lnTo>
                    <a:pt x="1039723" y="9537"/>
                  </a:lnTo>
                  <a:lnTo>
                    <a:pt x="1039723" y="0"/>
                  </a:lnTo>
                  <a:close/>
                </a:path>
                <a:path w="2811145" h="1352550">
                  <a:moveTo>
                    <a:pt x="1096962" y="671296"/>
                  </a:moveTo>
                  <a:lnTo>
                    <a:pt x="1087424" y="671296"/>
                  </a:lnTo>
                  <a:lnTo>
                    <a:pt x="1087424" y="680834"/>
                  </a:lnTo>
                  <a:lnTo>
                    <a:pt x="1096962" y="680834"/>
                  </a:lnTo>
                  <a:lnTo>
                    <a:pt x="1096962" y="671296"/>
                  </a:lnTo>
                  <a:close/>
                </a:path>
                <a:path w="2811145" h="1352550">
                  <a:moveTo>
                    <a:pt x="1096962" y="0"/>
                  </a:moveTo>
                  <a:lnTo>
                    <a:pt x="1087424" y="0"/>
                  </a:lnTo>
                  <a:lnTo>
                    <a:pt x="1087424" y="9537"/>
                  </a:lnTo>
                  <a:lnTo>
                    <a:pt x="1096962" y="9537"/>
                  </a:lnTo>
                  <a:lnTo>
                    <a:pt x="1096962" y="0"/>
                  </a:lnTo>
                  <a:close/>
                </a:path>
                <a:path w="2811145" h="1352550">
                  <a:moveTo>
                    <a:pt x="1154188" y="671296"/>
                  </a:moveTo>
                  <a:lnTo>
                    <a:pt x="1144651" y="671296"/>
                  </a:lnTo>
                  <a:lnTo>
                    <a:pt x="1144651" y="680834"/>
                  </a:lnTo>
                  <a:lnTo>
                    <a:pt x="1154188" y="680834"/>
                  </a:lnTo>
                  <a:lnTo>
                    <a:pt x="1154188" y="671296"/>
                  </a:lnTo>
                  <a:close/>
                </a:path>
                <a:path w="2811145" h="1352550">
                  <a:moveTo>
                    <a:pt x="1211427" y="671296"/>
                  </a:moveTo>
                  <a:lnTo>
                    <a:pt x="1201877" y="671296"/>
                  </a:lnTo>
                  <a:lnTo>
                    <a:pt x="1201877" y="680834"/>
                  </a:lnTo>
                  <a:lnTo>
                    <a:pt x="1211427" y="680834"/>
                  </a:lnTo>
                  <a:lnTo>
                    <a:pt x="1211427" y="671296"/>
                  </a:lnTo>
                  <a:close/>
                </a:path>
                <a:path w="2811145" h="1352550">
                  <a:moveTo>
                    <a:pt x="1268653" y="671296"/>
                  </a:moveTo>
                  <a:lnTo>
                    <a:pt x="1259116" y="671296"/>
                  </a:lnTo>
                  <a:lnTo>
                    <a:pt x="1259116" y="680834"/>
                  </a:lnTo>
                  <a:lnTo>
                    <a:pt x="1268653" y="680834"/>
                  </a:lnTo>
                  <a:lnTo>
                    <a:pt x="1268653" y="671296"/>
                  </a:lnTo>
                  <a:close/>
                </a:path>
                <a:path w="2811145" h="1352550">
                  <a:moveTo>
                    <a:pt x="1325880" y="671296"/>
                  </a:moveTo>
                  <a:lnTo>
                    <a:pt x="1316342" y="671296"/>
                  </a:lnTo>
                  <a:lnTo>
                    <a:pt x="1316342" y="680834"/>
                  </a:lnTo>
                  <a:lnTo>
                    <a:pt x="1325880" y="680834"/>
                  </a:lnTo>
                  <a:lnTo>
                    <a:pt x="1325880" y="671296"/>
                  </a:lnTo>
                  <a:close/>
                </a:path>
                <a:path w="2811145" h="1352550">
                  <a:moveTo>
                    <a:pt x="1383118" y="671296"/>
                  </a:moveTo>
                  <a:lnTo>
                    <a:pt x="1373581" y="671296"/>
                  </a:lnTo>
                  <a:lnTo>
                    <a:pt x="1373581" y="680834"/>
                  </a:lnTo>
                  <a:lnTo>
                    <a:pt x="1383118" y="680834"/>
                  </a:lnTo>
                  <a:lnTo>
                    <a:pt x="1383118" y="671296"/>
                  </a:lnTo>
                  <a:close/>
                </a:path>
                <a:path w="2811145" h="1352550">
                  <a:moveTo>
                    <a:pt x="1440345" y="671296"/>
                  </a:moveTo>
                  <a:lnTo>
                    <a:pt x="1430807" y="671296"/>
                  </a:lnTo>
                  <a:lnTo>
                    <a:pt x="1430807" y="680834"/>
                  </a:lnTo>
                  <a:lnTo>
                    <a:pt x="1440345" y="680834"/>
                  </a:lnTo>
                  <a:lnTo>
                    <a:pt x="1440345" y="671296"/>
                  </a:lnTo>
                  <a:close/>
                </a:path>
                <a:path w="2811145" h="1352550">
                  <a:moveTo>
                    <a:pt x="1497584" y="671296"/>
                  </a:moveTo>
                  <a:lnTo>
                    <a:pt x="1488046" y="671296"/>
                  </a:lnTo>
                  <a:lnTo>
                    <a:pt x="1488046" y="680834"/>
                  </a:lnTo>
                  <a:lnTo>
                    <a:pt x="1497584" y="680834"/>
                  </a:lnTo>
                  <a:lnTo>
                    <a:pt x="1497584" y="671296"/>
                  </a:lnTo>
                  <a:close/>
                </a:path>
                <a:path w="2811145" h="1352550">
                  <a:moveTo>
                    <a:pt x="1554810" y="671296"/>
                  </a:moveTo>
                  <a:lnTo>
                    <a:pt x="1545272" y="671296"/>
                  </a:lnTo>
                  <a:lnTo>
                    <a:pt x="1545272" y="680834"/>
                  </a:lnTo>
                  <a:lnTo>
                    <a:pt x="1554810" y="680834"/>
                  </a:lnTo>
                  <a:lnTo>
                    <a:pt x="1554810" y="671296"/>
                  </a:lnTo>
                  <a:close/>
                </a:path>
                <a:path w="2811145" h="1352550">
                  <a:moveTo>
                    <a:pt x="1612049" y="671296"/>
                  </a:moveTo>
                  <a:lnTo>
                    <a:pt x="1602511" y="671296"/>
                  </a:lnTo>
                  <a:lnTo>
                    <a:pt x="1602511" y="680834"/>
                  </a:lnTo>
                  <a:lnTo>
                    <a:pt x="1612049" y="680834"/>
                  </a:lnTo>
                  <a:lnTo>
                    <a:pt x="1612049" y="671296"/>
                  </a:lnTo>
                  <a:close/>
                </a:path>
                <a:path w="2811145" h="1352550">
                  <a:moveTo>
                    <a:pt x="1669275" y="671296"/>
                  </a:moveTo>
                  <a:lnTo>
                    <a:pt x="1659737" y="671296"/>
                  </a:lnTo>
                  <a:lnTo>
                    <a:pt x="1659737" y="680834"/>
                  </a:lnTo>
                  <a:lnTo>
                    <a:pt x="1669275" y="680834"/>
                  </a:lnTo>
                  <a:lnTo>
                    <a:pt x="1669275" y="671296"/>
                  </a:lnTo>
                  <a:close/>
                </a:path>
                <a:path w="2811145" h="1352550">
                  <a:moveTo>
                    <a:pt x="1726514" y="671296"/>
                  </a:moveTo>
                  <a:lnTo>
                    <a:pt x="1716976" y="671296"/>
                  </a:lnTo>
                  <a:lnTo>
                    <a:pt x="1716976" y="680834"/>
                  </a:lnTo>
                  <a:lnTo>
                    <a:pt x="1726514" y="680834"/>
                  </a:lnTo>
                  <a:lnTo>
                    <a:pt x="1726514" y="671296"/>
                  </a:lnTo>
                  <a:close/>
                </a:path>
                <a:path w="2811145" h="1352550">
                  <a:moveTo>
                    <a:pt x="1783740" y="671296"/>
                  </a:moveTo>
                  <a:lnTo>
                    <a:pt x="1774202" y="671296"/>
                  </a:lnTo>
                  <a:lnTo>
                    <a:pt x="1774202" y="680834"/>
                  </a:lnTo>
                  <a:lnTo>
                    <a:pt x="1783740" y="680834"/>
                  </a:lnTo>
                  <a:lnTo>
                    <a:pt x="1783740" y="671296"/>
                  </a:lnTo>
                  <a:close/>
                </a:path>
                <a:path w="2811145" h="1352550">
                  <a:moveTo>
                    <a:pt x="1840979" y="671296"/>
                  </a:moveTo>
                  <a:lnTo>
                    <a:pt x="1831441" y="671296"/>
                  </a:lnTo>
                  <a:lnTo>
                    <a:pt x="1831441" y="680834"/>
                  </a:lnTo>
                  <a:lnTo>
                    <a:pt x="1840979" y="680834"/>
                  </a:lnTo>
                  <a:lnTo>
                    <a:pt x="1840979" y="671296"/>
                  </a:lnTo>
                  <a:close/>
                </a:path>
                <a:path w="2811145" h="1352550">
                  <a:moveTo>
                    <a:pt x="1898205" y="671296"/>
                  </a:moveTo>
                  <a:lnTo>
                    <a:pt x="1888667" y="671296"/>
                  </a:lnTo>
                  <a:lnTo>
                    <a:pt x="1888667" y="680834"/>
                  </a:lnTo>
                  <a:lnTo>
                    <a:pt x="1898205" y="680834"/>
                  </a:lnTo>
                  <a:lnTo>
                    <a:pt x="1898205" y="671296"/>
                  </a:lnTo>
                  <a:close/>
                </a:path>
                <a:path w="2811145" h="1352550">
                  <a:moveTo>
                    <a:pt x="1955444" y="671296"/>
                  </a:moveTo>
                  <a:lnTo>
                    <a:pt x="1945906" y="671296"/>
                  </a:lnTo>
                  <a:lnTo>
                    <a:pt x="1945906" y="680834"/>
                  </a:lnTo>
                  <a:lnTo>
                    <a:pt x="1955444" y="680834"/>
                  </a:lnTo>
                  <a:lnTo>
                    <a:pt x="1955444" y="671296"/>
                  </a:lnTo>
                  <a:close/>
                </a:path>
                <a:path w="2811145" h="1352550">
                  <a:moveTo>
                    <a:pt x="2012670" y="671296"/>
                  </a:moveTo>
                  <a:lnTo>
                    <a:pt x="2003132" y="671296"/>
                  </a:lnTo>
                  <a:lnTo>
                    <a:pt x="2003132" y="680834"/>
                  </a:lnTo>
                  <a:lnTo>
                    <a:pt x="2012670" y="680834"/>
                  </a:lnTo>
                  <a:lnTo>
                    <a:pt x="2012670" y="671296"/>
                  </a:lnTo>
                  <a:close/>
                </a:path>
                <a:path w="2811145" h="1352550">
                  <a:moveTo>
                    <a:pt x="2069909" y="671296"/>
                  </a:moveTo>
                  <a:lnTo>
                    <a:pt x="2060371" y="671296"/>
                  </a:lnTo>
                  <a:lnTo>
                    <a:pt x="2060371" y="680834"/>
                  </a:lnTo>
                  <a:lnTo>
                    <a:pt x="2069909" y="680834"/>
                  </a:lnTo>
                  <a:lnTo>
                    <a:pt x="2069909" y="671296"/>
                  </a:lnTo>
                  <a:close/>
                </a:path>
                <a:path w="2811145" h="1352550">
                  <a:moveTo>
                    <a:pt x="2127135" y="1342580"/>
                  </a:moveTo>
                  <a:lnTo>
                    <a:pt x="2117598" y="1342580"/>
                  </a:lnTo>
                  <a:lnTo>
                    <a:pt x="2117598" y="1352118"/>
                  </a:lnTo>
                  <a:lnTo>
                    <a:pt x="2127135" y="1352118"/>
                  </a:lnTo>
                  <a:lnTo>
                    <a:pt x="2127135" y="1342580"/>
                  </a:lnTo>
                  <a:close/>
                </a:path>
                <a:path w="2811145" h="1352550">
                  <a:moveTo>
                    <a:pt x="2127135" y="671296"/>
                  </a:moveTo>
                  <a:lnTo>
                    <a:pt x="2117598" y="671296"/>
                  </a:lnTo>
                  <a:lnTo>
                    <a:pt x="2117598" y="680834"/>
                  </a:lnTo>
                  <a:lnTo>
                    <a:pt x="2127135" y="680834"/>
                  </a:lnTo>
                  <a:lnTo>
                    <a:pt x="2127135" y="671296"/>
                  </a:lnTo>
                  <a:close/>
                </a:path>
                <a:path w="2811145" h="1352550">
                  <a:moveTo>
                    <a:pt x="2184374" y="1342580"/>
                  </a:moveTo>
                  <a:lnTo>
                    <a:pt x="2174837" y="1342580"/>
                  </a:lnTo>
                  <a:lnTo>
                    <a:pt x="2174837" y="1352118"/>
                  </a:lnTo>
                  <a:lnTo>
                    <a:pt x="2184374" y="1352118"/>
                  </a:lnTo>
                  <a:lnTo>
                    <a:pt x="2184374" y="1342580"/>
                  </a:lnTo>
                  <a:close/>
                </a:path>
                <a:path w="2811145" h="1352550">
                  <a:moveTo>
                    <a:pt x="2184374" y="671296"/>
                  </a:moveTo>
                  <a:lnTo>
                    <a:pt x="2174837" y="671296"/>
                  </a:lnTo>
                  <a:lnTo>
                    <a:pt x="2174837" y="680834"/>
                  </a:lnTo>
                  <a:lnTo>
                    <a:pt x="2184374" y="680834"/>
                  </a:lnTo>
                  <a:lnTo>
                    <a:pt x="2184374" y="671296"/>
                  </a:lnTo>
                  <a:close/>
                </a:path>
                <a:path w="2811145" h="1352550">
                  <a:moveTo>
                    <a:pt x="2241600" y="1342580"/>
                  </a:moveTo>
                  <a:lnTo>
                    <a:pt x="2232063" y="1342580"/>
                  </a:lnTo>
                  <a:lnTo>
                    <a:pt x="2232063" y="1352118"/>
                  </a:lnTo>
                  <a:lnTo>
                    <a:pt x="2241600" y="1352118"/>
                  </a:lnTo>
                  <a:lnTo>
                    <a:pt x="2241600" y="1342580"/>
                  </a:lnTo>
                  <a:close/>
                </a:path>
                <a:path w="2811145" h="1352550">
                  <a:moveTo>
                    <a:pt x="2241600" y="671296"/>
                  </a:moveTo>
                  <a:lnTo>
                    <a:pt x="2232063" y="671296"/>
                  </a:lnTo>
                  <a:lnTo>
                    <a:pt x="2232063" y="680834"/>
                  </a:lnTo>
                  <a:lnTo>
                    <a:pt x="2241600" y="680834"/>
                  </a:lnTo>
                  <a:lnTo>
                    <a:pt x="2241600" y="671296"/>
                  </a:lnTo>
                  <a:close/>
                </a:path>
                <a:path w="2811145" h="1352550">
                  <a:moveTo>
                    <a:pt x="2298839" y="1342580"/>
                  </a:moveTo>
                  <a:lnTo>
                    <a:pt x="2289289" y="1342580"/>
                  </a:lnTo>
                  <a:lnTo>
                    <a:pt x="2289289" y="1352118"/>
                  </a:lnTo>
                  <a:lnTo>
                    <a:pt x="2298839" y="1352118"/>
                  </a:lnTo>
                  <a:lnTo>
                    <a:pt x="2298839" y="1342580"/>
                  </a:lnTo>
                  <a:close/>
                </a:path>
                <a:path w="2811145" h="1352550">
                  <a:moveTo>
                    <a:pt x="2298839" y="671296"/>
                  </a:moveTo>
                  <a:lnTo>
                    <a:pt x="2289289" y="671296"/>
                  </a:lnTo>
                  <a:lnTo>
                    <a:pt x="2289289" y="680834"/>
                  </a:lnTo>
                  <a:lnTo>
                    <a:pt x="2298839" y="680834"/>
                  </a:lnTo>
                  <a:lnTo>
                    <a:pt x="2298839" y="671296"/>
                  </a:lnTo>
                  <a:close/>
                </a:path>
                <a:path w="2811145" h="1352550">
                  <a:moveTo>
                    <a:pt x="2356066" y="1342580"/>
                  </a:moveTo>
                  <a:lnTo>
                    <a:pt x="2346528" y="1342580"/>
                  </a:lnTo>
                  <a:lnTo>
                    <a:pt x="2346528" y="1352118"/>
                  </a:lnTo>
                  <a:lnTo>
                    <a:pt x="2356066" y="1352118"/>
                  </a:lnTo>
                  <a:lnTo>
                    <a:pt x="2356066" y="1342580"/>
                  </a:lnTo>
                  <a:close/>
                </a:path>
                <a:path w="2811145" h="1352550">
                  <a:moveTo>
                    <a:pt x="2356066" y="671296"/>
                  </a:moveTo>
                  <a:lnTo>
                    <a:pt x="2346528" y="671296"/>
                  </a:lnTo>
                  <a:lnTo>
                    <a:pt x="2346528" y="680834"/>
                  </a:lnTo>
                  <a:lnTo>
                    <a:pt x="2356066" y="680834"/>
                  </a:lnTo>
                  <a:lnTo>
                    <a:pt x="2356066" y="671296"/>
                  </a:lnTo>
                  <a:close/>
                </a:path>
                <a:path w="2811145" h="1352550">
                  <a:moveTo>
                    <a:pt x="2413304" y="1342580"/>
                  </a:moveTo>
                  <a:lnTo>
                    <a:pt x="2403754" y="1342580"/>
                  </a:lnTo>
                  <a:lnTo>
                    <a:pt x="2403754" y="1352118"/>
                  </a:lnTo>
                  <a:lnTo>
                    <a:pt x="2413304" y="1352118"/>
                  </a:lnTo>
                  <a:lnTo>
                    <a:pt x="2413304" y="1342580"/>
                  </a:lnTo>
                  <a:close/>
                </a:path>
                <a:path w="2811145" h="1352550">
                  <a:moveTo>
                    <a:pt x="2413304" y="671296"/>
                  </a:moveTo>
                  <a:lnTo>
                    <a:pt x="2403754" y="671296"/>
                  </a:lnTo>
                  <a:lnTo>
                    <a:pt x="2403754" y="680834"/>
                  </a:lnTo>
                  <a:lnTo>
                    <a:pt x="2413304" y="680834"/>
                  </a:lnTo>
                  <a:lnTo>
                    <a:pt x="2413304" y="671296"/>
                  </a:lnTo>
                  <a:close/>
                </a:path>
                <a:path w="2811145" h="1352550">
                  <a:moveTo>
                    <a:pt x="2470531" y="1342580"/>
                  </a:moveTo>
                  <a:lnTo>
                    <a:pt x="2460993" y="1342580"/>
                  </a:lnTo>
                  <a:lnTo>
                    <a:pt x="2460993" y="1352118"/>
                  </a:lnTo>
                  <a:lnTo>
                    <a:pt x="2470531" y="1352118"/>
                  </a:lnTo>
                  <a:lnTo>
                    <a:pt x="2470531" y="1342580"/>
                  </a:lnTo>
                  <a:close/>
                </a:path>
                <a:path w="2811145" h="1352550">
                  <a:moveTo>
                    <a:pt x="2470531" y="671296"/>
                  </a:moveTo>
                  <a:lnTo>
                    <a:pt x="2460993" y="671296"/>
                  </a:lnTo>
                  <a:lnTo>
                    <a:pt x="2460993" y="680834"/>
                  </a:lnTo>
                  <a:lnTo>
                    <a:pt x="2470531" y="680834"/>
                  </a:lnTo>
                  <a:lnTo>
                    <a:pt x="2470531" y="671296"/>
                  </a:lnTo>
                  <a:close/>
                </a:path>
                <a:path w="2811145" h="1352550">
                  <a:moveTo>
                    <a:pt x="2527757" y="1342580"/>
                  </a:moveTo>
                  <a:lnTo>
                    <a:pt x="2518219" y="1342580"/>
                  </a:lnTo>
                  <a:lnTo>
                    <a:pt x="2518219" y="1352118"/>
                  </a:lnTo>
                  <a:lnTo>
                    <a:pt x="2527757" y="1352118"/>
                  </a:lnTo>
                  <a:lnTo>
                    <a:pt x="2527757" y="1342580"/>
                  </a:lnTo>
                  <a:close/>
                </a:path>
                <a:path w="2811145" h="1352550">
                  <a:moveTo>
                    <a:pt x="2527757" y="671296"/>
                  </a:moveTo>
                  <a:lnTo>
                    <a:pt x="2518219" y="671296"/>
                  </a:lnTo>
                  <a:lnTo>
                    <a:pt x="2518219" y="680834"/>
                  </a:lnTo>
                  <a:lnTo>
                    <a:pt x="2527757" y="680834"/>
                  </a:lnTo>
                  <a:lnTo>
                    <a:pt x="2527757" y="671296"/>
                  </a:lnTo>
                  <a:close/>
                </a:path>
                <a:path w="2811145" h="1352550">
                  <a:moveTo>
                    <a:pt x="2584996" y="1342580"/>
                  </a:moveTo>
                  <a:lnTo>
                    <a:pt x="2575458" y="1342580"/>
                  </a:lnTo>
                  <a:lnTo>
                    <a:pt x="2575458" y="1352118"/>
                  </a:lnTo>
                  <a:lnTo>
                    <a:pt x="2584996" y="1352118"/>
                  </a:lnTo>
                  <a:lnTo>
                    <a:pt x="2584996" y="1342580"/>
                  </a:lnTo>
                  <a:close/>
                </a:path>
                <a:path w="2811145" h="1352550">
                  <a:moveTo>
                    <a:pt x="2584996" y="671296"/>
                  </a:moveTo>
                  <a:lnTo>
                    <a:pt x="2575458" y="671296"/>
                  </a:lnTo>
                  <a:lnTo>
                    <a:pt x="2575458" y="680834"/>
                  </a:lnTo>
                  <a:lnTo>
                    <a:pt x="2584996" y="680834"/>
                  </a:lnTo>
                  <a:lnTo>
                    <a:pt x="2584996" y="671296"/>
                  </a:lnTo>
                  <a:close/>
                </a:path>
                <a:path w="2811145" h="1352550">
                  <a:moveTo>
                    <a:pt x="2642222" y="1342580"/>
                  </a:moveTo>
                  <a:lnTo>
                    <a:pt x="2632684" y="1342580"/>
                  </a:lnTo>
                  <a:lnTo>
                    <a:pt x="2632684" y="1352118"/>
                  </a:lnTo>
                  <a:lnTo>
                    <a:pt x="2642222" y="1352118"/>
                  </a:lnTo>
                  <a:lnTo>
                    <a:pt x="2642222" y="1342580"/>
                  </a:lnTo>
                  <a:close/>
                </a:path>
                <a:path w="2811145" h="1352550">
                  <a:moveTo>
                    <a:pt x="2642222" y="671296"/>
                  </a:moveTo>
                  <a:lnTo>
                    <a:pt x="2632684" y="671296"/>
                  </a:lnTo>
                  <a:lnTo>
                    <a:pt x="2632684" y="680834"/>
                  </a:lnTo>
                  <a:lnTo>
                    <a:pt x="2642222" y="680834"/>
                  </a:lnTo>
                  <a:lnTo>
                    <a:pt x="2642222" y="671296"/>
                  </a:lnTo>
                  <a:close/>
                </a:path>
                <a:path w="2811145" h="1352550">
                  <a:moveTo>
                    <a:pt x="2699461" y="1342580"/>
                  </a:moveTo>
                  <a:lnTo>
                    <a:pt x="2689923" y="1342580"/>
                  </a:lnTo>
                  <a:lnTo>
                    <a:pt x="2689923" y="1352118"/>
                  </a:lnTo>
                  <a:lnTo>
                    <a:pt x="2699461" y="1352118"/>
                  </a:lnTo>
                  <a:lnTo>
                    <a:pt x="2699461" y="1342580"/>
                  </a:lnTo>
                  <a:close/>
                </a:path>
                <a:path w="2811145" h="1352550">
                  <a:moveTo>
                    <a:pt x="2699461" y="671296"/>
                  </a:moveTo>
                  <a:lnTo>
                    <a:pt x="2689923" y="671296"/>
                  </a:lnTo>
                  <a:lnTo>
                    <a:pt x="2689923" y="680834"/>
                  </a:lnTo>
                  <a:lnTo>
                    <a:pt x="2699461" y="680834"/>
                  </a:lnTo>
                  <a:lnTo>
                    <a:pt x="2699461" y="671296"/>
                  </a:lnTo>
                  <a:close/>
                </a:path>
                <a:path w="2811145" h="1352550">
                  <a:moveTo>
                    <a:pt x="2756687" y="1342580"/>
                  </a:moveTo>
                  <a:lnTo>
                    <a:pt x="2747149" y="1342580"/>
                  </a:lnTo>
                  <a:lnTo>
                    <a:pt x="2747149" y="1352118"/>
                  </a:lnTo>
                  <a:lnTo>
                    <a:pt x="2756687" y="1352118"/>
                  </a:lnTo>
                  <a:lnTo>
                    <a:pt x="2756687" y="1342580"/>
                  </a:lnTo>
                  <a:close/>
                </a:path>
                <a:path w="2811145" h="1352550">
                  <a:moveTo>
                    <a:pt x="2756687" y="671296"/>
                  </a:moveTo>
                  <a:lnTo>
                    <a:pt x="2747149" y="671296"/>
                  </a:lnTo>
                  <a:lnTo>
                    <a:pt x="2747149" y="680834"/>
                  </a:lnTo>
                  <a:lnTo>
                    <a:pt x="2756687" y="680834"/>
                  </a:lnTo>
                  <a:lnTo>
                    <a:pt x="2756687" y="671296"/>
                  </a:lnTo>
                  <a:close/>
                </a:path>
                <a:path w="2811145" h="1352550">
                  <a:moveTo>
                    <a:pt x="2811068" y="1342580"/>
                  </a:moveTo>
                  <a:lnTo>
                    <a:pt x="2804388" y="1342580"/>
                  </a:lnTo>
                  <a:lnTo>
                    <a:pt x="2804388" y="1352118"/>
                  </a:lnTo>
                  <a:lnTo>
                    <a:pt x="2811068" y="1352118"/>
                  </a:lnTo>
                  <a:lnTo>
                    <a:pt x="2811068" y="1342580"/>
                  </a:lnTo>
                  <a:close/>
                </a:path>
                <a:path w="2811145" h="1352550">
                  <a:moveTo>
                    <a:pt x="2811068" y="671296"/>
                  </a:moveTo>
                  <a:lnTo>
                    <a:pt x="2804388" y="671296"/>
                  </a:lnTo>
                  <a:lnTo>
                    <a:pt x="2804388" y="680834"/>
                  </a:lnTo>
                  <a:lnTo>
                    <a:pt x="2811068" y="680834"/>
                  </a:lnTo>
                  <a:lnTo>
                    <a:pt x="2811068" y="671296"/>
                  </a:lnTo>
                  <a:close/>
                </a:path>
              </a:pathLst>
            </a:custGeom>
            <a:solidFill>
              <a:srgbClr val="C7C6C3"/>
            </a:solidFill>
          </p:spPr>
          <p:txBody>
            <a:bodyPr wrap="square" lIns="0" tIns="0" rIns="0" bIns="0" rtlCol="0"/>
            <a:lstStyle/>
            <a:p>
              <a:endParaRPr/>
            </a:p>
          </p:txBody>
        </p:sp>
        <p:sp>
          <p:nvSpPr>
            <p:cNvPr id="36" name="object 36"/>
            <p:cNvSpPr/>
            <p:nvPr/>
          </p:nvSpPr>
          <p:spPr>
            <a:xfrm>
              <a:off x="946543" y="3700462"/>
              <a:ext cx="2811145" cy="681355"/>
            </a:xfrm>
            <a:custGeom>
              <a:avLst/>
              <a:gdLst/>
              <a:ahLst/>
              <a:cxnLst/>
              <a:rect l="l" t="t" r="r" b="b"/>
              <a:pathLst>
                <a:path w="2811145" h="681354">
                  <a:moveTo>
                    <a:pt x="9550" y="0"/>
                  </a:moveTo>
                  <a:lnTo>
                    <a:pt x="0" y="0"/>
                  </a:lnTo>
                  <a:lnTo>
                    <a:pt x="0" y="9537"/>
                  </a:lnTo>
                  <a:lnTo>
                    <a:pt x="9550" y="9537"/>
                  </a:lnTo>
                  <a:lnTo>
                    <a:pt x="9550" y="0"/>
                  </a:lnTo>
                  <a:close/>
                </a:path>
                <a:path w="2811145" h="681354">
                  <a:moveTo>
                    <a:pt x="66776" y="0"/>
                  </a:moveTo>
                  <a:lnTo>
                    <a:pt x="57238" y="0"/>
                  </a:lnTo>
                  <a:lnTo>
                    <a:pt x="57238" y="9537"/>
                  </a:lnTo>
                  <a:lnTo>
                    <a:pt x="66776" y="9537"/>
                  </a:lnTo>
                  <a:lnTo>
                    <a:pt x="66776" y="0"/>
                  </a:lnTo>
                  <a:close/>
                </a:path>
                <a:path w="2811145" h="681354">
                  <a:moveTo>
                    <a:pt x="124015" y="0"/>
                  </a:moveTo>
                  <a:lnTo>
                    <a:pt x="114465" y="0"/>
                  </a:lnTo>
                  <a:lnTo>
                    <a:pt x="114465" y="9537"/>
                  </a:lnTo>
                  <a:lnTo>
                    <a:pt x="124015" y="9537"/>
                  </a:lnTo>
                  <a:lnTo>
                    <a:pt x="124015" y="0"/>
                  </a:lnTo>
                  <a:close/>
                </a:path>
                <a:path w="2811145" h="681354">
                  <a:moveTo>
                    <a:pt x="181241" y="0"/>
                  </a:moveTo>
                  <a:lnTo>
                    <a:pt x="171704" y="0"/>
                  </a:lnTo>
                  <a:lnTo>
                    <a:pt x="171704" y="9537"/>
                  </a:lnTo>
                  <a:lnTo>
                    <a:pt x="181241" y="9537"/>
                  </a:lnTo>
                  <a:lnTo>
                    <a:pt x="181241" y="0"/>
                  </a:lnTo>
                  <a:close/>
                </a:path>
                <a:path w="2811145" h="681354">
                  <a:moveTo>
                    <a:pt x="238467" y="0"/>
                  </a:moveTo>
                  <a:lnTo>
                    <a:pt x="228930" y="0"/>
                  </a:lnTo>
                  <a:lnTo>
                    <a:pt x="228930" y="9537"/>
                  </a:lnTo>
                  <a:lnTo>
                    <a:pt x="238467" y="9537"/>
                  </a:lnTo>
                  <a:lnTo>
                    <a:pt x="238467" y="0"/>
                  </a:lnTo>
                  <a:close/>
                </a:path>
                <a:path w="2811145" h="681354">
                  <a:moveTo>
                    <a:pt x="295706" y="0"/>
                  </a:moveTo>
                  <a:lnTo>
                    <a:pt x="286169" y="0"/>
                  </a:lnTo>
                  <a:lnTo>
                    <a:pt x="286169" y="9537"/>
                  </a:lnTo>
                  <a:lnTo>
                    <a:pt x="295706" y="9537"/>
                  </a:lnTo>
                  <a:lnTo>
                    <a:pt x="295706" y="0"/>
                  </a:lnTo>
                  <a:close/>
                </a:path>
                <a:path w="2811145" h="681354">
                  <a:moveTo>
                    <a:pt x="352933" y="0"/>
                  </a:moveTo>
                  <a:lnTo>
                    <a:pt x="343395" y="0"/>
                  </a:lnTo>
                  <a:lnTo>
                    <a:pt x="343395" y="9537"/>
                  </a:lnTo>
                  <a:lnTo>
                    <a:pt x="352933" y="9537"/>
                  </a:lnTo>
                  <a:lnTo>
                    <a:pt x="352933" y="0"/>
                  </a:lnTo>
                  <a:close/>
                </a:path>
                <a:path w="2811145" h="681354">
                  <a:moveTo>
                    <a:pt x="410171" y="0"/>
                  </a:moveTo>
                  <a:lnTo>
                    <a:pt x="400634" y="0"/>
                  </a:lnTo>
                  <a:lnTo>
                    <a:pt x="400634" y="9537"/>
                  </a:lnTo>
                  <a:lnTo>
                    <a:pt x="410171" y="9537"/>
                  </a:lnTo>
                  <a:lnTo>
                    <a:pt x="410171" y="0"/>
                  </a:lnTo>
                  <a:close/>
                </a:path>
                <a:path w="2811145" h="681354">
                  <a:moveTo>
                    <a:pt x="467398" y="0"/>
                  </a:moveTo>
                  <a:lnTo>
                    <a:pt x="457860" y="0"/>
                  </a:lnTo>
                  <a:lnTo>
                    <a:pt x="457860" y="9537"/>
                  </a:lnTo>
                  <a:lnTo>
                    <a:pt x="467398" y="9537"/>
                  </a:lnTo>
                  <a:lnTo>
                    <a:pt x="467398" y="0"/>
                  </a:lnTo>
                  <a:close/>
                </a:path>
                <a:path w="2811145" h="681354">
                  <a:moveTo>
                    <a:pt x="524637" y="0"/>
                  </a:moveTo>
                  <a:lnTo>
                    <a:pt x="515099" y="0"/>
                  </a:lnTo>
                  <a:lnTo>
                    <a:pt x="515099" y="9537"/>
                  </a:lnTo>
                  <a:lnTo>
                    <a:pt x="524637" y="9537"/>
                  </a:lnTo>
                  <a:lnTo>
                    <a:pt x="524637" y="0"/>
                  </a:lnTo>
                  <a:close/>
                </a:path>
                <a:path w="2811145" h="681354">
                  <a:moveTo>
                    <a:pt x="581863" y="0"/>
                  </a:moveTo>
                  <a:lnTo>
                    <a:pt x="572325" y="0"/>
                  </a:lnTo>
                  <a:lnTo>
                    <a:pt x="572325" y="9537"/>
                  </a:lnTo>
                  <a:lnTo>
                    <a:pt x="581863" y="9537"/>
                  </a:lnTo>
                  <a:lnTo>
                    <a:pt x="581863" y="0"/>
                  </a:lnTo>
                  <a:close/>
                </a:path>
                <a:path w="2811145" h="681354">
                  <a:moveTo>
                    <a:pt x="982497" y="0"/>
                  </a:moveTo>
                  <a:lnTo>
                    <a:pt x="972959" y="0"/>
                  </a:lnTo>
                  <a:lnTo>
                    <a:pt x="972959" y="9537"/>
                  </a:lnTo>
                  <a:lnTo>
                    <a:pt x="982497" y="9537"/>
                  </a:lnTo>
                  <a:lnTo>
                    <a:pt x="982497" y="0"/>
                  </a:lnTo>
                  <a:close/>
                </a:path>
                <a:path w="2811145" h="681354">
                  <a:moveTo>
                    <a:pt x="1039723" y="0"/>
                  </a:moveTo>
                  <a:lnTo>
                    <a:pt x="1030185" y="0"/>
                  </a:lnTo>
                  <a:lnTo>
                    <a:pt x="1030185" y="9537"/>
                  </a:lnTo>
                  <a:lnTo>
                    <a:pt x="1039723" y="9537"/>
                  </a:lnTo>
                  <a:lnTo>
                    <a:pt x="1039723" y="0"/>
                  </a:lnTo>
                  <a:close/>
                </a:path>
                <a:path w="2811145" h="681354">
                  <a:moveTo>
                    <a:pt x="1096962" y="671283"/>
                  </a:moveTo>
                  <a:lnTo>
                    <a:pt x="1087424" y="671283"/>
                  </a:lnTo>
                  <a:lnTo>
                    <a:pt x="1087424" y="680821"/>
                  </a:lnTo>
                  <a:lnTo>
                    <a:pt x="1096962" y="680821"/>
                  </a:lnTo>
                  <a:lnTo>
                    <a:pt x="1096962" y="671283"/>
                  </a:lnTo>
                  <a:close/>
                </a:path>
                <a:path w="2811145" h="681354">
                  <a:moveTo>
                    <a:pt x="1096962" y="0"/>
                  </a:moveTo>
                  <a:lnTo>
                    <a:pt x="1087424" y="0"/>
                  </a:lnTo>
                  <a:lnTo>
                    <a:pt x="1087424" y="9537"/>
                  </a:lnTo>
                  <a:lnTo>
                    <a:pt x="1096962" y="9537"/>
                  </a:lnTo>
                  <a:lnTo>
                    <a:pt x="1096962" y="0"/>
                  </a:lnTo>
                  <a:close/>
                </a:path>
                <a:path w="2811145" h="681354">
                  <a:moveTo>
                    <a:pt x="1154188" y="671283"/>
                  </a:moveTo>
                  <a:lnTo>
                    <a:pt x="1144651" y="671283"/>
                  </a:lnTo>
                  <a:lnTo>
                    <a:pt x="1144651" y="680821"/>
                  </a:lnTo>
                  <a:lnTo>
                    <a:pt x="1154188" y="680821"/>
                  </a:lnTo>
                  <a:lnTo>
                    <a:pt x="1154188" y="671283"/>
                  </a:lnTo>
                  <a:close/>
                </a:path>
                <a:path w="2811145" h="681354">
                  <a:moveTo>
                    <a:pt x="1154188" y="0"/>
                  </a:moveTo>
                  <a:lnTo>
                    <a:pt x="1144651" y="0"/>
                  </a:lnTo>
                  <a:lnTo>
                    <a:pt x="1144651" y="9537"/>
                  </a:lnTo>
                  <a:lnTo>
                    <a:pt x="1154188" y="9537"/>
                  </a:lnTo>
                  <a:lnTo>
                    <a:pt x="1154188" y="0"/>
                  </a:lnTo>
                  <a:close/>
                </a:path>
                <a:path w="2811145" h="681354">
                  <a:moveTo>
                    <a:pt x="1211427" y="671283"/>
                  </a:moveTo>
                  <a:lnTo>
                    <a:pt x="1201877" y="671283"/>
                  </a:lnTo>
                  <a:lnTo>
                    <a:pt x="1201877" y="680821"/>
                  </a:lnTo>
                  <a:lnTo>
                    <a:pt x="1211427" y="680821"/>
                  </a:lnTo>
                  <a:lnTo>
                    <a:pt x="1211427" y="671283"/>
                  </a:lnTo>
                  <a:close/>
                </a:path>
                <a:path w="2811145" h="681354">
                  <a:moveTo>
                    <a:pt x="1211427" y="0"/>
                  </a:moveTo>
                  <a:lnTo>
                    <a:pt x="1201877" y="0"/>
                  </a:lnTo>
                  <a:lnTo>
                    <a:pt x="1201877" y="9537"/>
                  </a:lnTo>
                  <a:lnTo>
                    <a:pt x="1211427" y="9537"/>
                  </a:lnTo>
                  <a:lnTo>
                    <a:pt x="1211427" y="0"/>
                  </a:lnTo>
                  <a:close/>
                </a:path>
                <a:path w="2811145" h="681354">
                  <a:moveTo>
                    <a:pt x="1268653" y="671283"/>
                  </a:moveTo>
                  <a:lnTo>
                    <a:pt x="1259116" y="671283"/>
                  </a:lnTo>
                  <a:lnTo>
                    <a:pt x="1259116" y="680821"/>
                  </a:lnTo>
                  <a:lnTo>
                    <a:pt x="1268653" y="680821"/>
                  </a:lnTo>
                  <a:lnTo>
                    <a:pt x="1268653" y="671283"/>
                  </a:lnTo>
                  <a:close/>
                </a:path>
                <a:path w="2811145" h="681354">
                  <a:moveTo>
                    <a:pt x="1268653" y="0"/>
                  </a:moveTo>
                  <a:lnTo>
                    <a:pt x="1259116" y="0"/>
                  </a:lnTo>
                  <a:lnTo>
                    <a:pt x="1259116" y="9537"/>
                  </a:lnTo>
                  <a:lnTo>
                    <a:pt x="1268653" y="9537"/>
                  </a:lnTo>
                  <a:lnTo>
                    <a:pt x="1268653" y="0"/>
                  </a:lnTo>
                  <a:close/>
                </a:path>
                <a:path w="2811145" h="681354">
                  <a:moveTo>
                    <a:pt x="1325880" y="671283"/>
                  </a:moveTo>
                  <a:lnTo>
                    <a:pt x="1316342" y="671283"/>
                  </a:lnTo>
                  <a:lnTo>
                    <a:pt x="1316342" y="680821"/>
                  </a:lnTo>
                  <a:lnTo>
                    <a:pt x="1325880" y="680821"/>
                  </a:lnTo>
                  <a:lnTo>
                    <a:pt x="1325880" y="671283"/>
                  </a:lnTo>
                  <a:close/>
                </a:path>
                <a:path w="2811145" h="681354">
                  <a:moveTo>
                    <a:pt x="1325880" y="0"/>
                  </a:moveTo>
                  <a:lnTo>
                    <a:pt x="1316342" y="0"/>
                  </a:lnTo>
                  <a:lnTo>
                    <a:pt x="1316342" y="9537"/>
                  </a:lnTo>
                  <a:lnTo>
                    <a:pt x="1325880" y="9537"/>
                  </a:lnTo>
                  <a:lnTo>
                    <a:pt x="1325880" y="0"/>
                  </a:lnTo>
                  <a:close/>
                </a:path>
                <a:path w="2811145" h="681354">
                  <a:moveTo>
                    <a:pt x="1383118" y="671283"/>
                  </a:moveTo>
                  <a:lnTo>
                    <a:pt x="1373581" y="671283"/>
                  </a:lnTo>
                  <a:lnTo>
                    <a:pt x="1373581" y="680821"/>
                  </a:lnTo>
                  <a:lnTo>
                    <a:pt x="1383118" y="680821"/>
                  </a:lnTo>
                  <a:lnTo>
                    <a:pt x="1383118" y="671283"/>
                  </a:lnTo>
                  <a:close/>
                </a:path>
                <a:path w="2811145" h="681354">
                  <a:moveTo>
                    <a:pt x="1383118" y="0"/>
                  </a:moveTo>
                  <a:lnTo>
                    <a:pt x="1373581" y="0"/>
                  </a:lnTo>
                  <a:lnTo>
                    <a:pt x="1373581" y="9537"/>
                  </a:lnTo>
                  <a:lnTo>
                    <a:pt x="1383118" y="9537"/>
                  </a:lnTo>
                  <a:lnTo>
                    <a:pt x="1383118" y="0"/>
                  </a:lnTo>
                  <a:close/>
                </a:path>
                <a:path w="2811145" h="681354">
                  <a:moveTo>
                    <a:pt x="1440345" y="671283"/>
                  </a:moveTo>
                  <a:lnTo>
                    <a:pt x="1430807" y="671283"/>
                  </a:lnTo>
                  <a:lnTo>
                    <a:pt x="1430807" y="680821"/>
                  </a:lnTo>
                  <a:lnTo>
                    <a:pt x="1440345" y="680821"/>
                  </a:lnTo>
                  <a:lnTo>
                    <a:pt x="1440345" y="671283"/>
                  </a:lnTo>
                  <a:close/>
                </a:path>
                <a:path w="2811145" h="681354">
                  <a:moveTo>
                    <a:pt x="1440345" y="0"/>
                  </a:moveTo>
                  <a:lnTo>
                    <a:pt x="1430807" y="0"/>
                  </a:lnTo>
                  <a:lnTo>
                    <a:pt x="1430807" y="9537"/>
                  </a:lnTo>
                  <a:lnTo>
                    <a:pt x="1440345" y="9537"/>
                  </a:lnTo>
                  <a:lnTo>
                    <a:pt x="1440345" y="0"/>
                  </a:lnTo>
                  <a:close/>
                </a:path>
                <a:path w="2811145" h="681354">
                  <a:moveTo>
                    <a:pt x="1497584" y="671283"/>
                  </a:moveTo>
                  <a:lnTo>
                    <a:pt x="1488046" y="671283"/>
                  </a:lnTo>
                  <a:lnTo>
                    <a:pt x="1488046" y="680821"/>
                  </a:lnTo>
                  <a:lnTo>
                    <a:pt x="1497584" y="680821"/>
                  </a:lnTo>
                  <a:lnTo>
                    <a:pt x="1497584" y="671283"/>
                  </a:lnTo>
                  <a:close/>
                </a:path>
                <a:path w="2811145" h="681354">
                  <a:moveTo>
                    <a:pt x="1497584" y="0"/>
                  </a:moveTo>
                  <a:lnTo>
                    <a:pt x="1488046" y="0"/>
                  </a:lnTo>
                  <a:lnTo>
                    <a:pt x="1488046" y="9537"/>
                  </a:lnTo>
                  <a:lnTo>
                    <a:pt x="1497584" y="9537"/>
                  </a:lnTo>
                  <a:lnTo>
                    <a:pt x="1497584" y="0"/>
                  </a:lnTo>
                  <a:close/>
                </a:path>
                <a:path w="2811145" h="681354">
                  <a:moveTo>
                    <a:pt x="1554810" y="671283"/>
                  </a:moveTo>
                  <a:lnTo>
                    <a:pt x="1545272" y="671283"/>
                  </a:lnTo>
                  <a:lnTo>
                    <a:pt x="1545272" y="680821"/>
                  </a:lnTo>
                  <a:lnTo>
                    <a:pt x="1554810" y="680821"/>
                  </a:lnTo>
                  <a:lnTo>
                    <a:pt x="1554810" y="671283"/>
                  </a:lnTo>
                  <a:close/>
                </a:path>
                <a:path w="2811145" h="681354">
                  <a:moveTo>
                    <a:pt x="1554810" y="0"/>
                  </a:moveTo>
                  <a:lnTo>
                    <a:pt x="1545272" y="0"/>
                  </a:lnTo>
                  <a:lnTo>
                    <a:pt x="1545272" y="9537"/>
                  </a:lnTo>
                  <a:lnTo>
                    <a:pt x="1554810" y="9537"/>
                  </a:lnTo>
                  <a:lnTo>
                    <a:pt x="1554810" y="0"/>
                  </a:lnTo>
                  <a:close/>
                </a:path>
                <a:path w="2811145" h="681354">
                  <a:moveTo>
                    <a:pt x="1612049" y="671283"/>
                  </a:moveTo>
                  <a:lnTo>
                    <a:pt x="1602511" y="671283"/>
                  </a:lnTo>
                  <a:lnTo>
                    <a:pt x="1602511" y="680821"/>
                  </a:lnTo>
                  <a:lnTo>
                    <a:pt x="1612049" y="680821"/>
                  </a:lnTo>
                  <a:lnTo>
                    <a:pt x="1612049" y="671283"/>
                  </a:lnTo>
                  <a:close/>
                </a:path>
                <a:path w="2811145" h="681354">
                  <a:moveTo>
                    <a:pt x="1612049" y="0"/>
                  </a:moveTo>
                  <a:lnTo>
                    <a:pt x="1602511" y="0"/>
                  </a:lnTo>
                  <a:lnTo>
                    <a:pt x="1602511" y="9537"/>
                  </a:lnTo>
                  <a:lnTo>
                    <a:pt x="1612049" y="9537"/>
                  </a:lnTo>
                  <a:lnTo>
                    <a:pt x="1612049" y="0"/>
                  </a:lnTo>
                  <a:close/>
                </a:path>
                <a:path w="2811145" h="681354">
                  <a:moveTo>
                    <a:pt x="1669275" y="671283"/>
                  </a:moveTo>
                  <a:lnTo>
                    <a:pt x="1659737" y="671283"/>
                  </a:lnTo>
                  <a:lnTo>
                    <a:pt x="1659737" y="680821"/>
                  </a:lnTo>
                  <a:lnTo>
                    <a:pt x="1669275" y="680821"/>
                  </a:lnTo>
                  <a:lnTo>
                    <a:pt x="1669275" y="671283"/>
                  </a:lnTo>
                  <a:close/>
                </a:path>
                <a:path w="2811145" h="681354">
                  <a:moveTo>
                    <a:pt x="1669275" y="0"/>
                  </a:moveTo>
                  <a:lnTo>
                    <a:pt x="1659737" y="0"/>
                  </a:lnTo>
                  <a:lnTo>
                    <a:pt x="1659737" y="9537"/>
                  </a:lnTo>
                  <a:lnTo>
                    <a:pt x="1669275" y="9537"/>
                  </a:lnTo>
                  <a:lnTo>
                    <a:pt x="1669275" y="0"/>
                  </a:lnTo>
                  <a:close/>
                </a:path>
                <a:path w="2811145" h="681354">
                  <a:moveTo>
                    <a:pt x="1726514" y="671283"/>
                  </a:moveTo>
                  <a:lnTo>
                    <a:pt x="1716976" y="671283"/>
                  </a:lnTo>
                  <a:lnTo>
                    <a:pt x="1716976" y="680821"/>
                  </a:lnTo>
                  <a:lnTo>
                    <a:pt x="1726514" y="680821"/>
                  </a:lnTo>
                  <a:lnTo>
                    <a:pt x="1726514" y="671283"/>
                  </a:lnTo>
                  <a:close/>
                </a:path>
                <a:path w="2811145" h="681354">
                  <a:moveTo>
                    <a:pt x="1726514" y="0"/>
                  </a:moveTo>
                  <a:lnTo>
                    <a:pt x="1716976" y="0"/>
                  </a:lnTo>
                  <a:lnTo>
                    <a:pt x="1716976" y="9537"/>
                  </a:lnTo>
                  <a:lnTo>
                    <a:pt x="1726514" y="9537"/>
                  </a:lnTo>
                  <a:lnTo>
                    <a:pt x="1726514" y="0"/>
                  </a:lnTo>
                  <a:close/>
                </a:path>
                <a:path w="2811145" h="681354">
                  <a:moveTo>
                    <a:pt x="1783740" y="671283"/>
                  </a:moveTo>
                  <a:lnTo>
                    <a:pt x="1774202" y="671283"/>
                  </a:lnTo>
                  <a:lnTo>
                    <a:pt x="1774202" y="680821"/>
                  </a:lnTo>
                  <a:lnTo>
                    <a:pt x="1783740" y="680821"/>
                  </a:lnTo>
                  <a:lnTo>
                    <a:pt x="1783740" y="671283"/>
                  </a:lnTo>
                  <a:close/>
                </a:path>
                <a:path w="2811145" h="681354">
                  <a:moveTo>
                    <a:pt x="1783740" y="0"/>
                  </a:moveTo>
                  <a:lnTo>
                    <a:pt x="1774202" y="0"/>
                  </a:lnTo>
                  <a:lnTo>
                    <a:pt x="1774202" y="9537"/>
                  </a:lnTo>
                  <a:lnTo>
                    <a:pt x="1783740" y="9537"/>
                  </a:lnTo>
                  <a:lnTo>
                    <a:pt x="1783740" y="0"/>
                  </a:lnTo>
                  <a:close/>
                </a:path>
                <a:path w="2811145" h="681354">
                  <a:moveTo>
                    <a:pt x="1840979" y="671283"/>
                  </a:moveTo>
                  <a:lnTo>
                    <a:pt x="1831441" y="671283"/>
                  </a:lnTo>
                  <a:lnTo>
                    <a:pt x="1831441" y="680821"/>
                  </a:lnTo>
                  <a:lnTo>
                    <a:pt x="1840979" y="680821"/>
                  </a:lnTo>
                  <a:lnTo>
                    <a:pt x="1840979" y="671283"/>
                  </a:lnTo>
                  <a:close/>
                </a:path>
                <a:path w="2811145" h="681354">
                  <a:moveTo>
                    <a:pt x="1840979" y="0"/>
                  </a:moveTo>
                  <a:lnTo>
                    <a:pt x="1831441" y="0"/>
                  </a:lnTo>
                  <a:lnTo>
                    <a:pt x="1831441" y="9537"/>
                  </a:lnTo>
                  <a:lnTo>
                    <a:pt x="1840979" y="9537"/>
                  </a:lnTo>
                  <a:lnTo>
                    <a:pt x="1840979" y="0"/>
                  </a:lnTo>
                  <a:close/>
                </a:path>
                <a:path w="2811145" h="681354">
                  <a:moveTo>
                    <a:pt x="1898205" y="671283"/>
                  </a:moveTo>
                  <a:lnTo>
                    <a:pt x="1888667" y="671283"/>
                  </a:lnTo>
                  <a:lnTo>
                    <a:pt x="1888667" y="680821"/>
                  </a:lnTo>
                  <a:lnTo>
                    <a:pt x="1898205" y="680821"/>
                  </a:lnTo>
                  <a:lnTo>
                    <a:pt x="1898205" y="671283"/>
                  </a:lnTo>
                  <a:close/>
                </a:path>
                <a:path w="2811145" h="681354">
                  <a:moveTo>
                    <a:pt x="1898205" y="0"/>
                  </a:moveTo>
                  <a:lnTo>
                    <a:pt x="1888667" y="0"/>
                  </a:lnTo>
                  <a:lnTo>
                    <a:pt x="1888667" y="9537"/>
                  </a:lnTo>
                  <a:lnTo>
                    <a:pt x="1898205" y="9537"/>
                  </a:lnTo>
                  <a:lnTo>
                    <a:pt x="1898205" y="0"/>
                  </a:lnTo>
                  <a:close/>
                </a:path>
                <a:path w="2811145" h="681354">
                  <a:moveTo>
                    <a:pt x="1955444" y="671283"/>
                  </a:moveTo>
                  <a:lnTo>
                    <a:pt x="1945906" y="671283"/>
                  </a:lnTo>
                  <a:lnTo>
                    <a:pt x="1945906" y="680821"/>
                  </a:lnTo>
                  <a:lnTo>
                    <a:pt x="1955444" y="680821"/>
                  </a:lnTo>
                  <a:lnTo>
                    <a:pt x="1955444" y="671283"/>
                  </a:lnTo>
                  <a:close/>
                </a:path>
                <a:path w="2811145" h="681354">
                  <a:moveTo>
                    <a:pt x="1955444" y="0"/>
                  </a:moveTo>
                  <a:lnTo>
                    <a:pt x="1945906" y="0"/>
                  </a:lnTo>
                  <a:lnTo>
                    <a:pt x="1945906" y="9537"/>
                  </a:lnTo>
                  <a:lnTo>
                    <a:pt x="1955444" y="9537"/>
                  </a:lnTo>
                  <a:lnTo>
                    <a:pt x="1955444" y="0"/>
                  </a:lnTo>
                  <a:close/>
                </a:path>
                <a:path w="2811145" h="681354">
                  <a:moveTo>
                    <a:pt x="2012670" y="671283"/>
                  </a:moveTo>
                  <a:lnTo>
                    <a:pt x="2003132" y="671283"/>
                  </a:lnTo>
                  <a:lnTo>
                    <a:pt x="2003132" y="680821"/>
                  </a:lnTo>
                  <a:lnTo>
                    <a:pt x="2012670" y="680821"/>
                  </a:lnTo>
                  <a:lnTo>
                    <a:pt x="2012670" y="671283"/>
                  </a:lnTo>
                  <a:close/>
                </a:path>
                <a:path w="2811145" h="681354">
                  <a:moveTo>
                    <a:pt x="2012670" y="0"/>
                  </a:moveTo>
                  <a:lnTo>
                    <a:pt x="2003132" y="0"/>
                  </a:lnTo>
                  <a:lnTo>
                    <a:pt x="2003132" y="9537"/>
                  </a:lnTo>
                  <a:lnTo>
                    <a:pt x="2012670" y="9537"/>
                  </a:lnTo>
                  <a:lnTo>
                    <a:pt x="2012670" y="0"/>
                  </a:lnTo>
                  <a:close/>
                </a:path>
                <a:path w="2811145" h="681354">
                  <a:moveTo>
                    <a:pt x="2069909" y="671283"/>
                  </a:moveTo>
                  <a:lnTo>
                    <a:pt x="2060371" y="671283"/>
                  </a:lnTo>
                  <a:lnTo>
                    <a:pt x="2060371" y="680821"/>
                  </a:lnTo>
                  <a:lnTo>
                    <a:pt x="2069909" y="680821"/>
                  </a:lnTo>
                  <a:lnTo>
                    <a:pt x="2069909" y="671283"/>
                  </a:lnTo>
                  <a:close/>
                </a:path>
                <a:path w="2811145" h="681354">
                  <a:moveTo>
                    <a:pt x="2069909" y="0"/>
                  </a:moveTo>
                  <a:lnTo>
                    <a:pt x="2060371" y="0"/>
                  </a:lnTo>
                  <a:lnTo>
                    <a:pt x="2060371" y="9537"/>
                  </a:lnTo>
                  <a:lnTo>
                    <a:pt x="2069909" y="9537"/>
                  </a:lnTo>
                  <a:lnTo>
                    <a:pt x="2069909" y="0"/>
                  </a:lnTo>
                  <a:close/>
                </a:path>
                <a:path w="2811145" h="681354">
                  <a:moveTo>
                    <a:pt x="2127135" y="671283"/>
                  </a:moveTo>
                  <a:lnTo>
                    <a:pt x="2117598" y="671283"/>
                  </a:lnTo>
                  <a:lnTo>
                    <a:pt x="2117598" y="680821"/>
                  </a:lnTo>
                  <a:lnTo>
                    <a:pt x="2127135" y="680821"/>
                  </a:lnTo>
                  <a:lnTo>
                    <a:pt x="2127135" y="671283"/>
                  </a:lnTo>
                  <a:close/>
                </a:path>
                <a:path w="2811145" h="681354">
                  <a:moveTo>
                    <a:pt x="2127135" y="0"/>
                  </a:moveTo>
                  <a:lnTo>
                    <a:pt x="2117598" y="0"/>
                  </a:lnTo>
                  <a:lnTo>
                    <a:pt x="2117598" y="9537"/>
                  </a:lnTo>
                  <a:lnTo>
                    <a:pt x="2127135" y="9537"/>
                  </a:lnTo>
                  <a:lnTo>
                    <a:pt x="2127135" y="0"/>
                  </a:lnTo>
                  <a:close/>
                </a:path>
                <a:path w="2811145" h="681354">
                  <a:moveTo>
                    <a:pt x="2184374" y="671283"/>
                  </a:moveTo>
                  <a:lnTo>
                    <a:pt x="2174837" y="671283"/>
                  </a:lnTo>
                  <a:lnTo>
                    <a:pt x="2174837" y="680821"/>
                  </a:lnTo>
                  <a:lnTo>
                    <a:pt x="2184374" y="680821"/>
                  </a:lnTo>
                  <a:lnTo>
                    <a:pt x="2184374" y="671283"/>
                  </a:lnTo>
                  <a:close/>
                </a:path>
                <a:path w="2811145" h="681354">
                  <a:moveTo>
                    <a:pt x="2184374" y="0"/>
                  </a:moveTo>
                  <a:lnTo>
                    <a:pt x="2174837" y="0"/>
                  </a:lnTo>
                  <a:lnTo>
                    <a:pt x="2174837" y="9537"/>
                  </a:lnTo>
                  <a:lnTo>
                    <a:pt x="2184374" y="9537"/>
                  </a:lnTo>
                  <a:lnTo>
                    <a:pt x="2184374" y="0"/>
                  </a:lnTo>
                  <a:close/>
                </a:path>
                <a:path w="2811145" h="681354">
                  <a:moveTo>
                    <a:pt x="2241600" y="671283"/>
                  </a:moveTo>
                  <a:lnTo>
                    <a:pt x="2232063" y="671283"/>
                  </a:lnTo>
                  <a:lnTo>
                    <a:pt x="2232063" y="680821"/>
                  </a:lnTo>
                  <a:lnTo>
                    <a:pt x="2241600" y="680821"/>
                  </a:lnTo>
                  <a:lnTo>
                    <a:pt x="2241600" y="671283"/>
                  </a:lnTo>
                  <a:close/>
                </a:path>
                <a:path w="2811145" h="681354">
                  <a:moveTo>
                    <a:pt x="2241600" y="0"/>
                  </a:moveTo>
                  <a:lnTo>
                    <a:pt x="2232063" y="0"/>
                  </a:lnTo>
                  <a:lnTo>
                    <a:pt x="2232063" y="9537"/>
                  </a:lnTo>
                  <a:lnTo>
                    <a:pt x="2241600" y="9537"/>
                  </a:lnTo>
                  <a:lnTo>
                    <a:pt x="2241600" y="0"/>
                  </a:lnTo>
                  <a:close/>
                </a:path>
                <a:path w="2811145" h="681354">
                  <a:moveTo>
                    <a:pt x="2298839" y="671283"/>
                  </a:moveTo>
                  <a:lnTo>
                    <a:pt x="2289289" y="671283"/>
                  </a:lnTo>
                  <a:lnTo>
                    <a:pt x="2289289" y="680821"/>
                  </a:lnTo>
                  <a:lnTo>
                    <a:pt x="2298839" y="680821"/>
                  </a:lnTo>
                  <a:lnTo>
                    <a:pt x="2298839" y="671283"/>
                  </a:lnTo>
                  <a:close/>
                </a:path>
                <a:path w="2811145" h="681354">
                  <a:moveTo>
                    <a:pt x="2298839" y="0"/>
                  </a:moveTo>
                  <a:lnTo>
                    <a:pt x="2289289" y="0"/>
                  </a:lnTo>
                  <a:lnTo>
                    <a:pt x="2289289" y="9537"/>
                  </a:lnTo>
                  <a:lnTo>
                    <a:pt x="2298839" y="9537"/>
                  </a:lnTo>
                  <a:lnTo>
                    <a:pt x="2298839" y="0"/>
                  </a:lnTo>
                  <a:close/>
                </a:path>
                <a:path w="2811145" h="681354">
                  <a:moveTo>
                    <a:pt x="2356066" y="671283"/>
                  </a:moveTo>
                  <a:lnTo>
                    <a:pt x="2346528" y="671283"/>
                  </a:lnTo>
                  <a:lnTo>
                    <a:pt x="2346528" y="680821"/>
                  </a:lnTo>
                  <a:lnTo>
                    <a:pt x="2356066" y="680821"/>
                  </a:lnTo>
                  <a:lnTo>
                    <a:pt x="2356066" y="671283"/>
                  </a:lnTo>
                  <a:close/>
                </a:path>
                <a:path w="2811145" h="681354">
                  <a:moveTo>
                    <a:pt x="2356066" y="0"/>
                  </a:moveTo>
                  <a:lnTo>
                    <a:pt x="2346528" y="0"/>
                  </a:lnTo>
                  <a:lnTo>
                    <a:pt x="2346528" y="9537"/>
                  </a:lnTo>
                  <a:lnTo>
                    <a:pt x="2356066" y="9537"/>
                  </a:lnTo>
                  <a:lnTo>
                    <a:pt x="2356066" y="0"/>
                  </a:lnTo>
                  <a:close/>
                </a:path>
                <a:path w="2811145" h="681354">
                  <a:moveTo>
                    <a:pt x="2413304" y="671283"/>
                  </a:moveTo>
                  <a:lnTo>
                    <a:pt x="2403754" y="671283"/>
                  </a:lnTo>
                  <a:lnTo>
                    <a:pt x="2403754" y="680821"/>
                  </a:lnTo>
                  <a:lnTo>
                    <a:pt x="2413304" y="680821"/>
                  </a:lnTo>
                  <a:lnTo>
                    <a:pt x="2413304" y="671283"/>
                  </a:lnTo>
                  <a:close/>
                </a:path>
                <a:path w="2811145" h="681354">
                  <a:moveTo>
                    <a:pt x="2413304" y="0"/>
                  </a:moveTo>
                  <a:lnTo>
                    <a:pt x="2403754" y="0"/>
                  </a:lnTo>
                  <a:lnTo>
                    <a:pt x="2403754" y="9537"/>
                  </a:lnTo>
                  <a:lnTo>
                    <a:pt x="2413304" y="9537"/>
                  </a:lnTo>
                  <a:lnTo>
                    <a:pt x="2413304" y="0"/>
                  </a:lnTo>
                  <a:close/>
                </a:path>
                <a:path w="2811145" h="681354">
                  <a:moveTo>
                    <a:pt x="2470531" y="671283"/>
                  </a:moveTo>
                  <a:lnTo>
                    <a:pt x="2460993" y="671283"/>
                  </a:lnTo>
                  <a:lnTo>
                    <a:pt x="2460993" y="680821"/>
                  </a:lnTo>
                  <a:lnTo>
                    <a:pt x="2470531" y="680821"/>
                  </a:lnTo>
                  <a:lnTo>
                    <a:pt x="2470531" y="671283"/>
                  </a:lnTo>
                  <a:close/>
                </a:path>
                <a:path w="2811145" h="681354">
                  <a:moveTo>
                    <a:pt x="2470531" y="0"/>
                  </a:moveTo>
                  <a:lnTo>
                    <a:pt x="2460993" y="0"/>
                  </a:lnTo>
                  <a:lnTo>
                    <a:pt x="2460993" y="9537"/>
                  </a:lnTo>
                  <a:lnTo>
                    <a:pt x="2470531" y="9537"/>
                  </a:lnTo>
                  <a:lnTo>
                    <a:pt x="2470531" y="0"/>
                  </a:lnTo>
                  <a:close/>
                </a:path>
                <a:path w="2811145" h="681354">
                  <a:moveTo>
                    <a:pt x="2527757" y="671283"/>
                  </a:moveTo>
                  <a:lnTo>
                    <a:pt x="2518219" y="671283"/>
                  </a:lnTo>
                  <a:lnTo>
                    <a:pt x="2518219" y="680821"/>
                  </a:lnTo>
                  <a:lnTo>
                    <a:pt x="2527757" y="680821"/>
                  </a:lnTo>
                  <a:lnTo>
                    <a:pt x="2527757" y="671283"/>
                  </a:lnTo>
                  <a:close/>
                </a:path>
                <a:path w="2811145" h="681354">
                  <a:moveTo>
                    <a:pt x="2527757" y="0"/>
                  </a:moveTo>
                  <a:lnTo>
                    <a:pt x="2518219" y="0"/>
                  </a:lnTo>
                  <a:lnTo>
                    <a:pt x="2518219" y="9537"/>
                  </a:lnTo>
                  <a:lnTo>
                    <a:pt x="2527757" y="9537"/>
                  </a:lnTo>
                  <a:lnTo>
                    <a:pt x="2527757" y="0"/>
                  </a:lnTo>
                  <a:close/>
                </a:path>
                <a:path w="2811145" h="681354">
                  <a:moveTo>
                    <a:pt x="2584996" y="671283"/>
                  </a:moveTo>
                  <a:lnTo>
                    <a:pt x="2575458" y="671283"/>
                  </a:lnTo>
                  <a:lnTo>
                    <a:pt x="2575458" y="680821"/>
                  </a:lnTo>
                  <a:lnTo>
                    <a:pt x="2584996" y="680821"/>
                  </a:lnTo>
                  <a:lnTo>
                    <a:pt x="2584996" y="671283"/>
                  </a:lnTo>
                  <a:close/>
                </a:path>
                <a:path w="2811145" h="681354">
                  <a:moveTo>
                    <a:pt x="2584996" y="0"/>
                  </a:moveTo>
                  <a:lnTo>
                    <a:pt x="2575458" y="0"/>
                  </a:lnTo>
                  <a:lnTo>
                    <a:pt x="2575458" y="9537"/>
                  </a:lnTo>
                  <a:lnTo>
                    <a:pt x="2584996" y="9537"/>
                  </a:lnTo>
                  <a:lnTo>
                    <a:pt x="2584996" y="0"/>
                  </a:lnTo>
                  <a:close/>
                </a:path>
                <a:path w="2811145" h="681354">
                  <a:moveTo>
                    <a:pt x="2642222" y="671283"/>
                  </a:moveTo>
                  <a:lnTo>
                    <a:pt x="2632684" y="671283"/>
                  </a:lnTo>
                  <a:lnTo>
                    <a:pt x="2632684" y="680821"/>
                  </a:lnTo>
                  <a:lnTo>
                    <a:pt x="2642222" y="680821"/>
                  </a:lnTo>
                  <a:lnTo>
                    <a:pt x="2642222" y="671283"/>
                  </a:lnTo>
                  <a:close/>
                </a:path>
                <a:path w="2811145" h="681354">
                  <a:moveTo>
                    <a:pt x="2699461" y="671283"/>
                  </a:moveTo>
                  <a:lnTo>
                    <a:pt x="2689923" y="671283"/>
                  </a:lnTo>
                  <a:lnTo>
                    <a:pt x="2689923" y="680821"/>
                  </a:lnTo>
                  <a:lnTo>
                    <a:pt x="2699461" y="680821"/>
                  </a:lnTo>
                  <a:lnTo>
                    <a:pt x="2699461" y="671283"/>
                  </a:lnTo>
                  <a:close/>
                </a:path>
                <a:path w="2811145" h="681354">
                  <a:moveTo>
                    <a:pt x="2756687" y="671283"/>
                  </a:moveTo>
                  <a:lnTo>
                    <a:pt x="2747149" y="671283"/>
                  </a:lnTo>
                  <a:lnTo>
                    <a:pt x="2747149" y="680821"/>
                  </a:lnTo>
                  <a:lnTo>
                    <a:pt x="2756687" y="680821"/>
                  </a:lnTo>
                  <a:lnTo>
                    <a:pt x="2756687" y="671283"/>
                  </a:lnTo>
                  <a:close/>
                </a:path>
                <a:path w="2811145" h="681354">
                  <a:moveTo>
                    <a:pt x="2811068" y="671283"/>
                  </a:moveTo>
                  <a:lnTo>
                    <a:pt x="2804388" y="671283"/>
                  </a:lnTo>
                  <a:lnTo>
                    <a:pt x="2804388" y="680821"/>
                  </a:lnTo>
                  <a:lnTo>
                    <a:pt x="2811068" y="680821"/>
                  </a:lnTo>
                  <a:lnTo>
                    <a:pt x="2811068" y="671283"/>
                  </a:lnTo>
                  <a:close/>
                </a:path>
              </a:pathLst>
            </a:custGeom>
            <a:solidFill>
              <a:srgbClr val="C7C6C3"/>
            </a:solidFill>
          </p:spPr>
          <p:txBody>
            <a:bodyPr wrap="square" lIns="0" tIns="0" rIns="0" bIns="0" rtlCol="0"/>
            <a:lstStyle/>
            <a:p>
              <a:endParaRPr/>
            </a:p>
          </p:txBody>
        </p:sp>
        <p:sp>
          <p:nvSpPr>
            <p:cNvPr id="37" name="object 37"/>
            <p:cNvSpPr/>
            <p:nvPr/>
          </p:nvSpPr>
          <p:spPr>
            <a:xfrm>
              <a:off x="3522002" y="3700462"/>
              <a:ext cx="236220" cy="10160"/>
            </a:xfrm>
            <a:custGeom>
              <a:avLst/>
              <a:gdLst/>
              <a:ahLst/>
              <a:cxnLst/>
              <a:rect l="l" t="t" r="r" b="b"/>
              <a:pathLst>
                <a:path w="236220" h="10160">
                  <a:moveTo>
                    <a:pt x="9537" y="0"/>
                  </a:moveTo>
                  <a:lnTo>
                    <a:pt x="0" y="0"/>
                  </a:lnTo>
                  <a:lnTo>
                    <a:pt x="0" y="9537"/>
                  </a:lnTo>
                  <a:lnTo>
                    <a:pt x="9537" y="9537"/>
                  </a:lnTo>
                  <a:lnTo>
                    <a:pt x="9537" y="0"/>
                  </a:lnTo>
                  <a:close/>
                </a:path>
                <a:path w="236220" h="10160">
                  <a:moveTo>
                    <a:pt x="66763" y="0"/>
                  </a:moveTo>
                  <a:lnTo>
                    <a:pt x="57226" y="0"/>
                  </a:lnTo>
                  <a:lnTo>
                    <a:pt x="57226" y="9537"/>
                  </a:lnTo>
                  <a:lnTo>
                    <a:pt x="66763" y="9537"/>
                  </a:lnTo>
                  <a:lnTo>
                    <a:pt x="66763" y="0"/>
                  </a:lnTo>
                  <a:close/>
                </a:path>
                <a:path w="236220" h="10160">
                  <a:moveTo>
                    <a:pt x="124002" y="0"/>
                  </a:moveTo>
                  <a:lnTo>
                    <a:pt x="114465" y="0"/>
                  </a:lnTo>
                  <a:lnTo>
                    <a:pt x="114465" y="9537"/>
                  </a:lnTo>
                  <a:lnTo>
                    <a:pt x="124002" y="9537"/>
                  </a:lnTo>
                  <a:lnTo>
                    <a:pt x="124002" y="0"/>
                  </a:lnTo>
                  <a:close/>
                </a:path>
                <a:path w="236220" h="10160">
                  <a:moveTo>
                    <a:pt x="181229" y="0"/>
                  </a:moveTo>
                  <a:lnTo>
                    <a:pt x="171691" y="0"/>
                  </a:lnTo>
                  <a:lnTo>
                    <a:pt x="171691" y="9537"/>
                  </a:lnTo>
                  <a:lnTo>
                    <a:pt x="181229" y="9537"/>
                  </a:lnTo>
                  <a:lnTo>
                    <a:pt x="181229" y="0"/>
                  </a:lnTo>
                  <a:close/>
                </a:path>
                <a:path w="236220" h="10160">
                  <a:moveTo>
                    <a:pt x="235610" y="0"/>
                  </a:moveTo>
                  <a:lnTo>
                    <a:pt x="228930" y="0"/>
                  </a:lnTo>
                  <a:lnTo>
                    <a:pt x="228930" y="9537"/>
                  </a:lnTo>
                  <a:lnTo>
                    <a:pt x="235610" y="9537"/>
                  </a:lnTo>
                  <a:lnTo>
                    <a:pt x="235610" y="0"/>
                  </a:lnTo>
                  <a:close/>
                </a:path>
              </a:pathLst>
            </a:custGeom>
            <a:solidFill>
              <a:srgbClr val="C7C6C3"/>
            </a:solidFill>
          </p:spPr>
          <p:txBody>
            <a:bodyPr wrap="square" lIns="0" tIns="0" rIns="0" bIns="0" rtlCol="0"/>
            <a:lstStyle/>
            <a:p>
              <a:endParaRPr/>
            </a:p>
          </p:txBody>
        </p:sp>
      </p:grpSp>
      <p:sp>
        <p:nvSpPr>
          <p:cNvPr id="38" name="object 38"/>
          <p:cNvSpPr txBox="1"/>
          <p:nvPr/>
        </p:nvSpPr>
        <p:spPr>
          <a:xfrm>
            <a:off x="774753" y="6299928"/>
            <a:ext cx="89535" cy="163195"/>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605D5C"/>
                </a:solidFill>
                <a:latin typeface="Segoe UI Semibold"/>
                <a:cs typeface="Segoe UI Semibold"/>
              </a:rPr>
              <a:t>0</a:t>
            </a:r>
            <a:endParaRPr sz="900">
              <a:latin typeface="Segoe UI Semibold"/>
              <a:cs typeface="Segoe UI Semibold"/>
            </a:endParaRPr>
          </a:p>
        </p:txBody>
      </p:sp>
      <p:sp>
        <p:nvSpPr>
          <p:cNvPr id="39" name="object 39"/>
          <p:cNvSpPr txBox="1"/>
          <p:nvPr/>
        </p:nvSpPr>
        <p:spPr>
          <a:xfrm>
            <a:off x="647695" y="5628640"/>
            <a:ext cx="21653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200</a:t>
            </a:r>
            <a:endParaRPr sz="900">
              <a:latin typeface="Segoe UI Semibold"/>
              <a:cs typeface="Segoe UI Semibold"/>
            </a:endParaRPr>
          </a:p>
        </p:txBody>
      </p:sp>
      <p:sp>
        <p:nvSpPr>
          <p:cNvPr id="40" name="object 40"/>
          <p:cNvSpPr txBox="1"/>
          <p:nvPr/>
        </p:nvSpPr>
        <p:spPr>
          <a:xfrm>
            <a:off x="645273" y="4957352"/>
            <a:ext cx="21907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400</a:t>
            </a:r>
            <a:endParaRPr sz="900">
              <a:latin typeface="Segoe UI Semibold"/>
              <a:cs typeface="Segoe UI Semibold"/>
            </a:endParaRPr>
          </a:p>
        </p:txBody>
      </p:sp>
      <p:sp>
        <p:nvSpPr>
          <p:cNvPr id="41" name="object 41"/>
          <p:cNvSpPr txBox="1"/>
          <p:nvPr/>
        </p:nvSpPr>
        <p:spPr>
          <a:xfrm>
            <a:off x="647322" y="4286065"/>
            <a:ext cx="21653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600</a:t>
            </a:r>
            <a:endParaRPr sz="900">
              <a:latin typeface="Segoe UI Semibold"/>
              <a:cs typeface="Segoe UI Semibold"/>
            </a:endParaRPr>
          </a:p>
        </p:txBody>
      </p:sp>
      <p:sp>
        <p:nvSpPr>
          <p:cNvPr id="42" name="object 42"/>
          <p:cNvSpPr txBox="1"/>
          <p:nvPr/>
        </p:nvSpPr>
        <p:spPr>
          <a:xfrm>
            <a:off x="647695" y="3614777"/>
            <a:ext cx="21653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800</a:t>
            </a:r>
            <a:endParaRPr sz="900">
              <a:latin typeface="Segoe UI Semibold"/>
              <a:cs typeface="Segoe UI Semibold"/>
            </a:endParaRPr>
          </a:p>
        </p:txBody>
      </p:sp>
      <p:sp>
        <p:nvSpPr>
          <p:cNvPr id="43" name="object 43"/>
          <p:cNvSpPr txBox="1"/>
          <p:nvPr/>
        </p:nvSpPr>
        <p:spPr>
          <a:xfrm>
            <a:off x="435432" y="4376616"/>
            <a:ext cx="178435" cy="997585"/>
          </a:xfrm>
          <a:prstGeom prst="rect">
            <a:avLst/>
          </a:prstGeom>
        </p:spPr>
        <p:txBody>
          <a:bodyPr vert="vert270" wrap="square" lIns="0" tIns="0" rIns="0" bIns="0" rtlCol="0">
            <a:spAutoFit/>
          </a:bodyPr>
          <a:lstStyle/>
          <a:p>
            <a:pPr marL="12700">
              <a:lnSpc>
                <a:spcPts val="1275"/>
              </a:lnSpc>
            </a:pPr>
            <a:r>
              <a:rPr sz="1200" spc="-65" dirty="0">
                <a:latin typeface="Trebuchet MS"/>
                <a:cs typeface="Trebuchet MS"/>
              </a:rPr>
              <a:t>TotalEmployees</a:t>
            </a:r>
            <a:endParaRPr sz="1200">
              <a:latin typeface="Trebuchet MS"/>
              <a:cs typeface="Trebuchet MS"/>
            </a:endParaRPr>
          </a:p>
        </p:txBody>
      </p:sp>
      <p:sp>
        <p:nvSpPr>
          <p:cNvPr id="44" name="object 44"/>
          <p:cNvSpPr txBox="1"/>
          <p:nvPr/>
        </p:nvSpPr>
        <p:spPr>
          <a:xfrm>
            <a:off x="1148090" y="6402471"/>
            <a:ext cx="2385060" cy="366395"/>
          </a:xfrm>
          <a:prstGeom prst="rect">
            <a:avLst/>
          </a:prstGeom>
        </p:spPr>
        <p:txBody>
          <a:bodyPr vert="horz" wrap="square" lIns="0" tIns="20955" rIns="0" bIns="0" rtlCol="0">
            <a:spAutoFit/>
          </a:bodyPr>
          <a:lstStyle/>
          <a:p>
            <a:pPr algn="ctr">
              <a:lnSpc>
                <a:spcPct val="100000"/>
              </a:lnSpc>
              <a:spcBef>
                <a:spcPts val="165"/>
              </a:spcBef>
              <a:tabLst>
                <a:tab pos="401955" algn="l"/>
                <a:tab pos="1766570" algn="l"/>
                <a:tab pos="2152650" algn="l"/>
              </a:tabLst>
            </a:pPr>
            <a:r>
              <a:rPr sz="900" b="1" spc="-20" dirty="0">
                <a:solidFill>
                  <a:srgbClr val="605D5C"/>
                </a:solidFill>
                <a:latin typeface="Segoe UI Semibold"/>
                <a:cs typeface="Segoe UI Semibold"/>
              </a:rPr>
              <a:t>&lt;\20</a:t>
            </a:r>
            <a:r>
              <a:rPr sz="900" b="1" dirty="0">
                <a:solidFill>
                  <a:srgbClr val="605D5C"/>
                </a:solidFill>
                <a:latin typeface="Segoe UI Semibold"/>
                <a:cs typeface="Segoe UI Semibold"/>
              </a:rPr>
              <a:t>	20-29</a:t>
            </a:r>
            <a:r>
              <a:rPr sz="900" b="1" spc="240" dirty="0">
                <a:solidFill>
                  <a:srgbClr val="605D5C"/>
                </a:solidFill>
                <a:latin typeface="Segoe UI Semibold"/>
                <a:cs typeface="Segoe UI Semibold"/>
              </a:rPr>
              <a:t>  </a:t>
            </a:r>
            <a:r>
              <a:rPr sz="900" b="1" dirty="0">
                <a:solidFill>
                  <a:srgbClr val="605D5C"/>
                </a:solidFill>
                <a:latin typeface="Segoe UI Semibold"/>
                <a:cs typeface="Segoe UI Semibold"/>
              </a:rPr>
              <a:t>30-39</a:t>
            </a:r>
            <a:r>
              <a:rPr sz="900" b="1" spc="240" dirty="0">
                <a:solidFill>
                  <a:srgbClr val="605D5C"/>
                </a:solidFill>
                <a:latin typeface="Segoe UI Semibold"/>
                <a:cs typeface="Segoe UI Semibold"/>
              </a:rPr>
              <a:t>  </a:t>
            </a:r>
            <a:r>
              <a:rPr sz="900" b="1" dirty="0">
                <a:solidFill>
                  <a:srgbClr val="605D5C"/>
                </a:solidFill>
                <a:latin typeface="Segoe UI Semibold"/>
                <a:cs typeface="Segoe UI Semibold"/>
              </a:rPr>
              <a:t>40-</a:t>
            </a:r>
            <a:r>
              <a:rPr sz="900" b="1" spc="-25" dirty="0">
                <a:solidFill>
                  <a:srgbClr val="605D5C"/>
                </a:solidFill>
                <a:latin typeface="Segoe UI Semibold"/>
                <a:cs typeface="Segoe UI Semibold"/>
              </a:rPr>
              <a:t>49</a:t>
            </a:r>
            <a:r>
              <a:rPr sz="900" b="1" dirty="0">
                <a:solidFill>
                  <a:srgbClr val="605D5C"/>
                </a:solidFill>
                <a:latin typeface="Segoe UI Semibold"/>
                <a:cs typeface="Segoe UI Semibold"/>
              </a:rPr>
              <a:t>	</a:t>
            </a:r>
            <a:r>
              <a:rPr sz="900" b="1" spc="-35" dirty="0">
                <a:solidFill>
                  <a:srgbClr val="605D5C"/>
                </a:solidFill>
                <a:latin typeface="Segoe UI Semibold"/>
                <a:cs typeface="Segoe UI Semibold"/>
              </a:rPr>
              <a:t>50</a:t>
            </a:r>
            <a:r>
              <a:rPr sz="900" b="1" dirty="0">
                <a:solidFill>
                  <a:srgbClr val="605D5C"/>
                </a:solidFill>
                <a:latin typeface="Segoe UI Semibold"/>
                <a:cs typeface="Segoe UI Semibold"/>
              </a:rPr>
              <a:t>	</a:t>
            </a:r>
            <a:r>
              <a:rPr sz="900" b="1" spc="-25" dirty="0">
                <a:solidFill>
                  <a:srgbClr val="605D5C"/>
                </a:solidFill>
                <a:latin typeface="Segoe UI Semibold"/>
                <a:cs typeface="Segoe UI Semibold"/>
              </a:rPr>
              <a:t>50&gt;</a:t>
            </a:r>
            <a:endParaRPr sz="900">
              <a:latin typeface="Segoe UI Semibold"/>
              <a:cs typeface="Segoe UI Semibold"/>
            </a:endParaRPr>
          </a:p>
          <a:p>
            <a:pPr marL="22860" algn="ctr">
              <a:lnSpc>
                <a:spcPct val="100000"/>
              </a:lnSpc>
              <a:spcBef>
                <a:spcPts val="95"/>
              </a:spcBef>
            </a:pPr>
            <a:r>
              <a:rPr sz="1200" spc="-30" dirty="0">
                <a:latin typeface="Trebuchet MS"/>
                <a:cs typeface="Trebuchet MS"/>
              </a:rPr>
              <a:t>AgeBins</a:t>
            </a:r>
            <a:r>
              <a:rPr sz="1200" spc="-55" dirty="0">
                <a:latin typeface="Trebuchet MS"/>
                <a:cs typeface="Trebuchet MS"/>
              </a:rPr>
              <a:t> </a:t>
            </a:r>
            <a:r>
              <a:rPr sz="1200" spc="-10" dirty="0">
                <a:latin typeface="Trebuchet MS"/>
                <a:cs typeface="Trebuchet MS"/>
              </a:rPr>
              <a:t>AgeBins</a:t>
            </a:r>
            <a:endParaRPr sz="1200">
              <a:latin typeface="Trebuchet MS"/>
              <a:cs typeface="Trebuchet MS"/>
            </a:endParaRPr>
          </a:p>
        </p:txBody>
      </p:sp>
      <p:sp>
        <p:nvSpPr>
          <p:cNvPr id="45" name="object 45"/>
          <p:cNvSpPr/>
          <p:nvPr/>
        </p:nvSpPr>
        <p:spPr>
          <a:xfrm>
            <a:off x="1116914" y="3452088"/>
            <a:ext cx="2460625" cy="2933700"/>
          </a:xfrm>
          <a:custGeom>
            <a:avLst/>
            <a:gdLst/>
            <a:ahLst/>
            <a:cxnLst/>
            <a:rect l="l" t="t" r="r" b="b"/>
            <a:pathLst>
              <a:path w="2460625" h="2933700">
                <a:moveTo>
                  <a:pt x="330720" y="2661653"/>
                </a:moveTo>
                <a:lnTo>
                  <a:pt x="0" y="2661653"/>
                </a:lnTo>
                <a:lnTo>
                  <a:pt x="0" y="2933522"/>
                </a:lnTo>
                <a:lnTo>
                  <a:pt x="330720" y="2933522"/>
                </a:lnTo>
                <a:lnTo>
                  <a:pt x="330720" y="2661653"/>
                </a:lnTo>
                <a:close/>
              </a:path>
              <a:path w="2460625" h="2933700">
                <a:moveTo>
                  <a:pt x="756627" y="0"/>
                </a:moveTo>
                <a:lnTo>
                  <a:pt x="425919" y="0"/>
                </a:lnTo>
                <a:lnTo>
                  <a:pt x="425919" y="2933522"/>
                </a:lnTo>
                <a:lnTo>
                  <a:pt x="756627" y="2933522"/>
                </a:lnTo>
                <a:lnTo>
                  <a:pt x="756627" y="0"/>
                </a:lnTo>
                <a:close/>
              </a:path>
              <a:path w="2460625" h="2933700">
                <a:moveTo>
                  <a:pt x="1182547" y="1963508"/>
                </a:moveTo>
                <a:lnTo>
                  <a:pt x="851839" y="1963508"/>
                </a:lnTo>
                <a:lnTo>
                  <a:pt x="851839" y="2933522"/>
                </a:lnTo>
                <a:lnTo>
                  <a:pt x="1182547" y="2933522"/>
                </a:lnTo>
                <a:lnTo>
                  <a:pt x="1182547" y="1963508"/>
                </a:lnTo>
                <a:close/>
              </a:path>
              <a:path w="2460625" h="2933700">
                <a:moveTo>
                  <a:pt x="1608467" y="2198459"/>
                </a:moveTo>
                <a:lnTo>
                  <a:pt x="1277759" y="2198459"/>
                </a:lnTo>
                <a:lnTo>
                  <a:pt x="1277759" y="2933522"/>
                </a:lnTo>
                <a:lnTo>
                  <a:pt x="1608467" y="2933522"/>
                </a:lnTo>
                <a:lnTo>
                  <a:pt x="1608467" y="2198459"/>
                </a:lnTo>
                <a:close/>
              </a:path>
              <a:path w="2460625" h="2933700">
                <a:moveTo>
                  <a:pt x="2034387" y="2913380"/>
                </a:moveTo>
                <a:lnTo>
                  <a:pt x="1703666" y="2913380"/>
                </a:lnTo>
                <a:lnTo>
                  <a:pt x="1703666" y="2933522"/>
                </a:lnTo>
                <a:lnTo>
                  <a:pt x="2034387" y="2933522"/>
                </a:lnTo>
                <a:lnTo>
                  <a:pt x="2034387" y="2913380"/>
                </a:lnTo>
                <a:close/>
              </a:path>
              <a:path w="2460625" h="2933700">
                <a:moveTo>
                  <a:pt x="2460307" y="2923984"/>
                </a:moveTo>
                <a:lnTo>
                  <a:pt x="2129586" y="2923984"/>
                </a:lnTo>
                <a:lnTo>
                  <a:pt x="2129586" y="2933522"/>
                </a:lnTo>
                <a:lnTo>
                  <a:pt x="2460307" y="2933522"/>
                </a:lnTo>
                <a:lnTo>
                  <a:pt x="2460307" y="2923984"/>
                </a:lnTo>
                <a:close/>
              </a:path>
            </a:pathLst>
          </a:custGeom>
          <a:solidFill>
            <a:srgbClr val="FFA200"/>
          </a:solidFill>
        </p:spPr>
        <p:txBody>
          <a:bodyPr wrap="square" lIns="0" tIns="0" rIns="0" bIns="0" rtlCol="0"/>
          <a:lstStyle/>
          <a:p>
            <a:endParaRPr/>
          </a:p>
        </p:txBody>
      </p:sp>
      <p:sp>
        <p:nvSpPr>
          <p:cNvPr id="46" name="object 46"/>
          <p:cNvSpPr/>
          <p:nvPr/>
        </p:nvSpPr>
        <p:spPr>
          <a:xfrm>
            <a:off x="7717632" y="1300162"/>
            <a:ext cx="4476750" cy="1895475"/>
          </a:xfrm>
          <a:custGeom>
            <a:avLst/>
            <a:gdLst/>
            <a:ahLst/>
            <a:cxnLst/>
            <a:rect l="l" t="t" r="r" b="b"/>
            <a:pathLst>
              <a:path w="4476750" h="1895475">
                <a:moveTo>
                  <a:pt x="4476750" y="1895475"/>
                </a:moveTo>
                <a:lnTo>
                  <a:pt x="0" y="1895475"/>
                </a:lnTo>
                <a:lnTo>
                  <a:pt x="0" y="0"/>
                </a:lnTo>
                <a:lnTo>
                  <a:pt x="4476750" y="0"/>
                </a:lnTo>
                <a:lnTo>
                  <a:pt x="4476750" y="1895475"/>
                </a:lnTo>
                <a:close/>
              </a:path>
            </a:pathLst>
          </a:custGeom>
          <a:solidFill>
            <a:srgbClr val="FFF7F0"/>
          </a:solidFill>
        </p:spPr>
        <p:txBody>
          <a:bodyPr wrap="square" lIns="0" tIns="0" rIns="0" bIns="0" rtlCol="0"/>
          <a:lstStyle/>
          <a:p>
            <a:endParaRPr/>
          </a:p>
        </p:txBody>
      </p:sp>
      <p:sp>
        <p:nvSpPr>
          <p:cNvPr id="47" name="object 47"/>
          <p:cNvSpPr txBox="1"/>
          <p:nvPr/>
        </p:nvSpPr>
        <p:spPr>
          <a:xfrm>
            <a:off x="7752557" y="1262125"/>
            <a:ext cx="2045335" cy="238760"/>
          </a:xfrm>
          <a:prstGeom prst="rect">
            <a:avLst/>
          </a:prstGeom>
        </p:spPr>
        <p:txBody>
          <a:bodyPr vert="horz" wrap="square" lIns="0" tIns="12700" rIns="0" bIns="0" rtlCol="0">
            <a:spAutoFit/>
          </a:bodyPr>
          <a:lstStyle/>
          <a:p>
            <a:pPr marL="12700">
              <a:lnSpc>
                <a:spcPct val="100000"/>
              </a:lnSpc>
              <a:spcBef>
                <a:spcPts val="100"/>
              </a:spcBef>
            </a:pPr>
            <a:r>
              <a:rPr sz="1400" spc="-60" dirty="0">
                <a:latin typeface="Trebuchet MS"/>
                <a:cs typeface="Trebuchet MS"/>
              </a:rPr>
              <a:t>Employees </a:t>
            </a:r>
            <a:r>
              <a:rPr sz="1400" spc="-75" dirty="0">
                <a:latin typeface="Trebuchet MS"/>
                <a:cs typeface="Trebuchet MS"/>
              </a:rPr>
              <a:t>by</a:t>
            </a:r>
            <a:r>
              <a:rPr sz="1400" spc="-60" dirty="0">
                <a:latin typeface="Trebuchet MS"/>
                <a:cs typeface="Trebuchet MS"/>
              </a:rPr>
              <a:t> </a:t>
            </a:r>
            <a:r>
              <a:rPr sz="1400" spc="-80" dirty="0">
                <a:latin typeface="Trebuchet MS"/>
                <a:cs typeface="Trebuchet MS"/>
              </a:rPr>
              <a:t>Marital</a:t>
            </a:r>
            <a:r>
              <a:rPr sz="1400" spc="-55" dirty="0">
                <a:latin typeface="Trebuchet MS"/>
                <a:cs typeface="Trebuchet MS"/>
              </a:rPr>
              <a:t> </a:t>
            </a:r>
            <a:r>
              <a:rPr sz="1400" spc="-25" dirty="0">
                <a:latin typeface="Trebuchet MS"/>
                <a:cs typeface="Trebuchet MS"/>
              </a:rPr>
              <a:t>status</a:t>
            </a:r>
            <a:endParaRPr sz="1400">
              <a:latin typeface="Trebuchet MS"/>
              <a:cs typeface="Trebuchet MS"/>
            </a:endParaRPr>
          </a:p>
        </p:txBody>
      </p:sp>
      <p:grpSp>
        <p:nvGrpSpPr>
          <p:cNvPr id="48" name="object 48"/>
          <p:cNvGrpSpPr/>
          <p:nvPr/>
        </p:nvGrpSpPr>
        <p:grpSpPr>
          <a:xfrm>
            <a:off x="8840601" y="1711844"/>
            <a:ext cx="1250315" cy="1253490"/>
            <a:chOff x="8840601" y="1711844"/>
            <a:chExt cx="1250315" cy="1253490"/>
          </a:xfrm>
        </p:grpSpPr>
        <p:sp>
          <p:nvSpPr>
            <p:cNvPr id="49" name="object 49"/>
            <p:cNvSpPr/>
            <p:nvPr/>
          </p:nvSpPr>
          <p:spPr>
            <a:xfrm>
              <a:off x="9465469" y="1711844"/>
              <a:ext cx="625475" cy="1184275"/>
            </a:xfrm>
            <a:custGeom>
              <a:avLst/>
              <a:gdLst/>
              <a:ahLst/>
              <a:cxnLst/>
              <a:rect l="l" t="t" r="r" b="b"/>
              <a:pathLst>
                <a:path w="625475" h="1184275">
                  <a:moveTo>
                    <a:pt x="285476" y="1183910"/>
                  </a:moveTo>
                  <a:lnTo>
                    <a:pt x="171285" y="960969"/>
                  </a:lnTo>
                  <a:lnTo>
                    <a:pt x="185044" y="953518"/>
                  </a:lnTo>
                  <a:lnTo>
                    <a:pt x="198458" y="945512"/>
                  </a:lnTo>
                  <a:lnTo>
                    <a:pt x="236586" y="918200"/>
                  </a:lnTo>
                  <a:lnTo>
                    <a:pt x="270999" y="886352"/>
                  </a:lnTo>
                  <a:lnTo>
                    <a:pt x="301186" y="850453"/>
                  </a:lnTo>
                  <a:lnTo>
                    <a:pt x="326687" y="811036"/>
                  </a:lnTo>
                  <a:lnTo>
                    <a:pt x="347084" y="768737"/>
                  </a:lnTo>
                  <a:lnTo>
                    <a:pt x="362053" y="724244"/>
                  </a:lnTo>
                  <a:lnTo>
                    <a:pt x="371375" y="678228"/>
                  </a:lnTo>
                  <a:lnTo>
                    <a:pt x="374904" y="631378"/>
                  </a:lnTo>
                  <a:lnTo>
                    <a:pt x="374778" y="615726"/>
                  </a:lnTo>
                  <a:lnTo>
                    <a:pt x="370505" y="568938"/>
                  </a:lnTo>
                  <a:lnTo>
                    <a:pt x="360442" y="523051"/>
                  </a:lnTo>
                  <a:lnTo>
                    <a:pt x="344761" y="478806"/>
                  </a:lnTo>
                  <a:lnTo>
                    <a:pt x="323703" y="436864"/>
                  </a:lnTo>
                  <a:lnTo>
                    <a:pt x="297577" y="397861"/>
                  </a:lnTo>
                  <a:lnTo>
                    <a:pt x="266803" y="362431"/>
                  </a:lnTo>
                  <a:lnTo>
                    <a:pt x="231882" y="331143"/>
                  </a:lnTo>
                  <a:lnTo>
                    <a:pt x="193345" y="304462"/>
                  </a:lnTo>
                  <a:lnTo>
                    <a:pt x="151767" y="282796"/>
                  </a:lnTo>
                  <a:lnTo>
                    <a:pt x="107817" y="266500"/>
                  </a:lnTo>
                  <a:lnTo>
                    <a:pt x="62211" y="255834"/>
                  </a:lnTo>
                  <a:lnTo>
                    <a:pt x="15634" y="250948"/>
                  </a:lnTo>
                  <a:lnTo>
                    <a:pt x="0" y="250623"/>
                  </a:lnTo>
                  <a:lnTo>
                    <a:pt x="0" y="0"/>
                  </a:lnTo>
                  <a:lnTo>
                    <a:pt x="39034" y="1223"/>
                  </a:lnTo>
                  <a:lnTo>
                    <a:pt x="77921" y="4890"/>
                  </a:lnTo>
                  <a:lnTo>
                    <a:pt x="116504" y="10985"/>
                  </a:lnTo>
                  <a:lnTo>
                    <a:pt x="154627" y="19485"/>
                  </a:lnTo>
                  <a:lnTo>
                    <a:pt x="192145" y="30355"/>
                  </a:lnTo>
                  <a:lnTo>
                    <a:pt x="228918" y="43556"/>
                  </a:lnTo>
                  <a:lnTo>
                    <a:pt x="264797" y="59035"/>
                  </a:lnTo>
                  <a:lnTo>
                    <a:pt x="299636" y="76728"/>
                  </a:lnTo>
                  <a:lnTo>
                    <a:pt x="333305" y="96569"/>
                  </a:lnTo>
                  <a:lnTo>
                    <a:pt x="365677" y="118483"/>
                  </a:lnTo>
                  <a:lnTo>
                    <a:pt x="396620" y="142383"/>
                  </a:lnTo>
                  <a:lnTo>
                    <a:pt x="426009" y="168170"/>
                  </a:lnTo>
                  <a:lnTo>
                    <a:pt x="453735" y="195747"/>
                  </a:lnTo>
                  <a:lnTo>
                    <a:pt x="479691" y="225012"/>
                  </a:lnTo>
                  <a:lnTo>
                    <a:pt x="503774" y="255845"/>
                  </a:lnTo>
                  <a:lnTo>
                    <a:pt x="525885" y="288122"/>
                  </a:lnTo>
                  <a:lnTo>
                    <a:pt x="545943" y="321721"/>
                  </a:lnTo>
                  <a:lnTo>
                    <a:pt x="563870" y="356515"/>
                  </a:lnTo>
                  <a:lnTo>
                    <a:pt x="579595" y="392365"/>
                  </a:lnTo>
                  <a:lnTo>
                    <a:pt x="593053" y="429124"/>
                  </a:lnTo>
                  <a:lnTo>
                    <a:pt x="604195" y="466654"/>
                  </a:lnTo>
                  <a:lnTo>
                    <a:pt x="612978" y="504815"/>
                  </a:lnTo>
                  <a:lnTo>
                    <a:pt x="619366" y="543451"/>
                  </a:lnTo>
                  <a:lnTo>
                    <a:pt x="623334" y="582406"/>
                  </a:lnTo>
                  <a:lnTo>
                    <a:pt x="624867" y="621533"/>
                  </a:lnTo>
                  <a:lnTo>
                    <a:pt x="624836" y="634591"/>
                  </a:lnTo>
                  <a:lnTo>
                    <a:pt x="623115" y="673711"/>
                  </a:lnTo>
                  <a:lnTo>
                    <a:pt x="618960" y="712652"/>
                  </a:lnTo>
                  <a:lnTo>
                    <a:pt x="612386" y="751257"/>
                  </a:lnTo>
                  <a:lnTo>
                    <a:pt x="603421" y="789369"/>
                  </a:lnTo>
                  <a:lnTo>
                    <a:pt x="592100" y="826845"/>
                  </a:lnTo>
                  <a:lnTo>
                    <a:pt x="578464" y="863545"/>
                  </a:lnTo>
                  <a:lnTo>
                    <a:pt x="562567" y="899318"/>
                  </a:lnTo>
                  <a:lnTo>
                    <a:pt x="544476" y="934020"/>
                  </a:lnTo>
                  <a:lnTo>
                    <a:pt x="524258" y="967522"/>
                  </a:lnTo>
                  <a:lnTo>
                    <a:pt x="501989" y="999697"/>
                  </a:lnTo>
                  <a:lnTo>
                    <a:pt x="477758" y="1030413"/>
                  </a:lnTo>
                  <a:lnTo>
                    <a:pt x="451665" y="1059548"/>
                  </a:lnTo>
                  <a:lnTo>
                    <a:pt x="423808" y="1086992"/>
                  </a:lnTo>
                  <a:lnTo>
                    <a:pt x="394291" y="1112641"/>
                  </a:lnTo>
                  <a:lnTo>
                    <a:pt x="363234" y="1136390"/>
                  </a:lnTo>
                  <a:lnTo>
                    <a:pt x="330762" y="1158145"/>
                  </a:lnTo>
                  <a:lnTo>
                    <a:pt x="296998" y="1177824"/>
                  </a:lnTo>
                  <a:lnTo>
                    <a:pt x="285476" y="1183910"/>
                  </a:lnTo>
                  <a:close/>
                </a:path>
              </a:pathLst>
            </a:custGeom>
            <a:solidFill>
              <a:srgbClr val="FFA200"/>
            </a:solidFill>
          </p:spPr>
          <p:txBody>
            <a:bodyPr wrap="square" lIns="0" tIns="0" rIns="0" bIns="0" rtlCol="0"/>
            <a:lstStyle/>
            <a:p>
              <a:endParaRPr/>
            </a:p>
          </p:txBody>
        </p:sp>
        <p:sp>
          <p:nvSpPr>
            <p:cNvPr id="50" name="object 50"/>
            <p:cNvSpPr/>
            <p:nvPr/>
          </p:nvSpPr>
          <p:spPr>
            <a:xfrm>
              <a:off x="8840601" y="2152442"/>
              <a:ext cx="910590" cy="812800"/>
            </a:xfrm>
            <a:custGeom>
              <a:avLst/>
              <a:gdLst/>
              <a:ahLst/>
              <a:cxnLst/>
              <a:rect l="l" t="t" r="r" b="b"/>
              <a:pathLst>
                <a:path w="910590" h="812800">
                  <a:moveTo>
                    <a:pt x="623475" y="812518"/>
                  </a:moveTo>
                  <a:lnTo>
                    <a:pt x="577727" y="810734"/>
                  </a:lnTo>
                  <a:lnTo>
                    <a:pt x="532171" y="805587"/>
                  </a:lnTo>
                  <a:lnTo>
                    <a:pt x="487174" y="797119"/>
                  </a:lnTo>
                  <a:lnTo>
                    <a:pt x="442858" y="785353"/>
                  </a:lnTo>
                  <a:lnTo>
                    <a:pt x="399578" y="770382"/>
                  </a:lnTo>
                  <a:lnTo>
                    <a:pt x="357452" y="752249"/>
                  </a:lnTo>
                  <a:lnTo>
                    <a:pt x="316819" y="731098"/>
                  </a:lnTo>
                  <a:lnTo>
                    <a:pt x="277789" y="706986"/>
                  </a:lnTo>
                  <a:lnTo>
                    <a:pt x="240675" y="680108"/>
                  </a:lnTo>
                  <a:lnTo>
                    <a:pt x="205577" y="650536"/>
                  </a:lnTo>
                  <a:lnTo>
                    <a:pt x="172779" y="618509"/>
                  </a:lnTo>
                  <a:lnTo>
                    <a:pt x="142368" y="584112"/>
                  </a:lnTo>
                  <a:lnTo>
                    <a:pt x="114590" y="547622"/>
                  </a:lnTo>
                  <a:lnTo>
                    <a:pt x="89519" y="509138"/>
                  </a:lnTo>
                  <a:lnTo>
                    <a:pt x="67357" y="468971"/>
                  </a:lnTo>
                  <a:lnTo>
                    <a:pt x="48164" y="427226"/>
                  </a:lnTo>
                  <a:lnTo>
                    <a:pt x="32094" y="384242"/>
                  </a:lnTo>
                  <a:lnTo>
                    <a:pt x="19191" y="340134"/>
                  </a:lnTo>
                  <a:lnTo>
                    <a:pt x="9559" y="295257"/>
                  </a:lnTo>
                  <a:lnTo>
                    <a:pt x="3223" y="249731"/>
                  </a:lnTo>
                  <a:lnTo>
                    <a:pt x="235" y="203924"/>
                  </a:lnTo>
                  <a:lnTo>
                    <a:pt x="0" y="180938"/>
                  </a:lnTo>
                  <a:lnTo>
                    <a:pt x="602" y="157959"/>
                  </a:lnTo>
                  <a:lnTo>
                    <a:pt x="4323" y="112206"/>
                  </a:lnTo>
                  <a:lnTo>
                    <a:pt x="11385" y="66789"/>
                  </a:lnTo>
                  <a:lnTo>
                    <a:pt x="21734" y="22072"/>
                  </a:lnTo>
                  <a:lnTo>
                    <a:pt x="28136" y="0"/>
                  </a:lnTo>
                  <a:lnTo>
                    <a:pt x="266829" y="74384"/>
                  </a:lnTo>
                  <a:lnTo>
                    <a:pt x="262987" y="87627"/>
                  </a:lnTo>
                  <a:lnTo>
                    <a:pt x="259637" y="100985"/>
                  </a:lnTo>
                  <a:lnTo>
                    <a:pt x="252540" y="141708"/>
                  </a:lnTo>
                  <a:lnTo>
                    <a:pt x="249947" y="182947"/>
                  </a:lnTo>
                  <a:lnTo>
                    <a:pt x="250088" y="196739"/>
                  </a:lnTo>
                  <a:lnTo>
                    <a:pt x="253532" y="237915"/>
                  </a:lnTo>
                  <a:lnTo>
                    <a:pt x="261462" y="278464"/>
                  </a:lnTo>
                  <a:lnTo>
                    <a:pt x="273788" y="317913"/>
                  </a:lnTo>
                  <a:lnTo>
                    <a:pt x="290361" y="355766"/>
                  </a:lnTo>
                  <a:lnTo>
                    <a:pt x="310969" y="391550"/>
                  </a:lnTo>
                  <a:lnTo>
                    <a:pt x="335368" y="424851"/>
                  </a:lnTo>
                  <a:lnTo>
                    <a:pt x="363278" y="455279"/>
                  </a:lnTo>
                  <a:lnTo>
                    <a:pt x="394352" y="482449"/>
                  </a:lnTo>
                  <a:lnTo>
                    <a:pt x="428197" y="506024"/>
                  </a:lnTo>
                  <a:lnTo>
                    <a:pt x="464418" y="525733"/>
                  </a:lnTo>
                  <a:lnTo>
                    <a:pt x="502596" y="541344"/>
                  </a:lnTo>
                  <a:lnTo>
                    <a:pt x="542252" y="552655"/>
                  </a:lnTo>
                  <a:lnTo>
                    <a:pt x="582888" y="559531"/>
                  </a:lnTo>
                  <a:lnTo>
                    <a:pt x="624032" y="561894"/>
                  </a:lnTo>
                  <a:lnTo>
                    <a:pt x="637785" y="561671"/>
                  </a:lnTo>
                  <a:lnTo>
                    <a:pt x="678832" y="557981"/>
                  </a:lnTo>
                  <a:lnTo>
                    <a:pt x="719244" y="549791"/>
                  </a:lnTo>
                  <a:lnTo>
                    <a:pt x="758515" y="537201"/>
                  </a:lnTo>
                  <a:lnTo>
                    <a:pt x="796153" y="520371"/>
                  </a:lnTo>
                  <a:lnTo>
                    <a:pt x="910344" y="743312"/>
                  </a:lnTo>
                  <a:lnTo>
                    <a:pt x="868852" y="762788"/>
                  </a:lnTo>
                  <a:lnTo>
                    <a:pt x="826047" y="779159"/>
                  </a:lnTo>
                  <a:lnTo>
                    <a:pt x="782162" y="792346"/>
                  </a:lnTo>
                  <a:lnTo>
                    <a:pt x="737431" y="802269"/>
                  </a:lnTo>
                  <a:lnTo>
                    <a:pt x="692095" y="808884"/>
                  </a:lnTo>
                  <a:lnTo>
                    <a:pt x="646398" y="812146"/>
                  </a:lnTo>
                  <a:lnTo>
                    <a:pt x="623475" y="812518"/>
                  </a:lnTo>
                  <a:close/>
                </a:path>
              </a:pathLst>
            </a:custGeom>
            <a:solidFill>
              <a:srgbClr val="374549"/>
            </a:solidFill>
          </p:spPr>
          <p:txBody>
            <a:bodyPr wrap="square" lIns="0" tIns="0" rIns="0" bIns="0" rtlCol="0"/>
            <a:lstStyle/>
            <a:p>
              <a:endParaRPr/>
            </a:p>
          </p:txBody>
        </p:sp>
        <p:sp>
          <p:nvSpPr>
            <p:cNvPr id="51" name="object 51"/>
            <p:cNvSpPr/>
            <p:nvPr/>
          </p:nvSpPr>
          <p:spPr>
            <a:xfrm>
              <a:off x="8868738" y="1711844"/>
              <a:ext cx="596900" cy="514984"/>
            </a:xfrm>
            <a:custGeom>
              <a:avLst/>
              <a:gdLst/>
              <a:ahLst/>
              <a:cxnLst/>
              <a:rect l="l" t="t" r="r" b="b"/>
              <a:pathLst>
                <a:path w="596900" h="514985">
                  <a:moveTo>
                    <a:pt x="238692" y="514981"/>
                  </a:moveTo>
                  <a:lnTo>
                    <a:pt x="0" y="440597"/>
                  </a:lnTo>
                  <a:lnTo>
                    <a:pt x="3796" y="428764"/>
                  </a:lnTo>
                  <a:lnTo>
                    <a:pt x="7824" y="417014"/>
                  </a:lnTo>
                  <a:lnTo>
                    <a:pt x="26241" y="370873"/>
                  </a:lnTo>
                  <a:lnTo>
                    <a:pt x="48247" y="326340"/>
                  </a:lnTo>
                  <a:lnTo>
                    <a:pt x="73703" y="283697"/>
                  </a:lnTo>
                  <a:lnTo>
                    <a:pt x="102451" y="243210"/>
                  </a:lnTo>
                  <a:lnTo>
                    <a:pt x="134308" y="205136"/>
                  </a:lnTo>
                  <a:lnTo>
                    <a:pt x="169075" y="169713"/>
                  </a:lnTo>
                  <a:lnTo>
                    <a:pt x="206532" y="137165"/>
                  </a:lnTo>
                  <a:lnTo>
                    <a:pt x="246444" y="107695"/>
                  </a:lnTo>
                  <a:lnTo>
                    <a:pt x="288561" y="81490"/>
                  </a:lnTo>
                  <a:lnTo>
                    <a:pt x="332616" y="58715"/>
                  </a:lnTo>
                  <a:lnTo>
                    <a:pt x="378333" y="39512"/>
                  </a:lnTo>
                  <a:lnTo>
                    <a:pt x="425424" y="24003"/>
                  </a:lnTo>
                  <a:lnTo>
                    <a:pt x="473593" y="12285"/>
                  </a:lnTo>
                  <a:lnTo>
                    <a:pt x="522537" y="4431"/>
                  </a:lnTo>
                  <a:lnTo>
                    <a:pt x="571947" y="492"/>
                  </a:lnTo>
                  <a:lnTo>
                    <a:pt x="596730" y="0"/>
                  </a:lnTo>
                  <a:lnTo>
                    <a:pt x="596730" y="250623"/>
                  </a:lnTo>
                  <a:lnTo>
                    <a:pt x="581849" y="250918"/>
                  </a:lnTo>
                  <a:lnTo>
                    <a:pt x="567014" y="251803"/>
                  </a:lnTo>
                  <a:lnTo>
                    <a:pt x="522836" y="257995"/>
                  </a:lnTo>
                  <a:lnTo>
                    <a:pt x="479727" y="269396"/>
                  </a:lnTo>
                  <a:lnTo>
                    <a:pt x="438272" y="285846"/>
                  </a:lnTo>
                  <a:lnTo>
                    <a:pt x="399037" y="307126"/>
                  </a:lnTo>
                  <a:lnTo>
                    <a:pt x="362602" y="332928"/>
                  </a:lnTo>
                  <a:lnTo>
                    <a:pt x="329497" y="362870"/>
                  </a:lnTo>
                  <a:lnTo>
                    <a:pt x="300169" y="396539"/>
                  </a:lnTo>
                  <a:lnTo>
                    <a:pt x="275022" y="433481"/>
                  </a:lnTo>
                  <a:lnTo>
                    <a:pt x="254431" y="473157"/>
                  </a:lnTo>
                  <a:lnTo>
                    <a:pt x="243390" y="500820"/>
                  </a:lnTo>
                  <a:lnTo>
                    <a:pt x="238692" y="514981"/>
                  </a:lnTo>
                  <a:close/>
                </a:path>
              </a:pathLst>
            </a:custGeom>
            <a:solidFill>
              <a:srgbClr val="FD615D"/>
            </a:solidFill>
          </p:spPr>
          <p:txBody>
            <a:bodyPr wrap="square" lIns="0" tIns="0" rIns="0" bIns="0" rtlCol="0"/>
            <a:lstStyle/>
            <a:p>
              <a:endParaRPr/>
            </a:p>
          </p:txBody>
        </p:sp>
      </p:grpSp>
      <p:sp>
        <p:nvSpPr>
          <p:cNvPr id="52" name="object 52"/>
          <p:cNvSpPr txBox="1"/>
          <p:nvPr/>
        </p:nvSpPr>
        <p:spPr>
          <a:xfrm>
            <a:off x="9842127" y="2141166"/>
            <a:ext cx="21907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FFFFFF"/>
                </a:solidFill>
                <a:latin typeface="Segoe UI Semibold"/>
                <a:cs typeface="Segoe UI Semibold"/>
              </a:rPr>
              <a:t>624</a:t>
            </a:r>
            <a:endParaRPr sz="900">
              <a:latin typeface="Segoe UI Semibold"/>
              <a:cs typeface="Segoe UI Semibold"/>
            </a:endParaRPr>
          </a:p>
        </p:txBody>
      </p:sp>
      <p:sp>
        <p:nvSpPr>
          <p:cNvPr id="53" name="object 53"/>
          <p:cNvSpPr txBox="1"/>
          <p:nvPr/>
        </p:nvSpPr>
        <p:spPr>
          <a:xfrm>
            <a:off x="9034608" y="2642708"/>
            <a:ext cx="21907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FFFFFF"/>
                </a:solidFill>
                <a:latin typeface="Segoe UI Semibold"/>
                <a:cs typeface="Segoe UI Semibold"/>
              </a:rPr>
              <a:t>549</a:t>
            </a:r>
            <a:endParaRPr sz="900">
              <a:latin typeface="Segoe UI Semibold"/>
              <a:cs typeface="Segoe UI Semibold"/>
            </a:endParaRPr>
          </a:p>
        </p:txBody>
      </p:sp>
      <p:sp>
        <p:nvSpPr>
          <p:cNvPr id="54" name="object 54"/>
          <p:cNvSpPr txBox="1"/>
          <p:nvPr/>
        </p:nvSpPr>
        <p:spPr>
          <a:xfrm>
            <a:off x="9062022" y="1855341"/>
            <a:ext cx="213995" cy="163195"/>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FFFFFF"/>
                </a:solidFill>
                <a:latin typeface="Segoe UI Semibold"/>
                <a:cs typeface="Segoe UI Semibold"/>
              </a:rPr>
              <a:t>297</a:t>
            </a:r>
            <a:endParaRPr sz="900">
              <a:latin typeface="Segoe UI Semibold"/>
              <a:cs typeface="Segoe UI Semibold"/>
            </a:endParaRPr>
          </a:p>
        </p:txBody>
      </p:sp>
      <p:grpSp>
        <p:nvGrpSpPr>
          <p:cNvPr id="55" name="object 55"/>
          <p:cNvGrpSpPr/>
          <p:nvPr/>
        </p:nvGrpSpPr>
        <p:grpSpPr>
          <a:xfrm>
            <a:off x="11175738" y="2132553"/>
            <a:ext cx="94615" cy="577215"/>
            <a:chOff x="11175738" y="2132553"/>
            <a:chExt cx="94615" cy="577215"/>
          </a:xfrm>
        </p:grpSpPr>
        <p:pic>
          <p:nvPicPr>
            <p:cNvPr id="56" name="object 56"/>
            <p:cNvPicPr/>
            <p:nvPr/>
          </p:nvPicPr>
          <p:blipFill>
            <a:blip r:embed="rId6" cstate="print"/>
            <a:stretch>
              <a:fillRect/>
            </a:stretch>
          </p:blipFill>
          <p:spPr>
            <a:xfrm>
              <a:off x="11175738" y="2132553"/>
              <a:ext cx="94268" cy="97776"/>
            </a:xfrm>
            <a:prstGeom prst="rect">
              <a:avLst/>
            </a:prstGeom>
          </p:spPr>
        </p:pic>
        <p:pic>
          <p:nvPicPr>
            <p:cNvPr id="57" name="object 57"/>
            <p:cNvPicPr/>
            <p:nvPr/>
          </p:nvPicPr>
          <p:blipFill>
            <a:blip r:embed="rId7" cstate="print"/>
            <a:stretch>
              <a:fillRect/>
            </a:stretch>
          </p:blipFill>
          <p:spPr>
            <a:xfrm>
              <a:off x="11175738" y="2377130"/>
              <a:ext cx="94268" cy="94016"/>
            </a:xfrm>
            <a:prstGeom prst="rect">
              <a:avLst/>
            </a:prstGeom>
          </p:spPr>
        </p:pic>
        <p:pic>
          <p:nvPicPr>
            <p:cNvPr id="58" name="object 58"/>
            <p:cNvPicPr/>
            <p:nvPr/>
          </p:nvPicPr>
          <p:blipFill>
            <a:blip r:embed="rId8" cstate="print"/>
            <a:stretch>
              <a:fillRect/>
            </a:stretch>
          </p:blipFill>
          <p:spPr>
            <a:xfrm>
              <a:off x="11175738" y="2615255"/>
              <a:ext cx="94268" cy="94016"/>
            </a:xfrm>
            <a:prstGeom prst="rect">
              <a:avLst/>
            </a:prstGeom>
          </p:spPr>
        </p:pic>
      </p:grpSp>
      <p:sp>
        <p:nvSpPr>
          <p:cNvPr id="59" name="object 59"/>
          <p:cNvSpPr txBox="1"/>
          <p:nvPr/>
        </p:nvSpPr>
        <p:spPr>
          <a:xfrm>
            <a:off x="11152982" y="1827206"/>
            <a:ext cx="787400" cy="920750"/>
          </a:xfrm>
          <a:prstGeom prst="rect">
            <a:avLst/>
          </a:prstGeom>
        </p:spPr>
        <p:txBody>
          <a:bodyPr vert="horz" wrap="square" lIns="0" tIns="12700" rIns="0" bIns="0" rtlCol="0">
            <a:spAutoFit/>
          </a:bodyPr>
          <a:lstStyle/>
          <a:p>
            <a:pPr marL="137160" marR="5080" indent="-125095">
              <a:lnSpc>
                <a:spcPct val="137500"/>
              </a:lnSpc>
              <a:spcBef>
                <a:spcPts val="100"/>
              </a:spcBef>
            </a:pPr>
            <a:r>
              <a:rPr sz="1000" b="1" spc="-10" dirty="0">
                <a:solidFill>
                  <a:srgbClr val="605D5C"/>
                </a:solidFill>
                <a:latin typeface="Segoe UI Semibold"/>
                <a:cs typeface="Segoe UI Semibold"/>
              </a:rPr>
              <a:t>MaritalStatus Married</a:t>
            </a:r>
            <a:endParaRPr sz="1000">
              <a:latin typeface="Segoe UI Semibold"/>
              <a:cs typeface="Segoe UI Semibold"/>
            </a:endParaRPr>
          </a:p>
          <a:p>
            <a:pPr marL="137160" marR="128270">
              <a:lnSpc>
                <a:spcPct val="156300"/>
              </a:lnSpc>
            </a:pPr>
            <a:r>
              <a:rPr sz="1000" b="1" spc="-10" dirty="0">
                <a:solidFill>
                  <a:srgbClr val="605D5C"/>
                </a:solidFill>
                <a:latin typeface="Segoe UI Semibold"/>
                <a:cs typeface="Segoe UI Semibold"/>
              </a:rPr>
              <a:t>Single Divorced</a:t>
            </a:r>
            <a:endParaRPr sz="1000">
              <a:latin typeface="Segoe UI Semibold"/>
              <a:cs typeface="Segoe UI Semibold"/>
            </a:endParaRPr>
          </a:p>
        </p:txBody>
      </p:sp>
      <p:grpSp>
        <p:nvGrpSpPr>
          <p:cNvPr id="60" name="object 60"/>
          <p:cNvGrpSpPr/>
          <p:nvPr/>
        </p:nvGrpSpPr>
        <p:grpSpPr>
          <a:xfrm>
            <a:off x="7717632" y="3312319"/>
            <a:ext cx="4476750" cy="3486150"/>
            <a:chOff x="7717632" y="3312319"/>
            <a:chExt cx="4476750" cy="3486150"/>
          </a:xfrm>
        </p:grpSpPr>
        <p:sp>
          <p:nvSpPr>
            <p:cNvPr id="61" name="object 61"/>
            <p:cNvSpPr/>
            <p:nvPr/>
          </p:nvSpPr>
          <p:spPr>
            <a:xfrm>
              <a:off x="7717632" y="3312319"/>
              <a:ext cx="4476750" cy="3486150"/>
            </a:xfrm>
            <a:custGeom>
              <a:avLst/>
              <a:gdLst/>
              <a:ahLst/>
              <a:cxnLst/>
              <a:rect l="l" t="t" r="r" b="b"/>
              <a:pathLst>
                <a:path w="4476750" h="3486150">
                  <a:moveTo>
                    <a:pt x="4476750" y="3486150"/>
                  </a:moveTo>
                  <a:lnTo>
                    <a:pt x="0" y="3486150"/>
                  </a:lnTo>
                  <a:lnTo>
                    <a:pt x="0" y="0"/>
                  </a:lnTo>
                  <a:lnTo>
                    <a:pt x="4476750" y="0"/>
                  </a:lnTo>
                  <a:lnTo>
                    <a:pt x="4476750" y="3486150"/>
                  </a:lnTo>
                  <a:close/>
                </a:path>
              </a:pathLst>
            </a:custGeom>
            <a:solidFill>
              <a:srgbClr val="FFF7F0"/>
            </a:solidFill>
          </p:spPr>
          <p:txBody>
            <a:bodyPr wrap="square" lIns="0" tIns="0" rIns="0" bIns="0" rtlCol="0"/>
            <a:lstStyle/>
            <a:p>
              <a:endParaRPr/>
            </a:p>
          </p:txBody>
        </p:sp>
        <p:sp>
          <p:nvSpPr>
            <p:cNvPr id="62" name="object 62"/>
            <p:cNvSpPr/>
            <p:nvPr/>
          </p:nvSpPr>
          <p:spPr>
            <a:xfrm>
              <a:off x="8306270" y="5878576"/>
              <a:ext cx="3209925" cy="9525"/>
            </a:xfrm>
            <a:custGeom>
              <a:avLst/>
              <a:gdLst/>
              <a:ahLst/>
              <a:cxnLst/>
              <a:rect l="l" t="t" r="r" b="b"/>
              <a:pathLst>
                <a:path w="3209925" h="9525">
                  <a:moveTo>
                    <a:pt x="9525" y="0"/>
                  </a:moveTo>
                  <a:lnTo>
                    <a:pt x="0" y="0"/>
                  </a:lnTo>
                  <a:lnTo>
                    <a:pt x="0" y="9512"/>
                  </a:lnTo>
                  <a:lnTo>
                    <a:pt x="9525" y="9512"/>
                  </a:lnTo>
                  <a:lnTo>
                    <a:pt x="9525" y="0"/>
                  </a:lnTo>
                  <a:close/>
                </a:path>
                <a:path w="3209925" h="9525">
                  <a:moveTo>
                    <a:pt x="66675" y="0"/>
                  </a:moveTo>
                  <a:lnTo>
                    <a:pt x="57150" y="0"/>
                  </a:lnTo>
                  <a:lnTo>
                    <a:pt x="57150" y="9512"/>
                  </a:lnTo>
                  <a:lnTo>
                    <a:pt x="66675" y="9512"/>
                  </a:lnTo>
                  <a:lnTo>
                    <a:pt x="66675" y="0"/>
                  </a:lnTo>
                  <a:close/>
                </a:path>
                <a:path w="3209925" h="9525">
                  <a:moveTo>
                    <a:pt x="123825" y="0"/>
                  </a:moveTo>
                  <a:lnTo>
                    <a:pt x="114300" y="0"/>
                  </a:lnTo>
                  <a:lnTo>
                    <a:pt x="114300" y="9512"/>
                  </a:lnTo>
                  <a:lnTo>
                    <a:pt x="123825" y="9512"/>
                  </a:lnTo>
                  <a:lnTo>
                    <a:pt x="123825" y="0"/>
                  </a:lnTo>
                  <a:close/>
                </a:path>
                <a:path w="3209925" h="9525">
                  <a:moveTo>
                    <a:pt x="180975" y="0"/>
                  </a:moveTo>
                  <a:lnTo>
                    <a:pt x="171450" y="0"/>
                  </a:lnTo>
                  <a:lnTo>
                    <a:pt x="171450" y="9512"/>
                  </a:lnTo>
                  <a:lnTo>
                    <a:pt x="180975" y="9512"/>
                  </a:lnTo>
                  <a:lnTo>
                    <a:pt x="180975" y="0"/>
                  </a:lnTo>
                  <a:close/>
                </a:path>
                <a:path w="3209925" h="9525">
                  <a:moveTo>
                    <a:pt x="238125" y="0"/>
                  </a:moveTo>
                  <a:lnTo>
                    <a:pt x="228600" y="0"/>
                  </a:lnTo>
                  <a:lnTo>
                    <a:pt x="228600" y="9512"/>
                  </a:lnTo>
                  <a:lnTo>
                    <a:pt x="238125" y="9512"/>
                  </a:lnTo>
                  <a:lnTo>
                    <a:pt x="238125" y="0"/>
                  </a:lnTo>
                  <a:close/>
                </a:path>
                <a:path w="3209925" h="9525">
                  <a:moveTo>
                    <a:pt x="295275" y="0"/>
                  </a:moveTo>
                  <a:lnTo>
                    <a:pt x="285750" y="0"/>
                  </a:lnTo>
                  <a:lnTo>
                    <a:pt x="285750" y="9512"/>
                  </a:lnTo>
                  <a:lnTo>
                    <a:pt x="295275" y="9512"/>
                  </a:lnTo>
                  <a:lnTo>
                    <a:pt x="295275" y="0"/>
                  </a:lnTo>
                  <a:close/>
                </a:path>
                <a:path w="3209925" h="9525">
                  <a:moveTo>
                    <a:pt x="352425" y="0"/>
                  </a:moveTo>
                  <a:lnTo>
                    <a:pt x="342900" y="0"/>
                  </a:lnTo>
                  <a:lnTo>
                    <a:pt x="342900" y="9512"/>
                  </a:lnTo>
                  <a:lnTo>
                    <a:pt x="352425" y="9512"/>
                  </a:lnTo>
                  <a:lnTo>
                    <a:pt x="352425" y="0"/>
                  </a:lnTo>
                  <a:close/>
                </a:path>
                <a:path w="3209925" h="9525">
                  <a:moveTo>
                    <a:pt x="409575" y="0"/>
                  </a:moveTo>
                  <a:lnTo>
                    <a:pt x="400050" y="0"/>
                  </a:lnTo>
                  <a:lnTo>
                    <a:pt x="400050" y="9512"/>
                  </a:lnTo>
                  <a:lnTo>
                    <a:pt x="409575" y="9512"/>
                  </a:lnTo>
                  <a:lnTo>
                    <a:pt x="409575" y="0"/>
                  </a:lnTo>
                  <a:close/>
                </a:path>
                <a:path w="3209925" h="9525">
                  <a:moveTo>
                    <a:pt x="466725" y="0"/>
                  </a:moveTo>
                  <a:lnTo>
                    <a:pt x="457200" y="0"/>
                  </a:lnTo>
                  <a:lnTo>
                    <a:pt x="457200" y="9512"/>
                  </a:lnTo>
                  <a:lnTo>
                    <a:pt x="466725" y="9512"/>
                  </a:lnTo>
                  <a:lnTo>
                    <a:pt x="466725" y="0"/>
                  </a:lnTo>
                  <a:close/>
                </a:path>
                <a:path w="3209925" h="9525">
                  <a:moveTo>
                    <a:pt x="523875" y="0"/>
                  </a:moveTo>
                  <a:lnTo>
                    <a:pt x="514350" y="0"/>
                  </a:lnTo>
                  <a:lnTo>
                    <a:pt x="514350" y="9512"/>
                  </a:lnTo>
                  <a:lnTo>
                    <a:pt x="523875" y="9512"/>
                  </a:lnTo>
                  <a:lnTo>
                    <a:pt x="523875" y="0"/>
                  </a:lnTo>
                  <a:close/>
                </a:path>
                <a:path w="3209925" h="9525">
                  <a:moveTo>
                    <a:pt x="581025" y="0"/>
                  </a:moveTo>
                  <a:lnTo>
                    <a:pt x="571500" y="0"/>
                  </a:lnTo>
                  <a:lnTo>
                    <a:pt x="571500" y="9512"/>
                  </a:lnTo>
                  <a:lnTo>
                    <a:pt x="581025" y="9512"/>
                  </a:lnTo>
                  <a:lnTo>
                    <a:pt x="581025" y="0"/>
                  </a:lnTo>
                  <a:close/>
                </a:path>
                <a:path w="3209925" h="9525">
                  <a:moveTo>
                    <a:pt x="638175" y="0"/>
                  </a:moveTo>
                  <a:lnTo>
                    <a:pt x="628650" y="0"/>
                  </a:lnTo>
                  <a:lnTo>
                    <a:pt x="628650" y="9512"/>
                  </a:lnTo>
                  <a:lnTo>
                    <a:pt x="638175" y="9512"/>
                  </a:lnTo>
                  <a:lnTo>
                    <a:pt x="638175" y="0"/>
                  </a:lnTo>
                  <a:close/>
                </a:path>
                <a:path w="3209925" h="9525">
                  <a:moveTo>
                    <a:pt x="695325" y="0"/>
                  </a:moveTo>
                  <a:lnTo>
                    <a:pt x="685800" y="0"/>
                  </a:lnTo>
                  <a:lnTo>
                    <a:pt x="685800" y="9512"/>
                  </a:lnTo>
                  <a:lnTo>
                    <a:pt x="695325" y="9512"/>
                  </a:lnTo>
                  <a:lnTo>
                    <a:pt x="695325" y="0"/>
                  </a:lnTo>
                  <a:close/>
                </a:path>
                <a:path w="3209925" h="9525">
                  <a:moveTo>
                    <a:pt x="752475" y="0"/>
                  </a:moveTo>
                  <a:lnTo>
                    <a:pt x="742950" y="0"/>
                  </a:lnTo>
                  <a:lnTo>
                    <a:pt x="742950" y="9512"/>
                  </a:lnTo>
                  <a:lnTo>
                    <a:pt x="752475" y="9512"/>
                  </a:lnTo>
                  <a:lnTo>
                    <a:pt x="752475" y="0"/>
                  </a:lnTo>
                  <a:close/>
                </a:path>
                <a:path w="3209925" h="9525">
                  <a:moveTo>
                    <a:pt x="809625" y="0"/>
                  </a:moveTo>
                  <a:lnTo>
                    <a:pt x="800100" y="0"/>
                  </a:lnTo>
                  <a:lnTo>
                    <a:pt x="800100" y="9512"/>
                  </a:lnTo>
                  <a:lnTo>
                    <a:pt x="809625" y="9512"/>
                  </a:lnTo>
                  <a:lnTo>
                    <a:pt x="809625" y="0"/>
                  </a:lnTo>
                  <a:close/>
                </a:path>
                <a:path w="3209925" h="9525">
                  <a:moveTo>
                    <a:pt x="866775" y="0"/>
                  </a:moveTo>
                  <a:lnTo>
                    <a:pt x="857250" y="0"/>
                  </a:lnTo>
                  <a:lnTo>
                    <a:pt x="857250" y="9512"/>
                  </a:lnTo>
                  <a:lnTo>
                    <a:pt x="866775" y="9512"/>
                  </a:lnTo>
                  <a:lnTo>
                    <a:pt x="866775" y="0"/>
                  </a:lnTo>
                  <a:close/>
                </a:path>
                <a:path w="3209925" h="9525">
                  <a:moveTo>
                    <a:pt x="923925" y="0"/>
                  </a:moveTo>
                  <a:lnTo>
                    <a:pt x="914400" y="0"/>
                  </a:lnTo>
                  <a:lnTo>
                    <a:pt x="914400" y="9512"/>
                  </a:lnTo>
                  <a:lnTo>
                    <a:pt x="923925" y="9512"/>
                  </a:lnTo>
                  <a:lnTo>
                    <a:pt x="923925" y="0"/>
                  </a:lnTo>
                  <a:close/>
                </a:path>
                <a:path w="3209925" h="9525">
                  <a:moveTo>
                    <a:pt x="981075" y="0"/>
                  </a:moveTo>
                  <a:lnTo>
                    <a:pt x="971550" y="0"/>
                  </a:lnTo>
                  <a:lnTo>
                    <a:pt x="971550" y="9512"/>
                  </a:lnTo>
                  <a:lnTo>
                    <a:pt x="981075" y="9512"/>
                  </a:lnTo>
                  <a:lnTo>
                    <a:pt x="981075" y="0"/>
                  </a:lnTo>
                  <a:close/>
                </a:path>
                <a:path w="3209925" h="9525">
                  <a:moveTo>
                    <a:pt x="1038225" y="0"/>
                  </a:moveTo>
                  <a:lnTo>
                    <a:pt x="1028700" y="0"/>
                  </a:lnTo>
                  <a:lnTo>
                    <a:pt x="1028700" y="9512"/>
                  </a:lnTo>
                  <a:lnTo>
                    <a:pt x="1038225" y="9512"/>
                  </a:lnTo>
                  <a:lnTo>
                    <a:pt x="1038225" y="0"/>
                  </a:lnTo>
                  <a:close/>
                </a:path>
                <a:path w="3209925" h="9525">
                  <a:moveTo>
                    <a:pt x="1095375" y="0"/>
                  </a:moveTo>
                  <a:lnTo>
                    <a:pt x="1085850" y="0"/>
                  </a:lnTo>
                  <a:lnTo>
                    <a:pt x="1085850" y="9512"/>
                  </a:lnTo>
                  <a:lnTo>
                    <a:pt x="1095375" y="9512"/>
                  </a:lnTo>
                  <a:lnTo>
                    <a:pt x="1095375" y="0"/>
                  </a:lnTo>
                  <a:close/>
                </a:path>
                <a:path w="3209925" h="9525">
                  <a:moveTo>
                    <a:pt x="1152525" y="0"/>
                  </a:moveTo>
                  <a:lnTo>
                    <a:pt x="1143000" y="0"/>
                  </a:lnTo>
                  <a:lnTo>
                    <a:pt x="1143000" y="9512"/>
                  </a:lnTo>
                  <a:lnTo>
                    <a:pt x="1152525" y="9512"/>
                  </a:lnTo>
                  <a:lnTo>
                    <a:pt x="1152525" y="0"/>
                  </a:lnTo>
                  <a:close/>
                </a:path>
                <a:path w="3209925" h="9525">
                  <a:moveTo>
                    <a:pt x="1209675" y="0"/>
                  </a:moveTo>
                  <a:lnTo>
                    <a:pt x="1200150" y="0"/>
                  </a:lnTo>
                  <a:lnTo>
                    <a:pt x="1200150" y="9512"/>
                  </a:lnTo>
                  <a:lnTo>
                    <a:pt x="1209675" y="9512"/>
                  </a:lnTo>
                  <a:lnTo>
                    <a:pt x="1209675" y="0"/>
                  </a:lnTo>
                  <a:close/>
                </a:path>
                <a:path w="3209925" h="9525">
                  <a:moveTo>
                    <a:pt x="1266825" y="0"/>
                  </a:moveTo>
                  <a:lnTo>
                    <a:pt x="1257300" y="0"/>
                  </a:lnTo>
                  <a:lnTo>
                    <a:pt x="1257300" y="9512"/>
                  </a:lnTo>
                  <a:lnTo>
                    <a:pt x="1266825" y="9512"/>
                  </a:lnTo>
                  <a:lnTo>
                    <a:pt x="1266825" y="0"/>
                  </a:lnTo>
                  <a:close/>
                </a:path>
                <a:path w="3209925" h="9525">
                  <a:moveTo>
                    <a:pt x="1323975" y="0"/>
                  </a:moveTo>
                  <a:lnTo>
                    <a:pt x="1314450" y="0"/>
                  </a:lnTo>
                  <a:lnTo>
                    <a:pt x="1314450" y="9512"/>
                  </a:lnTo>
                  <a:lnTo>
                    <a:pt x="1323975" y="9512"/>
                  </a:lnTo>
                  <a:lnTo>
                    <a:pt x="1323975" y="0"/>
                  </a:lnTo>
                  <a:close/>
                </a:path>
                <a:path w="3209925" h="9525">
                  <a:moveTo>
                    <a:pt x="1381125" y="0"/>
                  </a:moveTo>
                  <a:lnTo>
                    <a:pt x="1371600" y="0"/>
                  </a:lnTo>
                  <a:lnTo>
                    <a:pt x="1371600" y="9512"/>
                  </a:lnTo>
                  <a:lnTo>
                    <a:pt x="1381125" y="9512"/>
                  </a:lnTo>
                  <a:lnTo>
                    <a:pt x="1381125" y="0"/>
                  </a:lnTo>
                  <a:close/>
                </a:path>
                <a:path w="3209925" h="9525">
                  <a:moveTo>
                    <a:pt x="1438275" y="0"/>
                  </a:moveTo>
                  <a:lnTo>
                    <a:pt x="1428750" y="0"/>
                  </a:lnTo>
                  <a:lnTo>
                    <a:pt x="1428750" y="9512"/>
                  </a:lnTo>
                  <a:lnTo>
                    <a:pt x="1438275" y="9512"/>
                  </a:lnTo>
                  <a:lnTo>
                    <a:pt x="1438275" y="0"/>
                  </a:lnTo>
                  <a:close/>
                </a:path>
                <a:path w="3209925" h="9525">
                  <a:moveTo>
                    <a:pt x="1495425" y="0"/>
                  </a:moveTo>
                  <a:lnTo>
                    <a:pt x="1485900" y="0"/>
                  </a:lnTo>
                  <a:lnTo>
                    <a:pt x="1485900" y="9512"/>
                  </a:lnTo>
                  <a:lnTo>
                    <a:pt x="1495425" y="9512"/>
                  </a:lnTo>
                  <a:lnTo>
                    <a:pt x="1495425" y="0"/>
                  </a:lnTo>
                  <a:close/>
                </a:path>
                <a:path w="3209925" h="9525">
                  <a:moveTo>
                    <a:pt x="1552575" y="0"/>
                  </a:moveTo>
                  <a:lnTo>
                    <a:pt x="1543050" y="0"/>
                  </a:lnTo>
                  <a:lnTo>
                    <a:pt x="1543050" y="9512"/>
                  </a:lnTo>
                  <a:lnTo>
                    <a:pt x="1552575" y="9512"/>
                  </a:lnTo>
                  <a:lnTo>
                    <a:pt x="1552575" y="0"/>
                  </a:lnTo>
                  <a:close/>
                </a:path>
                <a:path w="3209925" h="9525">
                  <a:moveTo>
                    <a:pt x="1609725" y="0"/>
                  </a:moveTo>
                  <a:lnTo>
                    <a:pt x="1600200" y="0"/>
                  </a:lnTo>
                  <a:lnTo>
                    <a:pt x="1600200" y="9512"/>
                  </a:lnTo>
                  <a:lnTo>
                    <a:pt x="1609725" y="9512"/>
                  </a:lnTo>
                  <a:lnTo>
                    <a:pt x="1609725" y="0"/>
                  </a:lnTo>
                  <a:close/>
                </a:path>
                <a:path w="3209925" h="9525">
                  <a:moveTo>
                    <a:pt x="1666875" y="0"/>
                  </a:moveTo>
                  <a:lnTo>
                    <a:pt x="1657350" y="0"/>
                  </a:lnTo>
                  <a:lnTo>
                    <a:pt x="1657350" y="9512"/>
                  </a:lnTo>
                  <a:lnTo>
                    <a:pt x="1666875" y="9512"/>
                  </a:lnTo>
                  <a:lnTo>
                    <a:pt x="1666875" y="0"/>
                  </a:lnTo>
                  <a:close/>
                </a:path>
                <a:path w="3209925" h="9525">
                  <a:moveTo>
                    <a:pt x="1724025" y="0"/>
                  </a:moveTo>
                  <a:lnTo>
                    <a:pt x="1714500" y="0"/>
                  </a:lnTo>
                  <a:lnTo>
                    <a:pt x="1714500" y="9512"/>
                  </a:lnTo>
                  <a:lnTo>
                    <a:pt x="1724025" y="9512"/>
                  </a:lnTo>
                  <a:lnTo>
                    <a:pt x="1724025" y="0"/>
                  </a:lnTo>
                  <a:close/>
                </a:path>
                <a:path w="3209925" h="9525">
                  <a:moveTo>
                    <a:pt x="1781175" y="0"/>
                  </a:moveTo>
                  <a:lnTo>
                    <a:pt x="1771650" y="0"/>
                  </a:lnTo>
                  <a:lnTo>
                    <a:pt x="1771650" y="9512"/>
                  </a:lnTo>
                  <a:lnTo>
                    <a:pt x="1781175" y="9512"/>
                  </a:lnTo>
                  <a:lnTo>
                    <a:pt x="1781175" y="0"/>
                  </a:lnTo>
                  <a:close/>
                </a:path>
                <a:path w="3209925" h="9525">
                  <a:moveTo>
                    <a:pt x="1838325" y="0"/>
                  </a:moveTo>
                  <a:lnTo>
                    <a:pt x="1828800" y="0"/>
                  </a:lnTo>
                  <a:lnTo>
                    <a:pt x="1828800" y="9512"/>
                  </a:lnTo>
                  <a:lnTo>
                    <a:pt x="1838325" y="9512"/>
                  </a:lnTo>
                  <a:lnTo>
                    <a:pt x="1838325" y="0"/>
                  </a:lnTo>
                  <a:close/>
                </a:path>
                <a:path w="3209925" h="9525">
                  <a:moveTo>
                    <a:pt x="1895475" y="0"/>
                  </a:moveTo>
                  <a:lnTo>
                    <a:pt x="1885950" y="0"/>
                  </a:lnTo>
                  <a:lnTo>
                    <a:pt x="1885950" y="9512"/>
                  </a:lnTo>
                  <a:lnTo>
                    <a:pt x="1895475" y="9512"/>
                  </a:lnTo>
                  <a:lnTo>
                    <a:pt x="1895475" y="0"/>
                  </a:lnTo>
                  <a:close/>
                </a:path>
                <a:path w="3209925" h="9525">
                  <a:moveTo>
                    <a:pt x="1952625" y="0"/>
                  </a:moveTo>
                  <a:lnTo>
                    <a:pt x="1943100" y="0"/>
                  </a:lnTo>
                  <a:lnTo>
                    <a:pt x="1943100" y="9512"/>
                  </a:lnTo>
                  <a:lnTo>
                    <a:pt x="1952625" y="9512"/>
                  </a:lnTo>
                  <a:lnTo>
                    <a:pt x="1952625" y="0"/>
                  </a:lnTo>
                  <a:close/>
                </a:path>
                <a:path w="3209925" h="9525">
                  <a:moveTo>
                    <a:pt x="2009775" y="0"/>
                  </a:moveTo>
                  <a:lnTo>
                    <a:pt x="2000250" y="0"/>
                  </a:lnTo>
                  <a:lnTo>
                    <a:pt x="2000250" y="9512"/>
                  </a:lnTo>
                  <a:lnTo>
                    <a:pt x="2009775" y="9512"/>
                  </a:lnTo>
                  <a:lnTo>
                    <a:pt x="2009775" y="0"/>
                  </a:lnTo>
                  <a:close/>
                </a:path>
                <a:path w="3209925" h="9525">
                  <a:moveTo>
                    <a:pt x="2066925" y="0"/>
                  </a:moveTo>
                  <a:lnTo>
                    <a:pt x="2057400" y="0"/>
                  </a:lnTo>
                  <a:lnTo>
                    <a:pt x="2057400" y="9512"/>
                  </a:lnTo>
                  <a:lnTo>
                    <a:pt x="2066925" y="9512"/>
                  </a:lnTo>
                  <a:lnTo>
                    <a:pt x="2066925" y="0"/>
                  </a:lnTo>
                  <a:close/>
                </a:path>
                <a:path w="3209925" h="9525">
                  <a:moveTo>
                    <a:pt x="2124075" y="0"/>
                  </a:moveTo>
                  <a:lnTo>
                    <a:pt x="2114550" y="0"/>
                  </a:lnTo>
                  <a:lnTo>
                    <a:pt x="2114550" y="9512"/>
                  </a:lnTo>
                  <a:lnTo>
                    <a:pt x="2124075" y="9512"/>
                  </a:lnTo>
                  <a:lnTo>
                    <a:pt x="2124075" y="0"/>
                  </a:lnTo>
                  <a:close/>
                </a:path>
                <a:path w="3209925" h="9525">
                  <a:moveTo>
                    <a:pt x="2181225" y="0"/>
                  </a:moveTo>
                  <a:lnTo>
                    <a:pt x="2171700" y="0"/>
                  </a:lnTo>
                  <a:lnTo>
                    <a:pt x="2171700" y="9512"/>
                  </a:lnTo>
                  <a:lnTo>
                    <a:pt x="2181225" y="9512"/>
                  </a:lnTo>
                  <a:lnTo>
                    <a:pt x="2181225" y="0"/>
                  </a:lnTo>
                  <a:close/>
                </a:path>
                <a:path w="3209925" h="9525">
                  <a:moveTo>
                    <a:pt x="2238375" y="0"/>
                  </a:moveTo>
                  <a:lnTo>
                    <a:pt x="2228850" y="0"/>
                  </a:lnTo>
                  <a:lnTo>
                    <a:pt x="2228850" y="9512"/>
                  </a:lnTo>
                  <a:lnTo>
                    <a:pt x="2238375" y="9512"/>
                  </a:lnTo>
                  <a:lnTo>
                    <a:pt x="2238375" y="0"/>
                  </a:lnTo>
                  <a:close/>
                </a:path>
                <a:path w="3209925" h="9525">
                  <a:moveTo>
                    <a:pt x="2295525" y="0"/>
                  </a:moveTo>
                  <a:lnTo>
                    <a:pt x="2286000" y="0"/>
                  </a:lnTo>
                  <a:lnTo>
                    <a:pt x="2286000" y="9512"/>
                  </a:lnTo>
                  <a:lnTo>
                    <a:pt x="2295525" y="9512"/>
                  </a:lnTo>
                  <a:lnTo>
                    <a:pt x="2295525" y="0"/>
                  </a:lnTo>
                  <a:close/>
                </a:path>
                <a:path w="3209925" h="9525">
                  <a:moveTo>
                    <a:pt x="2352675" y="0"/>
                  </a:moveTo>
                  <a:lnTo>
                    <a:pt x="2343150" y="0"/>
                  </a:lnTo>
                  <a:lnTo>
                    <a:pt x="2343150" y="9512"/>
                  </a:lnTo>
                  <a:lnTo>
                    <a:pt x="2352675" y="9512"/>
                  </a:lnTo>
                  <a:lnTo>
                    <a:pt x="2352675" y="0"/>
                  </a:lnTo>
                  <a:close/>
                </a:path>
                <a:path w="3209925" h="9525">
                  <a:moveTo>
                    <a:pt x="2409825" y="0"/>
                  </a:moveTo>
                  <a:lnTo>
                    <a:pt x="2400300" y="0"/>
                  </a:lnTo>
                  <a:lnTo>
                    <a:pt x="2400300" y="9512"/>
                  </a:lnTo>
                  <a:lnTo>
                    <a:pt x="2409825" y="9512"/>
                  </a:lnTo>
                  <a:lnTo>
                    <a:pt x="2409825" y="0"/>
                  </a:lnTo>
                  <a:close/>
                </a:path>
                <a:path w="3209925" h="9525">
                  <a:moveTo>
                    <a:pt x="2466975" y="0"/>
                  </a:moveTo>
                  <a:lnTo>
                    <a:pt x="2457450" y="0"/>
                  </a:lnTo>
                  <a:lnTo>
                    <a:pt x="2457450" y="9512"/>
                  </a:lnTo>
                  <a:lnTo>
                    <a:pt x="2466975" y="9512"/>
                  </a:lnTo>
                  <a:lnTo>
                    <a:pt x="2466975" y="0"/>
                  </a:lnTo>
                  <a:close/>
                </a:path>
                <a:path w="3209925" h="9525">
                  <a:moveTo>
                    <a:pt x="2524125" y="0"/>
                  </a:moveTo>
                  <a:lnTo>
                    <a:pt x="2514600" y="0"/>
                  </a:lnTo>
                  <a:lnTo>
                    <a:pt x="2514600" y="9512"/>
                  </a:lnTo>
                  <a:lnTo>
                    <a:pt x="2524125" y="9512"/>
                  </a:lnTo>
                  <a:lnTo>
                    <a:pt x="2524125" y="0"/>
                  </a:lnTo>
                  <a:close/>
                </a:path>
                <a:path w="3209925" h="9525">
                  <a:moveTo>
                    <a:pt x="2581275" y="0"/>
                  </a:moveTo>
                  <a:lnTo>
                    <a:pt x="2571750" y="0"/>
                  </a:lnTo>
                  <a:lnTo>
                    <a:pt x="2571750" y="9512"/>
                  </a:lnTo>
                  <a:lnTo>
                    <a:pt x="2581275" y="9512"/>
                  </a:lnTo>
                  <a:lnTo>
                    <a:pt x="2581275" y="0"/>
                  </a:lnTo>
                  <a:close/>
                </a:path>
                <a:path w="3209925" h="9525">
                  <a:moveTo>
                    <a:pt x="2638425" y="0"/>
                  </a:moveTo>
                  <a:lnTo>
                    <a:pt x="2628900" y="0"/>
                  </a:lnTo>
                  <a:lnTo>
                    <a:pt x="2628900" y="9512"/>
                  </a:lnTo>
                  <a:lnTo>
                    <a:pt x="2638425" y="9512"/>
                  </a:lnTo>
                  <a:lnTo>
                    <a:pt x="2638425" y="0"/>
                  </a:lnTo>
                  <a:close/>
                </a:path>
                <a:path w="3209925" h="9525">
                  <a:moveTo>
                    <a:pt x="2695575" y="0"/>
                  </a:moveTo>
                  <a:lnTo>
                    <a:pt x="2686050" y="0"/>
                  </a:lnTo>
                  <a:lnTo>
                    <a:pt x="2686050" y="9512"/>
                  </a:lnTo>
                  <a:lnTo>
                    <a:pt x="2695575" y="9512"/>
                  </a:lnTo>
                  <a:lnTo>
                    <a:pt x="2695575" y="0"/>
                  </a:lnTo>
                  <a:close/>
                </a:path>
                <a:path w="3209925" h="9525">
                  <a:moveTo>
                    <a:pt x="2752725" y="0"/>
                  </a:moveTo>
                  <a:lnTo>
                    <a:pt x="2743200" y="0"/>
                  </a:lnTo>
                  <a:lnTo>
                    <a:pt x="2743200" y="9512"/>
                  </a:lnTo>
                  <a:lnTo>
                    <a:pt x="2752725" y="9512"/>
                  </a:lnTo>
                  <a:lnTo>
                    <a:pt x="2752725" y="0"/>
                  </a:lnTo>
                  <a:close/>
                </a:path>
                <a:path w="3209925" h="9525">
                  <a:moveTo>
                    <a:pt x="2809875" y="0"/>
                  </a:moveTo>
                  <a:lnTo>
                    <a:pt x="2800350" y="0"/>
                  </a:lnTo>
                  <a:lnTo>
                    <a:pt x="2800350" y="9512"/>
                  </a:lnTo>
                  <a:lnTo>
                    <a:pt x="2809875" y="9512"/>
                  </a:lnTo>
                  <a:lnTo>
                    <a:pt x="2809875" y="0"/>
                  </a:lnTo>
                  <a:close/>
                </a:path>
                <a:path w="3209925" h="9525">
                  <a:moveTo>
                    <a:pt x="2867025" y="0"/>
                  </a:moveTo>
                  <a:lnTo>
                    <a:pt x="2857500" y="0"/>
                  </a:lnTo>
                  <a:lnTo>
                    <a:pt x="2857500" y="9512"/>
                  </a:lnTo>
                  <a:lnTo>
                    <a:pt x="2867025" y="9512"/>
                  </a:lnTo>
                  <a:lnTo>
                    <a:pt x="2867025" y="0"/>
                  </a:lnTo>
                  <a:close/>
                </a:path>
                <a:path w="3209925" h="9525">
                  <a:moveTo>
                    <a:pt x="2924175" y="0"/>
                  </a:moveTo>
                  <a:lnTo>
                    <a:pt x="2914650" y="0"/>
                  </a:lnTo>
                  <a:lnTo>
                    <a:pt x="2914650" y="9512"/>
                  </a:lnTo>
                  <a:lnTo>
                    <a:pt x="2924175" y="9512"/>
                  </a:lnTo>
                  <a:lnTo>
                    <a:pt x="2924175" y="0"/>
                  </a:lnTo>
                  <a:close/>
                </a:path>
                <a:path w="3209925" h="9525">
                  <a:moveTo>
                    <a:pt x="2981325" y="0"/>
                  </a:moveTo>
                  <a:lnTo>
                    <a:pt x="2971800" y="0"/>
                  </a:lnTo>
                  <a:lnTo>
                    <a:pt x="2971800" y="9512"/>
                  </a:lnTo>
                  <a:lnTo>
                    <a:pt x="2981325" y="9512"/>
                  </a:lnTo>
                  <a:lnTo>
                    <a:pt x="2981325" y="0"/>
                  </a:lnTo>
                  <a:close/>
                </a:path>
                <a:path w="3209925" h="9525">
                  <a:moveTo>
                    <a:pt x="3038475" y="0"/>
                  </a:moveTo>
                  <a:lnTo>
                    <a:pt x="3028950" y="0"/>
                  </a:lnTo>
                  <a:lnTo>
                    <a:pt x="3028950" y="9512"/>
                  </a:lnTo>
                  <a:lnTo>
                    <a:pt x="3038475" y="9512"/>
                  </a:lnTo>
                  <a:lnTo>
                    <a:pt x="3038475" y="0"/>
                  </a:lnTo>
                  <a:close/>
                </a:path>
                <a:path w="3209925" h="9525">
                  <a:moveTo>
                    <a:pt x="3095625" y="0"/>
                  </a:moveTo>
                  <a:lnTo>
                    <a:pt x="3086100" y="0"/>
                  </a:lnTo>
                  <a:lnTo>
                    <a:pt x="3086100" y="9512"/>
                  </a:lnTo>
                  <a:lnTo>
                    <a:pt x="3095625" y="9512"/>
                  </a:lnTo>
                  <a:lnTo>
                    <a:pt x="3095625" y="0"/>
                  </a:lnTo>
                  <a:close/>
                </a:path>
                <a:path w="3209925" h="9525">
                  <a:moveTo>
                    <a:pt x="3152775" y="0"/>
                  </a:moveTo>
                  <a:lnTo>
                    <a:pt x="3143250" y="0"/>
                  </a:lnTo>
                  <a:lnTo>
                    <a:pt x="3143250" y="9512"/>
                  </a:lnTo>
                  <a:lnTo>
                    <a:pt x="3152775" y="9512"/>
                  </a:lnTo>
                  <a:lnTo>
                    <a:pt x="3152775" y="0"/>
                  </a:lnTo>
                  <a:close/>
                </a:path>
                <a:path w="3209925" h="9525">
                  <a:moveTo>
                    <a:pt x="3209925" y="0"/>
                  </a:moveTo>
                  <a:lnTo>
                    <a:pt x="3200400" y="0"/>
                  </a:lnTo>
                  <a:lnTo>
                    <a:pt x="3200400" y="9512"/>
                  </a:lnTo>
                  <a:lnTo>
                    <a:pt x="3209925" y="9512"/>
                  </a:lnTo>
                  <a:lnTo>
                    <a:pt x="3209925" y="0"/>
                  </a:lnTo>
                  <a:close/>
                </a:path>
              </a:pathLst>
            </a:custGeom>
            <a:solidFill>
              <a:srgbClr val="C7C6C3"/>
            </a:solidFill>
          </p:spPr>
          <p:txBody>
            <a:bodyPr wrap="square" lIns="0" tIns="0" rIns="0" bIns="0" rtlCol="0"/>
            <a:lstStyle/>
            <a:p>
              <a:endParaRPr/>
            </a:p>
          </p:txBody>
        </p:sp>
      </p:grpSp>
      <p:sp>
        <p:nvSpPr>
          <p:cNvPr id="63" name="object 63"/>
          <p:cNvSpPr txBox="1"/>
          <p:nvPr/>
        </p:nvSpPr>
        <p:spPr>
          <a:xfrm>
            <a:off x="8134702" y="5793153"/>
            <a:ext cx="88900" cy="162560"/>
          </a:xfrm>
          <a:prstGeom prst="rect">
            <a:avLst/>
          </a:prstGeom>
        </p:spPr>
        <p:txBody>
          <a:bodyPr vert="horz" wrap="square" lIns="0" tIns="12065" rIns="0" bIns="0" rtlCol="0">
            <a:spAutoFit/>
          </a:bodyPr>
          <a:lstStyle/>
          <a:p>
            <a:pPr marL="12700">
              <a:lnSpc>
                <a:spcPct val="100000"/>
              </a:lnSpc>
              <a:spcBef>
                <a:spcPts val="95"/>
              </a:spcBef>
            </a:pPr>
            <a:r>
              <a:rPr sz="900" b="1" dirty="0">
                <a:solidFill>
                  <a:srgbClr val="605D5C"/>
                </a:solidFill>
                <a:latin typeface="Segoe UI Semibold"/>
                <a:cs typeface="Segoe UI Semibold"/>
              </a:rPr>
              <a:t>0</a:t>
            </a:r>
            <a:endParaRPr sz="900">
              <a:latin typeface="Segoe UI Semibold"/>
              <a:cs typeface="Segoe UI Semibold"/>
            </a:endParaRPr>
          </a:p>
        </p:txBody>
      </p:sp>
      <p:grpSp>
        <p:nvGrpSpPr>
          <p:cNvPr id="64" name="object 64"/>
          <p:cNvGrpSpPr/>
          <p:nvPr/>
        </p:nvGrpSpPr>
        <p:grpSpPr>
          <a:xfrm>
            <a:off x="7775312" y="3640819"/>
            <a:ext cx="3754754" cy="2247265"/>
            <a:chOff x="7775312" y="3640819"/>
            <a:chExt cx="3754754" cy="2247265"/>
          </a:xfrm>
        </p:grpSpPr>
        <p:sp>
          <p:nvSpPr>
            <p:cNvPr id="65" name="object 65"/>
            <p:cNvSpPr/>
            <p:nvPr/>
          </p:nvSpPr>
          <p:spPr>
            <a:xfrm>
              <a:off x="8306270" y="3912209"/>
              <a:ext cx="3209925" cy="993140"/>
            </a:xfrm>
            <a:custGeom>
              <a:avLst/>
              <a:gdLst/>
              <a:ahLst/>
              <a:cxnLst/>
              <a:rect l="l" t="t" r="r" b="b"/>
              <a:pathLst>
                <a:path w="3209925" h="993139">
                  <a:moveTo>
                    <a:pt x="9525" y="983183"/>
                  </a:moveTo>
                  <a:lnTo>
                    <a:pt x="0" y="983183"/>
                  </a:lnTo>
                  <a:lnTo>
                    <a:pt x="0" y="992682"/>
                  </a:lnTo>
                  <a:lnTo>
                    <a:pt x="9525" y="992682"/>
                  </a:lnTo>
                  <a:lnTo>
                    <a:pt x="9525" y="983183"/>
                  </a:lnTo>
                  <a:close/>
                </a:path>
                <a:path w="3209925" h="993139">
                  <a:moveTo>
                    <a:pt x="9525" y="0"/>
                  </a:moveTo>
                  <a:lnTo>
                    <a:pt x="0" y="0"/>
                  </a:lnTo>
                  <a:lnTo>
                    <a:pt x="0" y="9499"/>
                  </a:lnTo>
                  <a:lnTo>
                    <a:pt x="9525" y="9499"/>
                  </a:lnTo>
                  <a:lnTo>
                    <a:pt x="9525" y="0"/>
                  </a:lnTo>
                  <a:close/>
                </a:path>
                <a:path w="3209925" h="993139">
                  <a:moveTo>
                    <a:pt x="66675" y="983183"/>
                  </a:moveTo>
                  <a:lnTo>
                    <a:pt x="57150" y="983183"/>
                  </a:lnTo>
                  <a:lnTo>
                    <a:pt x="57150" y="992682"/>
                  </a:lnTo>
                  <a:lnTo>
                    <a:pt x="66675" y="992682"/>
                  </a:lnTo>
                  <a:lnTo>
                    <a:pt x="66675" y="983183"/>
                  </a:lnTo>
                  <a:close/>
                </a:path>
                <a:path w="3209925" h="993139">
                  <a:moveTo>
                    <a:pt x="66675" y="0"/>
                  </a:moveTo>
                  <a:lnTo>
                    <a:pt x="57150" y="0"/>
                  </a:lnTo>
                  <a:lnTo>
                    <a:pt x="57150" y="9499"/>
                  </a:lnTo>
                  <a:lnTo>
                    <a:pt x="66675" y="9499"/>
                  </a:lnTo>
                  <a:lnTo>
                    <a:pt x="66675" y="0"/>
                  </a:lnTo>
                  <a:close/>
                </a:path>
                <a:path w="3209925" h="993139">
                  <a:moveTo>
                    <a:pt x="123825" y="983183"/>
                  </a:moveTo>
                  <a:lnTo>
                    <a:pt x="114300" y="983183"/>
                  </a:lnTo>
                  <a:lnTo>
                    <a:pt x="114300" y="992682"/>
                  </a:lnTo>
                  <a:lnTo>
                    <a:pt x="123825" y="992682"/>
                  </a:lnTo>
                  <a:lnTo>
                    <a:pt x="123825" y="983183"/>
                  </a:lnTo>
                  <a:close/>
                </a:path>
                <a:path w="3209925" h="993139">
                  <a:moveTo>
                    <a:pt x="123825" y="0"/>
                  </a:moveTo>
                  <a:lnTo>
                    <a:pt x="114300" y="0"/>
                  </a:lnTo>
                  <a:lnTo>
                    <a:pt x="114300" y="9499"/>
                  </a:lnTo>
                  <a:lnTo>
                    <a:pt x="123825" y="9499"/>
                  </a:lnTo>
                  <a:lnTo>
                    <a:pt x="123825" y="0"/>
                  </a:lnTo>
                  <a:close/>
                </a:path>
                <a:path w="3209925" h="993139">
                  <a:moveTo>
                    <a:pt x="180975" y="0"/>
                  </a:moveTo>
                  <a:lnTo>
                    <a:pt x="171450" y="0"/>
                  </a:lnTo>
                  <a:lnTo>
                    <a:pt x="171450" y="9499"/>
                  </a:lnTo>
                  <a:lnTo>
                    <a:pt x="180975" y="9499"/>
                  </a:lnTo>
                  <a:lnTo>
                    <a:pt x="180975" y="0"/>
                  </a:lnTo>
                  <a:close/>
                </a:path>
                <a:path w="3209925" h="993139">
                  <a:moveTo>
                    <a:pt x="238125" y="0"/>
                  </a:moveTo>
                  <a:lnTo>
                    <a:pt x="228600" y="0"/>
                  </a:lnTo>
                  <a:lnTo>
                    <a:pt x="228600" y="9499"/>
                  </a:lnTo>
                  <a:lnTo>
                    <a:pt x="238125" y="9499"/>
                  </a:lnTo>
                  <a:lnTo>
                    <a:pt x="238125" y="0"/>
                  </a:lnTo>
                  <a:close/>
                </a:path>
                <a:path w="3209925" h="993139">
                  <a:moveTo>
                    <a:pt x="295275" y="0"/>
                  </a:moveTo>
                  <a:lnTo>
                    <a:pt x="285750" y="0"/>
                  </a:lnTo>
                  <a:lnTo>
                    <a:pt x="285750" y="9499"/>
                  </a:lnTo>
                  <a:lnTo>
                    <a:pt x="295275" y="9499"/>
                  </a:lnTo>
                  <a:lnTo>
                    <a:pt x="295275" y="0"/>
                  </a:lnTo>
                  <a:close/>
                </a:path>
                <a:path w="3209925" h="993139">
                  <a:moveTo>
                    <a:pt x="352425" y="0"/>
                  </a:moveTo>
                  <a:lnTo>
                    <a:pt x="342900" y="0"/>
                  </a:lnTo>
                  <a:lnTo>
                    <a:pt x="342900" y="9499"/>
                  </a:lnTo>
                  <a:lnTo>
                    <a:pt x="352425" y="9499"/>
                  </a:lnTo>
                  <a:lnTo>
                    <a:pt x="352425" y="0"/>
                  </a:lnTo>
                  <a:close/>
                </a:path>
                <a:path w="3209925" h="993139">
                  <a:moveTo>
                    <a:pt x="409575" y="0"/>
                  </a:moveTo>
                  <a:lnTo>
                    <a:pt x="400050" y="0"/>
                  </a:lnTo>
                  <a:lnTo>
                    <a:pt x="400050" y="9499"/>
                  </a:lnTo>
                  <a:lnTo>
                    <a:pt x="409575" y="9499"/>
                  </a:lnTo>
                  <a:lnTo>
                    <a:pt x="409575" y="0"/>
                  </a:lnTo>
                  <a:close/>
                </a:path>
                <a:path w="3209925" h="993139">
                  <a:moveTo>
                    <a:pt x="466725" y="0"/>
                  </a:moveTo>
                  <a:lnTo>
                    <a:pt x="457200" y="0"/>
                  </a:lnTo>
                  <a:lnTo>
                    <a:pt x="457200" y="9499"/>
                  </a:lnTo>
                  <a:lnTo>
                    <a:pt x="466725" y="9499"/>
                  </a:lnTo>
                  <a:lnTo>
                    <a:pt x="466725" y="0"/>
                  </a:lnTo>
                  <a:close/>
                </a:path>
                <a:path w="3209925" h="993139">
                  <a:moveTo>
                    <a:pt x="523875" y="983183"/>
                  </a:moveTo>
                  <a:lnTo>
                    <a:pt x="514350" y="983183"/>
                  </a:lnTo>
                  <a:lnTo>
                    <a:pt x="514350" y="992682"/>
                  </a:lnTo>
                  <a:lnTo>
                    <a:pt x="523875" y="992682"/>
                  </a:lnTo>
                  <a:lnTo>
                    <a:pt x="523875" y="983183"/>
                  </a:lnTo>
                  <a:close/>
                </a:path>
                <a:path w="3209925" h="993139">
                  <a:moveTo>
                    <a:pt x="523875" y="0"/>
                  </a:moveTo>
                  <a:lnTo>
                    <a:pt x="514350" y="0"/>
                  </a:lnTo>
                  <a:lnTo>
                    <a:pt x="514350" y="9499"/>
                  </a:lnTo>
                  <a:lnTo>
                    <a:pt x="523875" y="9499"/>
                  </a:lnTo>
                  <a:lnTo>
                    <a:pt x="523875" y="0"/>
                  </a:lnTo>
                  <a:close/>
                </a:path>
                <a:path w="3209925" h="993139">
                  <a:moveTo>
                    <a:pt x="581025" y="983183"/>
                  </a:moveTo>
                  <a:lnTo>
                    <a:pt x="571500" y="983183"/>
                  </a:lnTo>
                  <a:lnTo>
                    <a:pt x="571500" y="992682"/>
                  </a:lnTo>
                  <a:lnTo>
                    <a:pt x="581025" y="992682"/>
                  </a:lnTo>
                  <a:lnTo>
                    <a:pt x="581025" y="983183"/>
                  </a:lnTo>
                  <a:close/>
                </a:path>
                <a:path w="3209925" h="993139">
                  <a:moveTo>
                    <a:pt x="581025" y="0"/>
                  </a:moveTo>
                  <a:lnTo>
                    <a:pt x="571500" y="0"/>
                  </a:lnTo>
                  <a:lnTo>
                    <a:pt x="571500" y="9499"/>
                  </a:lnTo>
                  <a:lnTo>
                    <a:pt x="581025" y="9499"/>
                  </a:lnTo>
                  <a:lnTo>
                    <a:pt x="581025" y="0"/>
                  </a:lnTo>
                  <a:close/>
                </a:path>
                <a:path w="3209925" h="993139">
                  <a:moveTo>
                    <a:pt x="638175" y="983183"/>
                  </a:moveTo>
                  <a:lnTo>
                    <a:pt x="628650" y="983183"/>
                  </a:lnTo>
                  <a:lnTo>
                    <a:pt x="628650" y="992682"/>
                  </a:lnTo>
                  <a:lnTo>
                    <a:pt x="638175" y="992682"/>
                  </a:lnTo>
                  <a:lnTo>
                    <a:pt x="638175" y="983183"/>
                  </a:lnTo>
                  <a:close/>
                </a:path>
                <a:path w="3209925" h="993139">
                  <a:moveTo>
                    <a:pt x="638175" y="0"/>
                  </a:moveTo>
                  <a:lnTo>
                    <a:pt x="628650" y="0"/>
                  </a:lnTo>
                  <a:lnTo>
                    <a:pt x="628650" y="9499"/>
                  </a:lnTo>
                  <a:lnTo>
                    <a:pt x="638175" y="9499"/>
                  </a:lnTo>
                  <a:lnTo>
                    <a:pt x="638175" y="0"/>
                  </a:lnTo>
                  <a:close/>
                </a:path>
                <a:path w="3209925" h="993139">
                  <a:moveTo>
                    <a:pt x="695325" y="983183"/>
                  </a:moveTo>
                  <a:lnTo>
                    <a:pt x="685800" y="983183"/>
                  </a:lnTo>
                  <a:lnTo>
                    <a:pt x="685800" y="992682"/>
                  </a:lnTo>
                  <a:lnTo>
                    <a:pt x="695325" y="992682"/>
                  </a:lnTo>
                  <a:lnTo>
                    <a:pt x="695325" y="983183"/>
                  </a:lnTo>
                  <a:close/>
                </a:path>
                <a:path w="3209925" h="993139">
                  <a:moveTo>
                    <a:pt x="695325" y="0"/>
                  </a:moveTo>
                  <a:lnTo>
                    <a:pt x="685800" y="0"/>
                  </a:lnTo>
                  <a:lnTo>
                    <a:pt x="685800" y="9499"/>
                  </a:lnTo>
                  <a:lnTo>
                    <a:pt x="695325" y="9499"/>
                  </a:lnTo>
                  <a:lnTo>
                    <a:pt x="695325" y="0"/>
                  </a:lnTo>
                  <a:close/>
                </a:path>
                <a:path w="3209925" h="993139">
                  <a:moveTo>
                    <a:pt x="752475" y="983183"/>
                  </a:moveTo>
                  <a:lnTo>
                    <a:pt x="742950" y="983183"/>
                  </a:lnTo>
                  <a:lnTo>
                    <a:pt x="742950" y="992682"/>
                  </a:lnTo>
                  <a:lnTo>
                    <a:pt x="752475" y="992682"/>
                  </a:lnTo>
                  <a:lnTo>
                    <a:pt x="752475" y="983183"/>
                  </a:lnTo>
                  <a:close/>
                </a:path>
                <a:path w="3209925" h="993139">
                  <a:moveTo>
                    <a:pt x="752475" y="0"/>
                  </a:moveTo>
                  <a:lnTo>
                    <a:pt x="742950" y="0"/>
                  </a:lnTo>
                  <a:lnTo>
                    <a:pt x="742950" y="9499"/>
                  </a:lnTo>
                  <a:lnTo>
                    <a:pt x="752475" y="9499"/>
                  </a:lnTo>
                  <a:lnTo>
                    <a:pt x="752475" y="0"/>
                  </a:lnTo>
                  <a:close/>
                </a:path>
                <a:path w="3209925" h="993139">
                  <a:moveTo>
                    <a:pt x="809625" y="983183"/>
                  </a:moveTo>
                  <a:lnTo>
                    <a:pt x="800100" y="983183"/>
                  </a:lnTo>
                  <a:lnTo>
                    <a:pt x="800100" y="992682"/>
                  </a:lnTo>
                  <a:lnTo>
                    <a:pt x="809625" y="992682"/>
                  </a:lnTo>
                  <a:lnTo>
                    <a:pt x="809625" y="983183"/>
                  </a:lnTo>
                  <a:close/>
                </a:path>
                <a:path w="3209925" h="993139">
                  <a:moveTo>
                    <a:pt x="809625" y="0"/>
                  </a:moveTo>
                  <a:lnTo>
                    <a:pt x="800100" y="0"/>
                  </a:lnTo>
                  <a:lnTo>
                    <a:pt x="800100" y="9499"/>
                  </a:lnTo>
                  <a:lnTo>
                    <a:pt x="809625" y="9499"/>
                  </a:lnTo>
                  <a:lnTo>
                    <a:pt x="809625" y="0"/>
                  </a:lnTo>
                  <a:close/>
                </a:path>
                <a:path w="3209925" h="993139">
                  <a:moveTo>
                    <a:pt x="866775" y="983183"/>
                  </a:moveTo>
                  <a:lnTo>
                    <a:pt x="857250" y="983183"/>
                  </a:lnTo>
                  <a:lnTo>
                    <a:pt x="857250" y="992682"/>
                  </a:lnTo>
                  <a:lnTo>
                    <a:pt x="866775" y="992682"/>
                  </a:lnTo>
                  <a:lnTo>
                    <a:pt x="866775" y="983183"/>
                  </a:lnTo>
                  <a:close/>
                </a:path>
                <a:path w="3209925" h="993139">
                  <a:moveTo>
                    <a:pt x="866775" y="0"/>
                  </a:moveTo>
                  <a:lnTo>
                    <a:pt x="857250" y="0"/>
                  </a:lnTo>
                  <a:lnTo>
                    <a:pt x="857250" y="9499"/>
                  </a:lnTo>
                  <a:lnTo>
                    <a:pt x="866775" y="9499"/>
                  </a:lnTo>
                  <a:lnTo>
                    <a:pt x="866775" y="0"/>
                  </a:lnTo>
                  <a:close/>
                </a:path>
                <a:path w="3209925" h="993139">
                  <a:moveTo>
                    <a:pt x="923925" y="983183"/>
                  </a:moveTo>
                  <a:lnTo>
                    <a:pt x="914400" y="983183"/>
                  </a:lnTo>
                  <a:lnTo>
                    <a:pt x="914400" y="992682"/>
                  </a:lnTo>
                  <a:lnTo>
                    <a:pt x="923925" y="992682"/>
                  </a:lnTo>
                  <a:lnTo>
                    <a:pt x="923925" y="983183"/>
                  </a:lnTo>
                  <a:close/>
                </a:path>
                <a:path w="3209925" h="993139">
                  <a:moveTo>
                    <a:pt x="923925" y="0"/>
                  </a:moveTo>
                  <a:lnTo>
                    <a:pt x="914400" y="0"/>
                  </a:lnTo>
                  <a:lnTo>
                    <a:pt x="914400" y="9499"/>
                  </a:lnTo>
                  <a:lnTo>
                    <a:pt x="923925" y="9499"/>
                  </a:lnTo>
                  <a:lnTo>
                    <a:pt x="923925" y="0"/>
                  </a:lnTo>
                  <a:close/>
                </a:path>
                <a:path w="3209925" h="993139">
                  <a:moveTo>
                    <a:pt x="981075" y="983183"/>
                  </a:moveTo>
                  <a:lnTo>
                    <a:pt x="971550" y="983183"/>
                  </a:lnTo>
                  <a:lnTo>
                    <a:pt x="971550" y="992682"/>
                  </a:lnTo>
                  <a:lnTo>
                    <a:pt x="981075" y="992682"/>
                  </a:lnTo>
                  <a:lnTo>
                    <a:pt x="981075" y="983183"/>
                  </a:lnTo>
                  <a:close/>
                </a:path>
                <a:path w="3209925" h="993139">
                  <a:moveTo>
                    <a:pt x="981075" y="0"/>
                  </a:moveTo>
                  <a:lnTo>
                    <a:pt x="971550" y="0"/>
                  </a:lnTo>
                  <a:lnTo>
                    <a:pt x="971550" y="9499"/>
                  </a:lnTo>
                  <a:lnTo>
                    <a:pt x="981075" y="9499"/>
                  </a:lnTo>
                  <a:lnTo>
                    <a:pt x="981075" y="0"/>
                  </a:lnTo>
                  <a:close/>
                </a:path>
                <a:path w="3209925" h="993139">
                  <a:moveTo>
                    <a:pt x="1038225" y="983183"/>
                  </a:moveTo>
                  <a:lnTo>
                    <a:pt x="1028700" y="983183"/>
                  </a:lnTo>
                  <a:lnTo>
                    <a:pt x="1028700" y="992682"/>
                  </a:lnTo>
                  <a:lnTo>
                    <a:pt x="1038225" y="992682"/>
                  </a:lnTo>
                  <a:lnTo>
                    <a:pt x="1038225" y="983183"/>
                  </a:lnTo>
                  <a:close/>
                </a:path>
                <a:path w="3209925" h="993139">
                  <a:moveTo>
                    <a:pt x="1038225" y="0"/>
                  </a:moveTo>
                  <a:lnTo>
                    <a:pt x="1028700" y="0"/>
                  </a:lnTo>
                  <a:lnTo>
                    <a:pt x="1028700" y="9499"/>
                  </a:lnTo>
                  <a:lnTo>
                    <a:pt x="1038225" y="9499"/>
                  </a:lnTo>
                  <a:lnTo>
                    <a:pt x="1038225" y="0"/>
                  </a:lnTo>
                  <a:close/>
                </a:path>
                <a:path w="3209925" h="993139">
                  <a:moveTo>
                    <a:pt x="1095375" y="983183"/>
                  </a:moveTo>
                  <a:lnTo>
                    <a:pt x="1085850" y="983183"/>
                  </a:lnTo>
                  <a:lnTo>
                    <a:pt x="1085850" y="992682"/>
                  </a:lnTo>
                  <a:lnTo>
                    <a:pt x="1095375" y="992682"/>
                  </a:lnTo>
                  <a:lnTo>
                    <a:pt x="1095375" y="983183"/>
                  </a:lnTo>
                  <a:close/>
                </a:path>
                <a:path w="3209925" h="993139">
                  <a:moveTo>
                    <a:pt x="1095375" y="0"/>
                  </a:moveTo>
                  <a:lnTo>
                    <a:pt x="1085850" y="0"/>
                  </a:lnTo>
                  <a:lnTo>
                    <a:pt x="1085850" y="9499"/>
                  </a:lnTo>
                  <a:lnTo>
                    <a:pt x="1095375" y="9499"/>
                  </a:lnTo>
                  <a:lnTo>
                    <a:pt x="1095375" y="0"/>
                  </a:lnTo>
                  <a:close/>
                </a:path>
                <a:path w="3209925" h="993139">
                  <a:moveTo>
                    <a:pt x="1152525" y="983183"/>
                  </a:moveTo>
                  <a:lnTo>
                    <a:pt x="1143000" y="983183"/>
                  </a:lnTo>
                  <a:lnTo>
                    <a:pt x="1143000" y="992682"/>
                  </a:lnTo>
                  <a:lnTo>
                    <a:pt x="1152525" y="992682"/>
                  </a:lnTo>
                  <a:lnTo>
                    <a:pt x="1152525" y="983183"/>
                  </a:lnTo>
                  <a:close/>
                </a:path>
                <a:path w="3209925" h="993139">
                  <a:moveTo>
                    <a:pt x="1209675" y="983183"/>
                  </a:moveTo>
                  <a:lnTo>
                    <a:pt x="1200150" y="983183"/>
                  </a:lnTo>
                  <a:lnTo>
                    <a:pt x="1200150" y="992682"/>
                  </a:lnTo>
                  <a:lnTo>
                    <a:pt x="1209675" y="992682"/>
                  </a:lnTo>
                  <a:lnTo>
                    <a:pt x="1209675" y="983183"/>
                  </a:lnTo>
                  <a:close/>
                </a:path>
                <a:path w="3209925" h="993139">
                  <a:moveTo>
                    <a:pt x="1266825" y="983183"/>
                  </a:moveTo>
                  <a:lnTo>
                    <a:pt x="1257300" y="983183"/>
                  </a:lnTo>
                  <a:lnTo>
                    <a:pt x="1257300" y="992682"/>
                  </a:lnTo>
                  <a:lnTo>
                    <a:pt x="1266825" y="992682"/>
                  </a:lnTo>
                  <a:lnTo>
                    <a:pt x="1266825" y="983183"/>
                  </a:lnTo>
                  <a:close/>
                </a:path>
                <a:path w="3209925" h="993139">
                  <a:moveTo>
                    <a:pt x="1323975" y="983183"/>
                  </a:moveTo>
                  <a:lnTo>
                    <a:pt x="1314450" y="983183"/>
                  </a:lnTo>
                  <a:lnTo>
                    <a:pt x="1314450" y="992682"/>
                  </a:lnTo>
                  <a:lnTo>
                    <a:pt x="1323975" y="992682"/>
                  </a:lnTo>
                  <a:lnTo>
                    <a:pt x="1323975" y="983183"/>
                  </a:lnTo>
                  <a:close/>
                </a:path>
                <a:path w="3209925" h="993139">
                  <a:moveTo>
                    <a:pt x="1381125" y="983183"/>
                  </a:moveTo>
                  <a:lnTo>
                    <a:pt x="1371600" y="983183"/>
                  </a:lnTo>
                  <a:lnTo>
                    <a:pt x="1371600" y="992682"/>
                  </a:lnTo>
                  <a:lnTo>
                    <a:pt x="1381125" y="992682"/>
                  </a:lnTo>
                  <a:lnTo>
                    <a:pt x="1381125" y="983183"/>
                  </a:lnTo>
                  <a:close/>
                </a:path>
                <a:path w="3209925" h="993139">
                  <a:moveTo>
                    <a:pt x="1438275" y="983183"/>
                  </a:moveTo>
                  <a:lnTo>
                    <a:pt x="1428750" y="983183"/>
                  </a:lnTo>
                  <a:lnTo>
                    <a:pt x="1428750" y="992682"/>
                  </a:lnTo>
                  <a:lnTo>
                    <a:pt x="1438275" y="992682"/>
                  </a:lnTo>
                  <a:lnTo>
                    <a:pt x="1438275" y="983183"/>
                  </a:lnTo>
                  <a:close/>
                </a:path>
                <a:path w="3209925" h="993139">
                  <a:moveTo>
                    <a:pt x="1495425" y="983183"/>
                  </a:moveTo>
                  <a:lnTo>
                    <a:pt x="1485900" y="983183"/>
                  </a:lnTo>
                  <a:lnTo>
                    <a:pt x="1485900" y="992682"/>
                  </a:lnTo>
                  <a:lnTo>
                    <a:pt x="1495425" y="992682"/>
                  </a:lnTo>
                  <a:lnTo>
                    <a:pt x="1495425" y="983183"/>
                  </a:lnTo>
                  <a:close/>
                </a:path>
                <a:path w="3209925" h="993139">
                  <a:moveTo>
                    <a:pt x="1552575" y="983183"/>
                  </a:moveTo>
                  <a:lnTo>
                    <a:pt x="1543050" y="983183"/>
                  </a:lnTo>
                  <a:lnTo>
                    <a:pt x="1543050" y="992682"/>
                  </a:lnTo>
                  <a:lnTo>
                    <a:pt x="1552575" y="992682"/>
                  </a:lnTo>
                  <a:lnTo>
                    <a:pt x="1552575" y="983183"/>
                  </a:lnTo>
                  <a:close/>
                </a:path>
                <a:path w="3209925" h="993139">
                  <a:moveTo>
                    <a:pt x="1609725" y="983183"/>
                  </a:moveTo>
                  <a:lnTo>
                    <a:pt x="1600200" y="983183"/>
                  </a:lnTo>
                  <a:lnTo>
                    <a:pt x="1600200" y="992682"/>
                  </a:lnTo>
                  <a:lnTo>
                    <a:pt x="1609725" y="992682"/>
                  </a:lnTo>
                  <a:lnTo>
                    <a:pt x="1609725" y="983183"/>
                  </a:lnTo>
                  <a:close/>
                </a:path>
                <a:path w="3209925" h="993139">
                  <a:moveTo>
                    <a:pt x="1666875" y="983183"/>
                  </a:moveTo>
                  <a:lnTo>
                    <a:pt x="1657350" y="983183"/>
                  </a:lnTo>
                  <a:lnTo>
                    <a:pt x="1657350" y="992682"/>
                  </a:lnTo>
                  <a:lnTo>
                    <a:pt x="1666875" y="992682"/>
                  </a:lnTo>
                  <a:lnTo>
                    <a:pt x="1666875" y="983183"/>
                  </a:lnTo>
                  <a:close/>
                </a:path>
                <a:path w="3209925" h="993139">
                  <a:moveTo>
                    <a:pt x="1724025" y="983183"/>
                  </a:moveTo>
                  <a:lnTo>
                    <a:pt x="1714500" y="983183"/>
                  </a:lnTo>
                  <a:lnTo>
                    <a:pt x="1714500" y="992682"/>
                  </a:lnTo>
                  <a:lnTo>
                    <a:pt x="1724025" y="992682"/>
                  </a:lnTo>
                  <a:lnTo>
                    <a:pt x="1724025" y="983183"/>
                  </a:lnTo>
                  <a:close/>
                </a:path>
                <a:path w="3209925" h="993139">
                  <a:moveTo>
                    <a:pt x="1781175" y="983183"/>
                  </a:moveTo>
                  <a:lnTo>
                    <a:pt x="1771650" y="983183"/>
                  </a:lnTo>
                  <a:lnTo>
                    <a:pt x="1771650" y="992682"/>
                  </a:lnTo>
                  <a:lnTo>
                    <a:pt x="1781175" y="992682"/>
                  </a:lnTo>
                  <a:lnTo>
                    <a:pt x="1781175" y="983183"/>
                  </a:lnTo>
                  <a:close/>
                </a:path>
                <a:path w="3209925" h="993139">
                  <a:moveTo>
                    <a:pt x="1838325" y="983183"/>
                  </a:moveTo>
                  <a:lnTo>
                    <a:pt x="1828800" y="983183"/>
                  </a:lnTo>
                  <a:lnTo>
                    <a:pt x="1828800" y="992682"/>
                  </a:lnTo>
                  <a:lnTo>
                    <a:pt x="1838325" y="992682"/>
                  </a:lnTo>
                  <a:lnTo>
                    <a:pt x="1838325" y="983183"/>
                  </a:lnTo>
                  <a:close/>
                </a:path>
                <a:path w="3209925" h="993139">
                  <a:moveTo>
                    <a:pt x="1895475" y="983183"/>
                  </a:moveTo>
                  <a:lnTo>
                    <a:pt x="1885950" y="983183"/>
                  </a:lnTo>
                  <a:lnTo>
                    <a:pt x="1885950" y="992682"/>
                  </a:lnTo>
                  <a:lnTo>
                    <a:pt x="1895475" y="992682"/>
                  </a:lnTo>
                  <a:lnTo>
                    <a:pt x="1895475" y="983183"/>
                  </a:lnTo>
                  <a:close/>
                </a:path>
                <a:path w="3209925" h="993139">
                  <a:moveTo>
                    <a:pt x="1952625" y="983183"/>
                  </a:moveTo>
                  <a:lnTo>
                    <a:pt x="1943100" y="983183"/>
                  </a:lnTo>
                  <a:lnTo>
                    <a:pt x="1943100" y="992682"/>
                  </a:lnTo>
                  <a:lnTo>
                    <a:pt x="1952625" y="992682"/>
                  </a:lnTo>
                  <a:lnTo>
                    <a:pt x="1952625" y="983183"/>
                  </a:lnTo>
                  <a:close/>
                </a:path>
                <a:path w="3209925" h="993139">
                  <a:moveTo>
                    <a:pt x="2009775" y="983183"/>
                  </a:moveTo>
                  <a:lnTo>
                    <a:pt x="2000250" y="983183"/>
                  </a:lnTo>
                  <a:lnTo>
                    <a:pt x="2000250" y="992682"/>
                  </a:lnTo>
                  <a:lnTo>
                    <a:pt x="2009775" y="992682"/>
                  </a:lnTo>
                  <a:lnTo>
                    <a:pt x="2009775" y="983183"/>
                  </a:lnTo>
                  <a:close/>
                </a:path>
                <a:path w="3209925" h="993139">
                  <a:moveTo>
                    <a:pt x="2066925" y="983183"/>
                  </a:moveTo>
                  <a:lnTo>
                    <a:pt x="2057400" y="983183"/>
                  </a:lnTo>
                  <a:lnTo>
                    <a:pt x="2057400" y="992682"/>
                  </a:lnTo>
                  <a:lnTo>
                    <a:pt x="2066925" y="992682"/>
                  </a:lnTo>
                  <a:lnTo>
                    <a:pt x="2066925" y="983183"/>
                  </a:lnTo>
                  <a:close/>
                </a:path>
                <a:path w="3209925" h="993139">
                  <a:moveTo>
                    <a:pt x="2124075" y="983183"/>
                  </a:moveTo>
                  <a:lnTo>
                    <a:pt x="2114550" y="983183"/>
                  </a:lnTo>
                  <a:lnTo>
                    <a:pt x="2114550" y="992682"/>
                  </a:lnTo>
                  <a:lnTo>
                    <a:pt x="2124075" y="992682"/>
                  </a:lnTo>
                  <a:lnTo>
                    <a:pt x="2124075" y="983183"/>
                  </a:lnTo>
                  <a:close/>
                </a:path>
                <a:path w="3209925" h="993139">
                  <a:moveTo>
                    <a:pt x="2181225" y="983183"/>
                  </a:moveTo>
                  <a:lnTo>
                    <a:pt x="2171700" y="983183"/>
                  </a:lnTo>
                  <a:lnTo>
                    <a:pt x="2171700" y="992682"/>
                  </a:lnTo>
                  <a:lnTo>
                    <a:pt x="2181225" y="992682"/>
                  </a:lnTo>
                  <a:lnTo>
                    <a:pt x="2181225" y="983183"/>
                  </a:lnTo>
                  <a:close/>
                </a:path>
                <a:path w="3209925" h="993139">
                  <a:moveTo>
                    <a:pt x="2238375" y="983183"/>
                  </a:moveTo>
                  <a:lnTo>
                    <a:pt x="2228850" y="983183"/>
                  </a:lnTo>
                  <a:lnTo>
                    <a:pt x="2228850" y="992682"/>
                  </a:lnTo>
                  <a:lnTo>
                    <a:pt x="2238375" y="992682"/>
                  </a:lnTo>
                  <a:lnTo>
                    <a:pt x="2238375" y="983183"/>
                  </a:lnTo>
                  <a:close/>
                </a:path>
                <a:path w="3209925" h="993139">
                  <a:moveTo>
                    <a:pt x="2295525" y="983183"/>
                  </a:moveTo>
                  <a:lnTo>
                    <a:pt x="2286000" y="983183"/>
                  </a:lnTo>
                  <a:lnTo>
                    <a:pt x="2286000" y="992682"/>
                  </a:lnTo>
                  <a:lnTo>
                    <a:pt x="2295525" y="992682"/>
                  </a:lnTo>
                  <a:lnTo>
                    <a:pt x="2295525" y="983183"/>
                  </a:lnTo>
                  <a:close/>
                </a:path>
                <a:path w="3209925" h="993139">
                  <a:moveTo>
                    <a:pt x="2352675" y="983183"/>
                  </a:moveTo>
                  <a:lnTo>
                    <a:pt x="2343150" y="983183"/>
                  </a:lnTo>
                  <a:lnTo>
                    <a:pt x="2343150" y="992682"/>
                  </a:lnTo>
                  <a:lnTo>
                    <a:pt x="2352675" y="992682"/>
                  </a:lnTo>
                  <a:lnTo>
                    <a:pt x="2352675" y="983183"/>
                  </a:lnTo>
                  <a:close/>
                </a:path>
                <a:path w="3209925" h="993139">
                  <a:moveTo>
                    <a:pt x="2409825" y="983183"/>
                  </a:moveTo>
                  <a:lnTo>
                    <a:pt x="2400300" y="983183"/>
                  </a:lnTo>
                  <a:lnTo>
                    <a:pt x="2400300" y="992682"/>
                  </a:lnTo>
                  <a:lnTo>
                    <a:pt x="2409825" y="992682"/>
                  </a:lnTo>
                  <a:lnTo>
                    <a:pt x="2409825" y="983183"/>
                  </a:lnTo>
                  <a:close/>
                </a:path>
                <a:path w="3209925" h="993139">
                  <a:moveTo>
                    <a:pt x="2466975" y="983183"/>
                  </a:moveTo>
                  <a:lnTo>
                    <a:pt x="2457450" y="983183"/>
                  </a:lnTo>
                  <a:lnTo>
                    <a:pt x="2457450" y="992682"/>
                  </a:lnTo>
                  <a:lnTo>
                    <a:pt x="2466975" y="992682"/>
                  </a:lnTo>
                  <a:lnTo>
                    <a:pt x="2466975" y="983183"/>
                  </a:lnTo>
                  <a:close/>
                </a:path>
                <a:path w="3209925" h="993139">
                  <a:moveTo>
                    <a:pt x="2524125" y="983183"/>
                  </a:moveTo>
                  <a:lnTo>
                    <a:pt x="2514600" y="983183"/>
                  </a:lnTo>
                  <a:lnTo>
                    <a:pt x="2514600" y="992682"/>
                  </a:lnTo>
                  <a:lnTo>
                    <a:pt x="2524125" y="992682"/>
                  </a:lnTo>
                  <a:lnTo>
                    <a:pt x="2524125" y="983183"/>
                  </a:lnTo>
                  <a:close/>
                </a:path>
                <a:path w="3209925" h="993139">
                  <a:moveTo>
                    <a:pt x="2581275" y="983183"/>
                  </a:moveTo>
                  <a:lnTo>
                    <a:pt x="2571750" y="983183"/>
                  </a:lnTo>
                  <a:lnTo>
                    <a:pt x="2571750" y="992682"/>
                  </a:lnTo>
                  <a:lnTo>
                    <a:pt x="2581275" y="992682"/>
                  </a:lnTo>
                  <a:lnTo>
                    <a:pt x="2581275" y="983183"/>
                  </a:lnTo>
                  <a:close/>
                </a:path>
                <a:path w="3209925" h="993139">
                  <a:moveTo>
                    <a:pt x="2638425" y="983183"/>
                  </a:moveTo>
                  <a:lnTo>
                    <a:pt x="2628900" y="983183"/>
                  </a:lnTo>
                  <a:lnTo>
                    <a:pt x="2628900" y="992682"/>
                  </a:lnTo>
                  <a:lnTo>
                    <a:pt x="2638425" y="992682"/>
                  </a:lnTo>
                  <a:lnTo>
                    <a:pt x="2638425" y="983183"/>
                  </a:lnTo>
                  <a:close/>
                </a:path>
                <a:path w="3209925" h="993139">
                  <a:moveTo>
                    <a:pt x="2695575" y="983183"/>
                  </a:moveTo>
                  <a:lnTo>
                    <a:pt x="2686050" y="983183"/>
                  </a:lnTo>
                  <a:lnTo>
                    <a:pt x="2686050" y="992682"/>
                  </a:lnTo>
                  <a:lnTo>
                    <a:pt x="2695575" y="992682"/>
                  </a:lnTo>
                  <a:lnTo>
                    <a:pt x="2695575" y="983183"/>
                  </a:lnTo>
                  <a:close/>
                </a:path>
                <a:path w="3209925" h="993139">
                  <a:moveTo>
                    <a:pt x="2752725" y="983183"/>
                  </a:moveTo>
                  <a:lnTo>
                    <a:pt x="2743200" y="983183"/>
                  </a:lnTo>
                  <a:lnTo>
                    <a:pt x="2743200" y="992682"/>
                  </a:lnTo>
                  <a:lnTo>
                    <a:pt x="2752725" y="992682"/>
                  </a:lnTo>
                  <a:lnTo>
                    <a:pt x="2752725" y="983183"/>
                  </a:lnTo>
                  <a:close/>
                </a:path>
                <a:path w="3209925" h="993139">
                  <a:moveTo>
                    <a:pt x="2809875" y="983183"/>
                  </a:moveTo>
                  <a:lnTo>
                    <a:pt x="2800350" y="983183"/>
                  </a:lnTo>
                  <a:lnTo>
                    <a:pt x="2800350" y="992682"/>
                  </a:lnTo>
                  <a:lnTo>
                    <a:pt x="2809875" y="992682"/>
                  </a:lnTo>
                  <a:lnTo>
                    <a:pt x="2809875" y="983183"/>
                  </a:lnTo>
                  <a:close/>
                </a:path>
                <a:path w="3209925" h="993139">
                  <a:moveTo>
                    <a:pt x="2867025" y="983183"/>
                  </a:moveTo>
                  <a:lnTo>
                    <a:pt x="2857500" y="983183"/>
                  </a:lnTo>
                  <a:lnTo>
                    <a:pt x="2857500" y="992682"/>
                  </a:lnTo>
                  <a:lnTo>
                    <a:pt x="2867025" y="992682"/>
                  </a:lnTo>
                  <a:lnTo>
                    <a:pt x="2867025" y="983183"/>
                  </a:lnTo>
                  <a:close/>
                </a:path>
                <a:path w="3209925" h="993139">
                  <a:moveTo>
                    <a:pt x="2924175" y="983183"/>
                  </a:moveTo>
                  <a:lnTo>
                    <a:pt x="2914650" y="983183"/>
                  </a:lnTo>
                  <a:lnTo>
                    <a:pt x="2914650" y="992682"/>
                  </a:lnTo>
                  <a:lnTo>
                    <a:pt x="2924175" y="992682"/>
                  </a:lnTo>
                  <a:lnTo>
                    <a:pt x="2924175" y="983183"/>
                  </a:lnTo>
                  <a:close/>
                </a:path>
                <a:path w="3209925" h="993139">
                  <a:moveTo>
                    <a:pt x="2981325" y="983183"/>
                  </a:moveTo>
                  <a:lnTo>
                    <a:pt x="2971800" y="983183"/>
                  </a:lnTo>
                  <a:lnTo>
                    <a:pt x="2971800" y="992682"/>
                  </a:lnTo>
                  <a:lnTo>
                    <a:pt x="2981325" y="992682"/>
                  </a:lnTo>
                  <a:lnTo>
                    <a:pt x="2981325" y="983183"/>
                  </a:lnTo>
                  <a:close/>
                </a:path>
                <a:path w="3209925" h="993139">
                  <a:moveTo>
                    <a:pt x="3038475" y="983183"/>
                  </a:moveTo>
                  <a:lnTo>
                    <a:pt x="3028950" y="983183"/>
                  </a:lnTo>
                  <a:lnTo>
                    <a:pt x="3028950" y="992682"/>
                  </a:lnTo>
                  <a:lnTo>
                    <a:pt x="3038475" y="992682"/>
                  </a:lnTo>
                  <a:lnTo>
                    <a:pt x="3038475" y="983183"/>
                  </a:lnTo>
                  <a:close/>
                </a:path>
                <a:path w="3209925" h="993139">
                  <a:moveTo>
                    <a:pt x="3095625" y="983183"/>
                  </a:moveTo>
                  <a:lnTo>
                    <a:pt x="3086100" y="983183"/>
                  </a:lnTo>
                  <a:lnTo>
                    <a:pt x="3086100" y="992682"/>
                  </a:lnTo>
                  <a:lnTo>
                    <a:pt x="3095625" y="992682"/>
                  </a:lnTo>
                  <a:lnTo>
                    <a:pt x="3095625" y="983183"/>
                  </a:lnTo>
                  <a:close/>
                </a:path>
                <a:path w="3209925" h="993139">
                  <a:moveTo>
                    <a:pt x="3152775" y="983183"/>
                  </a:moveTo>
                  <a:lnTo>
                    <a:pt x="3143250" y="983183"/>
                  </a:lnTo>
                  <a:lnTo>
                    <a:pt x="3143250" y="992682"/>
                  </a:lnTo>
                  <a:lnTo>
                    <a:pt x="3152775" y="992682"/>
                  </a:lnTo>
                  <a:lnTo>
                    <a:pt x="3152775" y="983183"/>
                  </a:lnTo>
                  <a:close/>
                </a:path>
                <a:path w="3209925" h="993139">
                  <a:moveTo>
                    <a:pt x="3209925" y="983183"/>
                  </a:moveTo>
                  <a:lnTo>
                    <a:pt x="3200400" y="983183"/>
                  </a:lnTo>
                  <a:lnTo>
                    <a:pt x="3200400" y="992682"/>
                  </a:lnTo>
                  <a:lnTo>
                    <a:pt x="3209925" y="992682"/>
                  </a:lnTo>
                  <a:lnTo>
                    <a:pt x="3209925" y="983183"/>
                  </a:lnTo>
                  <a:close/>
                </a:path>
              </a:pathLst>
            </a:custGeom>
            <a:solidFill>
              <a:srgbClr val="C7C6C3"/>
            </a:solidFill>
          </p:spPr>
          <p:txBody>
            <a:bodyPr wrap="square" lIns="0" tIns="0" rIns="0" bIns="0" rtlCol="0"/>
            <a:lstStyle/>
            <a:p>
              <a:endParaRPr/>
            </a:p>
          </p:txBody>
        </p:sp>
        <p:sp>
          <p:nvSpPr>
            <p:cNvPr id="66" name="object 66"/>
            <p:cNvSpPr/>
            <p:nvPr/>
          </p:nvSpPr>
          <p:spPr>
            <a:xfrm>
              <a:off x="9392120" y="3912209"/>
              <a:ext cx="2137410" cy="1976120"/>
            </a:xfrm>
            <a:custGeom>
              <a:avLst/>
              <a:gdLst/>
              <a:ahLst/>
              <a:cxnLst/>
              <a:rect l="l" t="t" r="r" b="b"/>
              <a:pathLst>
                <a:path w="2137409" h="1976120">
                  <a:moveTo>
                    <a:pt x="9525" y="0"/>
                  </a:moveTo>
                  <a:lnTo>
                    <a:pt x="0" y="0"/>
                  </a:lnTo>
                  <a:lnTo>
                    <a:pt x="0" y="9499"/>
                  </a:lnTo>
                  <a:lnTo>
                    <a:pt x="9525" y="9499"/>
                  </a:lnTo>
                  <a:lnTo>
                    <a:pt x="9525" y="0"/>
                  </a:lnTo>
                  <a:close/>
                </a:path>
                <a:path w="2137409" h="1976120">
                  <a:moveTo>
                    <a:pt x="66675" y="0"/>
                  </a:moveTo>
                  <a:lnTo>
                    <a:pt x="57150" y="0"/>
                  </a:lnTo>
                  <a:lnTo>
                    <a:pt x="57150" y="9499"/>
                  </a:lnTo>
                  <a:lnTo>
                    <a:pt x="66675" y="9499"/>
                  </a:lnTo>
                  <a:lnTo>
                    <a:pt x="66675" y="0"/>
                  </a:lnTo>
                  <a:close/>
                </a:path>
                <a:path w="2137409" h="1976120">
                  <a:moveTo>
                    <a:pt x="123825" y="0"/>
                  </a:moveTo>
                  <a:lnTo>
                    <a:pt x="114300" y="0"/>
                  </a:lnTo>
                  <a:lnTo>
                    <a:pt x="114300" y="9499"/>
                  </a:lnTo>
                  <a:lnTo>
                    <a:pt x="123825" y="9499"/>
                  </a:lnTo>
                  <a:lnTo>
                    <a:pt x="123825" y="0"/>
                  </a:lnTo>
                  <a:close/>
                </a:path>
                <a:path w="2137409" h="1976120">
                  <a:moveTo>
                    <a:pt x="180975" y="0"/>
                  </a:moveTo>
                  <a:lnTo>
                    <a:pt x="171450" y="0"/>
                  </a:lnTo>
                  <a:lnTo>
                    <a:pt x="171450" y="9499"/>
                  </a:lnTo>
                  <a:lnTo>
                    <a:pt x="180975" y="9499"/>
                  </a:lnTo>
                  <a:lnTo>
                    <a:pt x="180975" y="0"/>
                  </a:lnTo>
                  <a:close/>
                </a:path>
                <a:path w="2137409" h="1976120">
                  <a:moveTo>
                    <a:pt x="238125" y="0"/>
                  </a:moveTo>
                  <a:lnTo>
                    <a:pt x="228600" y="0"/>
                  </a:lnTo>
                  <a:lnTo>
                    <a:pt x="228600" y="9499"/>
                  </a:lnTo>
                  <a:lnTo>
                    <a:pt x="238125" y="9499"/>
                  </a:lnTo>
                  <a:lnTo>
                    <a:pt x="238125" y="0"/>
                  </a:lnTo>
                  <a:close/>
                </a:path>
                <a:path w="2137409" h="1976120">
                  <a:moveTo>
                    <a:pt x="295275" y="0"/>
                  </a:moveTo>
                  <a:lnTo>
                    <a:pt x="285750" y="0"/>
                  </a:lnTo>
                  <a:lnTo>
                    <a:pt x="285750" y="9499"/>
                  </a:lnTo>
                  <a:lnTo>
                    <a:pt x="295275" y="9499"/>
                  </a:lnTo>
                  <a:lnTo>
                    <a:pt x="295275" y="0"/>
                  </a:lnTo>
                  <a:close/>
                </a:path>
                <a:path w="2137409" h="1976120">
                  <a:moveTo>
                    <a:pt x="352425" y="0"/>
                  </a:moveTo>
                  <a:lnTo>
                    <a:pt x="342900" y="0"/>
                  </a:lnTo>
                  <a:lnTo>
                    <a:pt x="342900" y="9499"/>
                  </a:lnTo>
                  <a:lnTo>
                    <a:pt x="352425" y="9499"/>
                  </a:lnTo>
                  <a:lnTo>
                    <a:pt x="352425" y="0"/>
                  </a:lnTo>
                  <a:close/>
                </a:path>
                <a:path w="2137409" h="1976120">
                  <a:moveTo>
                    <a:pt x="409575" y="0"/>
                  </a:moveTo>
                  <a:lnTo>
                    <a:pt x="400050" y="0"/>
                  </a:lnTo>
                  <a:lnTo>
                    <a:pt x="400050" y="9499"/>
                  </a:lnTo>
                  <a:lnTo>
                    <a:pt x="409575" y="9499"/>
                  </a:lnTo>
                  <a:lnTo>
                    <a:pt x="409575" y="0"/>
                  </a:lnTo>
                  <a:close/>
                </a:path>
                <a:path w="2137409" h="1976120">
                  <a:moveTo>
                    <a:pt x="466725" y="0"/>
                  </a:moveTo>
                  <a:lnTo>
                    <a:pt x="457200" y="0"/>
                  </a:lnTo>
                  <a:lnTo>
                    <a:pt x="457200" y="9499"/>
                  </a:lnTo>
                  <a:lnTo>
                    <a:pt x="466725" y="9499"/>
                  </a:lnTo>
                  <a:lnTo>
                    <a:pt x="466725" y="0"/>
                  </a:lnTo>
                  <a:close/>
                </a:path>
                <a:path w="2137409" h="1976120">
                  <a:moveTo>
                    <a:pt x="523875" y="0"/>
                  </a:moveTo>
                  <a:lnTo>
                    <a:pt x="514350" y="0"/>
                  </a:lnTo>
                  <a:lnTo>
                    <a:pt x="514350" y="9499"/>
                  </a:lnTo>
                  <a:lnTo>
                    <a:pt x="523875" y="9499"/>
                  </a:lnTo>
                  <a:lnTo>
                    <a:pt x="523875" y="0"/>
                  </a:lnTo>
                  <a:close/>
                </a:path>
                <a:path w="2137409" h="1976120">
                  <a:moveTo>
                    <a:pt x="581025" y="0"/>
                  </a:moveTo>
                  <a:lnTo>
                    <a:pt x="571500" y="0"/>
                  </a:lnTo>
                  <a:lnTo>
                    <a:pt x="571500" y="9499"/>
                  </a:lnTo>
                  <a:lnTo>
                    <a:pt x="581025" y="9499"/>
                  </a:lnTo>
                  <a:lnTo>
                    <a:pt x="581025" y="0"/>
                  </a:lnTo>
                  <a:close/>
                </a:path>
                <a:path w="2137409" h="1976120">
                  <a:moveTo>
                    <a:pt x="638175" y="0"/>
                  </a:moveTo>
                  <a:lnTo>
                    <a:pt x="628650" y="0"/>
                  </a:lnTo>
                  <a:lnTo>
                    <a:pt x="628650" y="9499"/>
                  </a:lnTo>
                  <a:lnTo>
                    <a:pt x="638175" y="9499"/>
                  </a:lnTo>
                  <a:lnTo>
                    <a:pt x="638175" y="0"/>
                  </a:lnTo>
                  <a:close/>
                </a:path>
                <a:path w="2137409" h="1976120">
                  <a:moveTo>
                    <a:pt x="695325" y="0"/>
                  </a:moveTo>
                  <a:lnTo>
                    <a:pt x="685800" y="0"/>
                  </a:lnTo>
                  <a:lnTo>
                    <a:pt x="685800" y="9499"/>
                  </a:lnTo>
                  <a:lnTo>
                    <a:pt x="695325" y="9499"/>
                  </a:lnTo>
                  <a:lnTo>
                    <a:pt x="695325" y="0"/>
                  </a:lnTo>
                  <a:close/>
                </a:path>
                <a:path w="2137409" h="1976120">
                  <a:moveTo>
                    <a:pt x="752475" y="0"/>
                  </a:moveTo>
                  <a:lnTo>
                    <a:pt x="742950" y="0"/>
                  </a:lnTo>
                  <a:lnTo>
                    <a:pt x="742950" y="9499"/>
                  </a:lnTo>
                  <a:lnTo>
                    <a:pt x="752475" y="9499"/>
                  </a:lnTo>
                  <a:lnTo>
                    <a:pt x="752475" y="0"/>
                  </a:lnTo>
                  <a:close/>
                </a:path>
                <a:path w="2137409" h="1976120">
                  <a:moveTo>
                    <a:pt x="809625" y="0"/>
                  </a:moveTo>
                  <a:lnTo>
                    <a:pt x="800100" y="0"/>
                  </a:lnTo>
                  <a:lnTo>
                    <a:pt x="800100" y="9499"/>
                  </a:lnTo>
                  <a:lnTo>
                    <a:pt x="809625" y="9499"/>
                  </a:lnTo>
                  <a:lnTo>
                    <a:pt x="809625" y="0"/>
                  </a:lnTo>
                  <a:close/>
                </a:path>
                <a:path w="2137409" h="1976120">
                  <a:moveTo>
                    <a:pt x="866775" y="0"/>
                  </a:moveTo>
                  <a:lnTo>
                    <a:pt x="857250" y="0"/>
                  </a:lnTo>
                  <a:lnTo>
                    <a:pt x="857250" y="9499"/>
                  </a:lnTo>
                  <a:lnTo>
                    <a:pt x="866775" y="9499"/>
                  </a:lnTo>
                  <a:lnTo>
                    <a:pt x="866775" y="0"/>
                  </a:lnTo>
                  <a:close/>
                </a:path>
                <a:path w="2137409" h="1976120">
                  <a:moveTo>
                    <a:pt x="923925" y="0"/>
                  </a:moveTo>
                  <a:lnTo>
                    <a:pt x="914400" y="0"/>
                  </a:lnTo>
                  <a:lnTo>
                    <a:pt x="914400" y="9499"/>
                  </a:lnTo>
                  <a:lnTo>
                    <a:pt x="923925" y="9499"/>
                  </a:lnTo>
                  <a:lnTo>
                    <a:pt x="923925" y="0"/>
                  </a:lnTo>
                  <a:close/>
                </a:path>
                <a:path w="2137409" h="1976120">
                  <a:moveTo>
                    <a:pt x="981075" y="0"/>
                  </a:moveTo>
                  <a:lnTo>
                    <a:pt x="971550" y="0"/>
                  </a:lnTo>
                  <a:lnTo>
                    <a:pt x="971550" y="9499"/>
                  </a:lnTo>
                  <a:lnTo>
                    <a:pt x="981075" y="9499"/>
                  </a:lnTo>
                  <a:lnTo>
                    <a:pt x="981075" y="0"/>
                  </a:lnTo>
                  <a:close/>
                </a:path>
                <a:path w="2137409" h="1976120">
                  <a:moveTo>
                    <a:pt x="1038225" y="0"/>
                  </a:moveTo>
                  <a:lnTo>
                    <a:pt x="1028700" y="0"/>
                  </a:lnTo>
                  <a:lnTo>
                    <a:pt x="1028700" y="9499"/>
                  </a:lnTo>
                  <a:lnTo>
                    <a:pt x="1038225" y="9499"/>
                  </a:lnTo>
                  <a:lnTo>
                    <a:pt x="1038225" y="0"/>
                  </a:lnTo>
                  <a:close/>
                </a:path>
                <a:path w="2137409" h="1976120">
                  <a:moveTo>
                    <a:pt x="1095375" y="0"/>
                  </a:moveTo>
                  <a:lnTo>
                    <a:pt x="1085850" y="0"/>
                  </a:lnTo>
                  <a:lnTo>
                    <a:pt x="1085850" y="9499"/>
                  </a:lnTo>
                  <a:lnTo>
                    <a:pt x="1095375" y="9499"/>
                  </a:lnTo>
                  <a:lnTo>
                    <a:pt x="1095375" y="0"/>
                  </a:lnTo>
                  <a:close/>
                </a:path>
                <a:path w="2137409" h="1976120">
                  <a:moveTo>
                    <a:pt x="1152525" y="0"/>
                  </a:moveTo>
                  <a:lnTo>
                    <a:pt x="1143000" y="0"/>
                  </a:lnTo>
                  <a:lnTo>
                    <a:pt x="1143000" y="9499"/>
                  </a:lnTo>
                  <a:lnTo>
                    <a:pt x="1152525" y="9499"/>
                  </a:lnTo>
                  <a:lnTo>
                    <a:pt x="1152525" y="0"/>
                  </a:lnTo>
                  <a:close/>
                </a:path>
                <a:path w="2137409" h="1976120">
                  <a:moveTo>
                    <a:pt x="1209675" y="0"/>
                  </a:moveTo>
                  <a:lnTo>
                    <a:pt x="1200150" y="0"/>
                  </a:lnTo>
                  <a:lnTo>
                    <a:pt x="1200150" y="9499"/>
                  </a:lnTo>
                  <a:lnTo>
                    <a:pt x="1209675" y="9499"/>
                  </a:lnTo>
                  <a:lnTo>
                    <a:pt x="1209675" y="0"/>
                  </a:lnTo>
                  <a:close/>
                </a:path>
                <a:path w="2137409" h="1976120">
                  <a:moveTo>
                    <a:pt x="1266825" y="0"/>
                  </a:moveTo>
                  <a:lnTo>
                    <a:pt x="1257300" y="0"/>
                  </a:lnTo>
                  <a:lnTo>
                    <a:pt x="1257300" y="9499"/>
                  </a:lnTo>
                  <a:lnTo>
                    <a:pt x="1266825" y="9499"/>
                  </a:lnTo>
                  <a:lnTo>
                    <a:pt x="1266825" y="0"/>
                  </a:lnTo>
                  <a:close/>
                </a:path>
                <a:path w="2137409" h="1976120">
                  <a:moveTo>
                    <a:pt x="1323975" y="0"/>
                  </a:moveTo>
                  <a:lnTo>
                    <a:pt x="1314450" y="0"/>
                  </a:lnTo>
                  <a:lnTo>
                    <a:pt x="1314450" y="9499"/>
                  </a:lnTo>
                  <a:lnTo>
                    <a:pt x="1323975" y="9499"/>
                  </a:lnTo>
                  <a:lnTo>
                    <a:pt x="1323975" y="0"/>
                  </a:lnTo>
                  <a:close/>
                </a:path>
                <a:path w="2137409" h="1976120">
                  <a:moveTo>
                    <a:pt x="1381125" y="0"/>
                  </a:moveTo>
                  <a:lnTo>
                    <a:pt x="1371600" y="0"/>
                  </a:lnTo>
                  <a:lnTo>
                    <a:pt x="1371600" y="9499"/>
                  </a:lnTo>
                  <a:lnTo>
                    <a:pt x="1381125" y="9499"/>
                  </a:lnTo>
                  <a:lnTo>
                    <a:pt x="1381125" y="0"/>
                  </a:lnTo>
                  <a:close/>
                </a:path>
                <a:path w="2137409" h="1976120">
                  <a:moveTo>
                    <a:pt x="1438275" y="0"/>
                  </a:moveTo>
                  <a:lnTo>
                    <a:pt x="1428750" y="0"/>
                  </a:lnTo>
                  <a:lnTo>
                    <a:pt x="1428750" y="9499"/>
                  </a:lnTo>
                  <a:lnTo>
                    <a:pt x="1438275" y="9499"/>
                  </a:lnTo>
                  <a:lnTo>
                    <a:pt x="1438275" y="0"/>
                  </a:lnTo>
                  <a:close/>
                </a:path>
                <a:path w="2137409" h="1976120">
                  <a:moveTo>
                    <a:pt x="1495425" y="0"/>
                  </a:moveTo>
                  <a:lnTo>
                    <a:pt x="1485900" y="0"/>
                  </a:lnTo>
                  <a:lnTo>
                    <a:pt x="1485900" y="9499"/>
                  </a:lnTo>
                  <a:lnTo>
                    <a:pt x="1495425" y="9499"/>
                  </a:lnTo>
                  <a:lnTo>
                    <a:pt x="1495425" y="0"/>
                  </a:lnTo>
                  <a:close/>
                </a:path>
                <a:path w="2137409" h="1976120">
                  <a:moveTo>
                    <a:pt x="1552575" y="0"/>
                  </a:moveTo>
                  <a:lnTo>
                    <a:pt x="1543050" y="0"/>
                  </a:lnTo>
                  <a:lnTo>
                    <a:pt x="1543050" y="9499"/>
                  </a:lnTo>
                  <a:lnTo>
                    <a:pt x="1552575" y="9499"/>
                  </a:lnTo>
                  <a:lnTo>
                    <a:pt x="1552575" y="0"/>
                  </a:lnTo>
                  <a:close/>
                </a:path>
                <a:path w="2137409" h="1976120">
                  <a:moveTo>
                    <a:pt x="1609725" y="0"/>
                  </a:moveTo>
                  <a:lnTo>
                    <a:pt x="1600200" y="0"/>
                  </a:lnTo>
                  <a:lnTo>
                    <a:pt x="1600200" y="9499"/>
                  </a:lnTo>
                  <a:lnTo>
                    <a:pt x="1609725" y="9499"/>
                  </a:lnTo>
                  <a:lnTo>
                    <a:pt x="1609725" y="0"/>
                  </a:lnTo>
                  <a:close/>
                </a:path>
                <a:path w="2137409" h="1976120">
                  <a:moveTo>
                    <a:pt x="1666875" y="0"/>
                  </a:moveTo>
                  <a:lnTo>
                    <a:pt x="1657350" y="0"/>
                  </a:lnTo>
                  <a:lnTo>
                    <a:pt x="1657350" y="9499"/>
                  </a:lnTo>
                  <a:lnTo>
                    <a:pt x="1666875" y="9499"/>
                  </a:lnTo>
                  <a:lnTo>
                    <a:pt x="1666875" y="0"/>
                  </a:lnTo>
                  <a:close/>
                </a:path>
                <a:path w="2137409" h="1976120">
                  <a:moveTo>
                    <a:pt x="1724025" y="0"/>
                  </a:moveTo>
                  <a:lnTo>
                    <a:pt x="1714500" y="0"/>
                  </a:lnTo>
                  <a:lnTo>
                    <a:pt x="1714500" y="9499"/>
                  </a:lnTo>
                  <a:lnTo>
                    <a:pt x="1724025" y="9499"/>
                  </a:lnTo>
                  <a:lnTo>
                    <a:pt x="1724025" y="0"/>
                  </a:lnTo>
                  <a:close/>
                </a:path>
                <a:path w="2137409" h="1976120">
                  <a:moveTo>
                    <a:pt x="1781175" y="0"/>
                  </a:moveTo>
                  <a:lnTo>
                    <a:pt x="1771650" y="0"/>
                  </a:lnTo>
                  <a:lnTo>
                    <a:pt x="1771650" y="9499"/>
                  </a:lnTo>
                  <a:lnTo>
                    <a:pt x="1781175" y="9499"/>
                  </a:lnTo>
                  <a:lnTo>
                    <a:pt x="1781175" y="0"/>
                  </a:lnTo>
                  <a:close/>
                </a:path>
                <a:path w="2137409" h="1976120">
                  <a:moveTo>
                    <a:pt x="1838325" y="0"/>
                  </a:moveTo>
                  <a:lnTo>
                    <a:pt x="1828800" y="0"/>
                  </a:lnTo>
                  <a:lnTo>
                    <a:pt x="1828800" y="9499"/>
                  </a:lnTo>
                  <a:lnTo>
                    <a:pt x="1838325" y="9499"/>
                  </a:lnTo>
                  <a:lnTo>
                    <a:pt x="1838325" y="0"/>
                  </a:lnTo>
                  <a:close/>
                </a:path>
                <a:path w="2137409" h="1976120">
                  <a:moveTo>
                    <a:pt x="1895475" y="0"/>
                  </a:moveTo>
                  <a:lnTo>
                    <a:pt x="1885950" y="0"/>
                  </a:lnTo>
                  <a:lnTo>
                    <a:pt x="1885950" y="9499"/>
                  </a:lnTo>
                  <a:lnTo>
                    <a:pt x="1895475" y="9499"/>
                  </a:lnTo>
                  <a:lnTo>
                    <a:pt x="1895475" y="0"/>
                  </a:lnTo>
                  <a:close/>
                </a:path>
                <a:path w="2137409" h="1976120">
                  <a:moveTo>
                    <a:pt x="1952625" y="0"/>
                  </a:moveTo>
                  <a:lnTo>
                    <a:pt x="1943100" y="0"/>
                  </a:lnTo>
                  <a:lnTo>
                    <a:pt x="1943100" y="9499"/>
                  </a:lnTo>
                  <a:lnTo>
                    <a:pt x="1952625" y="9499"/>
                  </a:lnTo>
                  <a:lnTo>
                    <a:pt x="1952625" y="0"/>
                  </a:lnTo>
                  <a:close/>
                </a:path>
                <a:path w="2137409" h="1976120">
                  <a:moveTo>
                    <a:pt x="2009775" y="0"/>
                  </a:moveTo>
                  <a:lnTo>
                    <a:pt x="2000250" y="0"/>
                  </a:lnTo>
                  <a:lnTo>
                    <a:pt x="2000250" y="9499"/>
                  </a:lnTo>
                  <a:lnTo>
                    <a:pt x="2009775" y="9499"/>
                  </a:lnTo>
                  <a:lnTo>
                    <a:pt x="2009775" y="0"/>
                  </a:lnTo>
                  <a:close/>
                </a:path>
                <a:path w="2137409" h="1976120">
                  <a:moveTo>
                    <a:pt x="2066925" y="0"/>
                  </a:moveTo>
                  <a:lnTo>
                    <a:pt x="2057400" y="0"/>
                  </a:lnTo>
                  <a:lnTo>
                    <a:pt x="2057400" y="9499"/>
                  </a:lnTo>
                  <a:lnTo>
                    <a:pt x="2066925" y="9499"/>
                  </a:lnTo>
                  <a:lnTo>
                    <a:pt x="2066925" y="0"/>
                  </a:lnTo>
                  <a:close/>
                </a:path>
                <a:path w="2137409" h="1976120">
                  <a:moveTo>
                    <a:pt x="2124075" y="0"/>
                  </a:moveTo>
                  <a:lnTo>
                    <a:pt x="2114550" y="0"/>
                  </a:lnTo>
                  <a:lnTo>
                    <a:pt x="2114550" y="9499"/>
                  </a:lnTo>
                  <a:lnTo>
                    <a:pt x="2124075" y="9499"/>
                  </a:lnTo>
                  <a:lnTo>
                    <a:pt x="2124075" y="0"/>
                  </a:lnTo>
                  <a:close/>
                </a:path>
                <a:path w="2137409" h="1976120">
                  <a:moveTo>
                    <a:pt x="2137410" y="1966366"/>
                  </a:moveTo>
                  <a:lnTo>
                    <a:pt x="2127885" y="1966366"/>
                  </a:lnTo>
                  <a:lnTo>
                    <a:pt x="2127885" y="1975878"/>
                  </a:lnTo>
                  <a:lnTo>
                    <a:pt x="2137410" y="1975878"/>
                  </a:lnTo>
                  <a:lnTo>
                    <a:pt x="2137410" y="1966366"/>
                  </a:lnTo>
                  <a:close/>
                </a:path>
                <a:path w="2137409" h="1976120">
                  <a:moveTo>
                    <a:pt x="2137410" y="1474774"/>
                  </a:moveTo>
                  <a:lnTo>
                    <a:pt x="2127885" y="1474774"/>
                  </a:lnTo>
                  <a:lnTo>
                    <a:pt x="2127885" y="1484287"/>
                  </a:lnTo>
                  <a:lnTo>
                    <a:pt x="2137410" y="1484287"/>
                  </a:lnTo>
                  <a:lnTo>
                    <a:pt x="2137410" y="1474774"/>
                  </a:lnTo>
                  <a:close/>
                </a:path>
                <a:path w="2137409" h="1976120">
                  <a:moveTo>
                    <a:pt x="2137410" y="983183"/>
                  </a:moveTo>
                  <a:lnTo>
                    <a:pt x="2127885" y="983183"/>
                  </a:lnTo>
                  <a:lnTo>
                    <a:pt x="2127885" y="992682"/>
                  </a:lnTo>
                  <a:lnTo>
                    <a:pt x="2137410" y="992682"/>
                  </a:lnTo>
                  <a:lnTo>
                    <a:pt x="2137410" y="983183"/>
                  </a:lnTo>
                  <a:close/>
                </a:path>
                <a:path w="2137409" h="1976120">
                  <a:moveTo>
                    <a:pt x="2137410" y="491591"/>
                  </a:moveTo>
                  <a:lnTo>
                    <a:pt x="2127885" y="491591"/>
                  </a:lnTo>
                  <a:lnTo>
                    <a:pt x="2127885" y="501091"/>
                  </a:lnTo>
                  <a:lnTo>
                    <a:pt x="2137410" y="501091"/>
                  </a:lnTo>
                  <a:lnTo>
                    <a:pt x="2137410" y="491591"/>
                  </a:lnTo>
                  <a:close/>
                </a:path>
                <a:path w="2137409" h="1976120">
                  <a:moveTo>
                    <a:pt x="2137410" y="0"/>
                  </a:moveTo>
                  <a:lnTo>
                    <a:pt x="2127885" y="0"/>
                  </a:lnTo>
                  <a:lnTo>
                    <a:pt x="2127885" y="9499"/>
                  </a:lnTo>
                  <a:lnTo>
                    <a:pt x="2137410" y="9499"/>
                  </a:lnTo>
                  <a:lnTo>
                    <a:pt x="2137410" y="0"/>
                  </a:lnTo>
                  <a:close/>
                </a:path>
              </a:pathLst>
            </a:custGeom>
            <a:solidFill>
              <a:srgbClr val="C7C6C3"/>
            </a:solidFill>
          </p:spPr>
          <p:txBody>
            <a:bodyPr wrap="square" lIns="0" tIns="0" rIns="0" bIns="0" rtlCol="0"/>
            <a:lstStyle/>
            <a:p>
              <a:endParaRPr/>
            </a:p>
          </p:txBody>
        </p:sp>
        <p:sp>
          <p:nvSpPr>
            <p:cNvPr id="67" name="object 67"/>
            <p:cNvSpPr/>
            <p:nvPr/>
          </p:nvSpPr>
          <p:spPr>
            <a:xfrm>
              <a:off x="8475917" y="4187494"/>
              <a:ext cx="2875280" cy="1691639"/>
            </a:xfrm>
            <a:custGeom>
              <a:avLst/>
              <a:gdLst/>
              <a:ahLst/>
              <a:cxnLst/>
              <a:rect l="l" t="t" r="r" b="b"/>
              <a:pathLst>
                <a:path w="2875279" h="1691639">
                  <a:moveTo>
                    <a:pt x="330593" y="0"/>
                  </a:moveTo>
                  <a:lnTo>
                    <a:pt x="0" y="0"/>
                  </a:lnTo>
                  <a:lnTo>
                    <a:pt x="0" y="1691081"/>
                  </a:lnTo>
                  <a:lnTo>
                    <a:pt x="330593" y="1691081"/>
                  </a:lnTo>
                  <a:lnTo>
                    <a:pt x="330593" y="0"/>
                  </a:lnTo>
                  <a:close/>
                </a:path>
                <a:path w="2875279" h="1691639">
                  <a:moveTo>
                    <a:pt x="754697" y="1284046"/>
                  </a:moveTo>
                  <a:lnTo>
                    <a:pt x="424116" y="1284046"/>
                  </a:lnTo>
                  <a:lnTo>
                    <a:pt x="424116" y="1691081"/>
                  </a:lnTo>
                  <a:lnTo>
                    <a:pt x="754697" y="1691081"/>
                  </a:lnTo>
                  <a:lnTo>
                    <a:pt x="754697" y="1284046"/>
                  </a:lnTo>
                  <a:close/>
                </a:path>
                <a:path w="2875279" h="1691639">
                  <a:moveTo>
                    <a:pt x="1178814" y="1301750"/>
                  </a:moveTo>
                  <a:lnTo>
                    <a:pt x="848220" y="1301750"/>
                  </a:lnTo>
                  <a:lnTo>
                    <a:pt x="848220" y="1691081"/>
                  </a:lnTo>
                  <a:lnTo>
                    <a:pt x="1178814" y="1691081"/>
                  </a:lnTo>
                  <a:lnTo>
                    <a:pt x="1178814" y="1301750"/>
                  </a:lnTo>
                  <a:close/>
                </a:path>
                <a:path w="2875279" h="1691639">
                  <a:moveTo>
                    <a:pt x="1602930" y="1468882"/>
                  </a:moveTo>
                  <a:lnTo>
                    <a:pt x="1272336" y="1468882"/>
                  </a:lnTo>
                  <a:lnTo>
                    <a:pt x="1272336" y="1691081"/>
                  </a:lnTo>
                  <a:lnTo>
                    <a:pt x="1602930" y="1691081"/>
                  </a:lnTo>
                  <a:lnTo>
                    <a:pt x="1602930" y="1468882"/>
                  </a:lnTo>
                  <a:close/>
                </a:path>
                <a:path w="2875279" h="1691639">
                  <a:moveTo>
                    <a:pt x="2027047" y="1592770"/>
                  </a:moveTo>
                  <a:lnTo>
                    <a:pt x="1696453" y="1592770"/>
                  </a:lnTo>
                  <a:lnTo>
                    <a:pt x="1696453" y="1691081"/>
                  </a:lnTo>
                  <a:lnTo>
                    <a:pt x="2027047" y="1691081"/>
                  </a:lnTo>
                  <a:lnTo>
                    <a:pt x="2027047" y="1592770"/>
                  </a:lnTo>
                  <a:close/>
                </a:path>
                <a:path w="2875279" h="1691639">
                  <a:moveTo>
                    <a:pt x="2451150" y="1639963"/>
                  </a:moveTo>
                  <a:lnTo>
                    <a:pt x="2120569" y="1639963"/>
                  </a:lnTo>
                  <a:lnTo>
                    <a:pt x="2120569" y="1691081"/>
                  </a:lnTo>
                  <a:lnTo>
                    <a:pt x="2451150" y="1691081"/>
                  </a:lnTo>
                  <a:lnTo>
                    <a:pt x="2451150" y="1639963"/>
                  </a:lnTo>
                  <a:close/>
                </a:path>
                <a:path w="2875279" h="1691639">
                  <a:moveTo>
                    <a:pt x="2875267" y="1659623"/>
                  </a:moveTo>
                  <a:lnTo>
                    <a:pt x="2544673" y="1659623"/>
                  </a:lnTo>
                  <a:lnTo>
                    <a:pt x="2544673" y="1691081"/>
                  </a:lnTo>
                  <a:lnTo>
                    <a:pt x="2875267" y="1691081"/>
                  </a:lnTo>
                  <a:lnTo>
                    <a:pt x="2875267" y="1659623"/>
                  </a:lnTo>
                  <a:close/>
                </a:path>
              </a:pathLst>
            </a:custGeom>
            <a:solidFill>
              <a:srgbClr val="FFA200"/>
            </a:solidFill>
          </p:spPr>
          <p:txBody>
            <a:bodyPr wrap="square" lIns="0" tIns="0" rIns="0" bIns="0" rtlCol="0"/>
            <a:lstStyle/>
            <a:p>
              <a:endParaRPr/>
            </a:p>
          </p:txBody>
        </p:sp>
        <p:sp>
          <p:nvSpPr>
            <p:cNvPr id="68" name="object 68"/>
            <p:cNvSpPr/>
            <p:nvPr/>
          </p:nvSpPr>
          <p:spPr>
            <a:xfrm>
              <a:off x="8645567" y="4372631"/>
              <a:ext cx="2545080" cy="1343660"/>
            </a:xfrm>
            <a:custGeom>
              <a:avLst/>
              <a:gdLst/>
              <a:ahLst/>
              <a:cxnLst/>
              <a:rect l="l" t="t" r="r" b="b"/>
              <a:pathLst>
                <a:path w="2545079" h="1343660">
                  <a:moveTo>
                    <a:pt x="0" y="0"/>
                  </a:moveTo>
                  <a:lnTo>
                    <a:pt x="424113" y="308734"/>
                  </a:lnTo>
                  <a:lnTo>
                    <a:pt x="848226" y="902969"/>
                  </a:lnTo>
                  <a:lnTo>
                    <a:pt x="1272339" y="537408"/>
                  </a:lnTo>
                  <a:lnTo>
                    <a:pt x="1696452" y="322452"/>
                  </a:lnTo>
                  <a:lnTo>
                    <a:pt x="2120565" y="4202"/>
                  </a:lnTo>
                  <a:lnTo>
                    <a:pt x="2544678" y="1343508"/>
                  </a:lnTo>
                </a:path>
              </a:pathLst>
            </a:custGeom>
            <a:ln w="28523">
              <a:solidFill>
                <a:srgbClr val="374549"/>
              </a:solidFill>
            </a:ln>
          </p:spPr>
          <p:txBody>
            <a:bodyPr wrap="square" lIns="0" tIns="0" rIns="0" bIns="0" rtlCol="0"/>
            <a:lstStyle/>
            <a:p>
              <a:endParaRPr/>
            </a:p>
          </p:txBody>
        </p:sp>
        <p:pic>
          <p:nvPicPr>
            <p:cNvPr id="69" name="object 69"/>
            <p:cNvPicPr/>
            <p:nvPr/>
          </p:nvPicPr>
          <p:blipFill>
            <a:blip r:embed="rId9" cstate="print"/>
            <a:stretch>
              <a:fillRect/>
            </a:stretch>
          </p:blipFill>
          <p:spPr>
            <a:xfrm>
              <a:off x="7775312" y="3640819"/>
              <a:ext cx="94268" cy="97432"/>
            </a:xfrm>
            <a:prstGeom prst="rect">
              <a:avLst/>
            </a:prstGeom>
          </p:spPr>
        </p:pic>
        <p:pic>
          <p:nvPicPr>
            <p:cNvPr id="70" name="object 70"/>
            <p:cNvPicPr/>
            <p:nvPr/>
          </p:nvPicPr>
          <p:blipFill>
            <a:blip r:embed="rId10" cstate="print"/>
            <a:stretch>
              <a:fillRect/>
            </a:stretch>
          </p:blipFill>
          <p:spPr>
            <a:xfrm>
              <a:off x="8842112" y="3640819"/>
              <a:ext cx="94268" cy="97432"/>
            </a:xfrm>
            <a:prstGeom prst="rect">
              <a:avLst/>
            </a:prstGeom>
          </p:spPr>
        </p:pic>
      </p:grpSp>
      <p:sp>
        <p:nvSpPr>
          <p:cNvPr id="71" name="object 71"/>
          <p:cNvSpPr txBox="1"/>
          <p:nvPr/>
        </p:nvSpPr>
        <p:spPr>
          <a:xfrm>
            <a:off x="8007826" y="4809964"/>
            <a:ext cx="215900" cy="162560"/>
          </a:xfrm>
          <a:prstGeom prst="rect">
            <a:avLst/>
          </a:prstGeom>
        </p:spPr>
        <p:txBody>
          <a:bodyPr vert="horz" wrap="square" lIns="0" tIns="12065" rIns="0" bIns="0" rtlCol="0">
            <a:spAutoFit/>
          </a:bodyPr>
          <a:lstStyle/>
          <a:p>
            <a:pPr marL="12700">
              <a:lnSpc>
                <a:spcPct val="100000"/>
              </a:lnSpc>
              <a:spcBef>
                <a:spcPts val="95"/>
              </a:spcBef>
            </a:pPr>
            <a:r>
              <a:rPr sz="900" b="1" spc="-25" dirty="0">
                <a:solidFill>
                  <a:srgbClr val="605D5C"/>
                </a:solidFill>
                <a:latin typeface="Segoe UI Semibold"/>
                <a:cs typeface="Segoe UI Semibold"/>
              </a:rPr>
              <a:t>500</a:t>
            </a:r>
            <a:endParaRPr sz="900">
              <a:latin typeface="Segoe UI Semibold"/>
              <a:cs typeface="Segoe UI Semibold"/>
            </a:endParaRPr>
          </a:p>
        </p:txBody>
      </p:sp>
      <p:sp>
        <p:nvSpPr>
          <p:cNvPr id="72" name="object 72"/>
          <p:cNvSpPr txBox="1"/>
          <p:nvPr/>
        </p:nvSpPr>
        <p:spPr>
          <a:xfrm>
            <a:off x="11612087" y="5793153"/>
            <a:ext cx="332105" cy="162560"/>
          </a:xfrm>
          <a:prstGeom prst="rect">
            <a:avLst/>
          </a:prstGeom>
        </p:spPr>
        <p:txBody>
          <a:bodyPr vert="horz" wrap="square" lIns="0" tIns="12065" rIns="0" bIns="0" rtlCol="0">
            <a:spAutoFit/>
          </a:bodyPr>
          <a:lstStyle/>
          <a:p>
            <a:pPr marL="12700">
              <a:lnSpc>
                <a:spcPct val="100000"/>
              </a:lnSpc>
              <a:spcBef>
                <a:spcPts val="95"/>
              </a:spcBef>
            </a:pPr>
            <a:r>
              <a:rPr sz="900" b="1" spc="-10" dirty="0">
                <a:solidFill>
                  <a:srgbClr val="605D5C"/>
                </a:solidFill>
                <a:latin typeface="Segoe UI Semibold"/>
                <a:cs typeface="Segoe UI Semibold"/>
              </a:rPr>
              <a:t>$100K</a:t>
            </a:r>
            <a:endParaRPr sz="900">
              <a:latin typeface="Segoe UI Semibold"/>
              <a:cs typeface="Segoe UI Semibold"/>
            </a:endParaRPr>
          </a:p>
        </p:txBody>
      </p:sp>
      <p:sp>
        <p:nvSpPr>
          <p:cNvPr id="73" name="object 73"/>
          <p:cNvSpPr txBox="1"/>
          <p:nvPr/>
        </p:nvSpPr>
        <p:spPr>
          <a:xfrm>
            <a:off x="11612087" y="5301559"/>
            <a:ext cx="332105" cy="162560"/>
          </a:xfrm>
          <a:prstGeom prst="rect">
            <a:avLst/>
          </a:prstGeom>
        </p:spPr>
        <p:txBody>
          <a:bodyPr vert="horz" wrap="square" lIns="0" tIns="12065" rIns="0" bIns="0" rtlCol="0">
            <a:spAutoFit/>
          </a:bodyPr>
          <a:lstStyle/>
          <a:p>
            <a:pPr marL="12700">
              <a:lnSpc>
                <a:spcPct val="100000"/>
              </a:lnSpc>
              <a:spcBef>
                <a:spcPts val="95"/>
              </a:spcBef>
            </a:pPr>
            <a:r>
              <a:rPr sz="900" b="1" spc="-10" dirty="0">
                <a:solidFill>
                  <a:srgbClr val="605D5C"/>
                </a:solidFill>
                <a:latin typeface="Segoe UI Semibold"/>
                <a:cs typeface="Segoe UI Semibold"/>
              </a:rPr>
              <a:t>$105K</a:t>
            </a:r>
            <a:endParaRPr sz="900">
              <a:latin typeface="Segoe UI Semibold"/>
              <a:cs typeface="Segoe UI Semibold"/>
            </a:endParaRPr>
          </a:p>
        </p:txBody>
      </p:sp>
      <p:sp>
        <p:nvSpPr>
          <p:cNvPr id="74" name="object 74"/>
          <p:cNvSpPr txBox="1"/>
          <p:nvPr/>
        </p:nvSpPr>
        <p:spPr>
          <a:xfrm>
            <a:off x="11612087" y="4809964"/>
            <a:ext cx="314325" cy="162560"/>
          </a:xfrm>
          <a:prstGeom prst="rect">
            <a:avLst/>
          </a:prstGeom>
        </p:spPr>
        <p:txBody>
          <a:bodyPr vert="horz" wrap="square" lIns="0" tIns="12065" rIns="0" bIns="0" rtlCol="0">
            <a:spAutoFit/>
          </a:bodyPr>
          <a:lstStyle/>
          <a:p>
            <a:pPr marL="12700">
              <a:lnSpc>
                <a:spcPct val="100000"/>
              </a:lnSpc>
              <a:spcBef>
                <a:spcPts val="95"/>
              </a:spcBef>
            </a:pPr>
            <a:r>
              <a:rPr sz="900" b="1" spc="-10" dirty="0">
                <a:solidFill>
                  <a:srgbClr val="605D5C"/>
                </a:solidFill>
                <a:latin typeface="Segoe UI Semibold"/>
                <a:cs typeface="Segoe UI Semibold"/>
              </a:rPr>
              <a:t>$110K</a:t>
            </a:r>
            <a:endParaRPr sz="900">
              <a:latin typeface="Segoe UI Semibold"/>
              <a:cs typeface="Segoe UI Semibold"/>
            </a:endParaRPr>
          </a:p>
        </p:txBody>
      </p:sp>
      <p:sp>
        <p:nvSpPr>
          <p:cNvPr id="75" name="object 75"/>
          <p:cNvSpPr txBox="1"/>
          <p:nvPr/>
        </p:nvSpPr>
        <p:spPr>
          <a:xfrm>
            <a:off x="11612087" y="4318370"/>
            <a:ext cx="314325" cy="162560"/>
          </a:xfrm>
          <a:prstGeom prst="rect">
            <a:avLst/>
          </a:prstGeom>
        </p:spPr>
        <p:txBody>
          <a:bodyPr vert="horz" wrap="square" lIns="0" tIns="12065" rIns="0" bIns="0" rtlCol="0">
            <a:spAutoFit/>
          </a:bodyPr>
          <a:lstStyle/>
          <a:p>
            <a:pPr marL="12700">
              <a:lnSpc>
                <a:spcPct val="100000"/>
              </a:lnSpc>
              <a:spcBef>
                <a:spcPts val="95"/>
              </a:spcBef>
            </a:pPr>
            <a:r>
              <a:rPr sz="900" b="1" spc="-10" dirty="0">
                <a:solidFill>
                  <a:srgbClr val="605D5C"/>
                </a:solidFill>
                <a:latin typeface="Segoe UI Semibold"/>
                <a:cs typeface="Segoe UI Semibold"/>
              </a:rPr>
              <a:t>$115K</a:t>
            </a:r>
            <a:endParaRPr sz="900">
              <a:latin typeface="Segoe UI Semibold"/>
              <a:cs typeface="Segoe UI Semibold"/>
            </a:endParaRPr>
          </a:p>
        </p:txBody>
      </p:sp>
      <p:sp>
        <p:nvSpPr>
          <p:cNvPr id="76" name="object 76"/>
          <p:cNvSpPr txBox="1"/>
          <p:nvPr/>
        </p:nvSpPr>
        <p:spPr>
          <a:xfrm>
            <a:off x="11612087" y="3826776"/>
            <a:ext cx="332105" cy="162560"/>
          </a:xfrm>
          <a:prstGeom prst="rect">
            <a:avLst/>
          </a:prstGeom>
        </p:spPr>
        <p:txBody>
          <a:bodyPr vert="horz" wrap="square" lIns="0" tIns="12065" rIns="0" bIns="0" rtlCol="0">
            <a:spAutoFit/>
          </a:bodyPr>
          <a:lstStyle/>
          <a:p>
            <a:pPr marL="12700">
              <a:lnSpc>
                <a:spcPct val="100000"/>
              </a:lnSpc>
              <a:spcBef>
                <a:spcPts val="95"/>
              </a:spcBef>
            </a:pPr>
            <a:r>
              <a:rPr sz="900" b="1" spc="-10" dirty="0">
                <a:solidFill>
                  <a:srgbClr val="605D5C"/>
                </a:solidFill>
                <a:latin typeface="Segoe UI Semibold"/>
                <a:cs typeface="Segoe UI Semibold"/>
              </a:rPr>
              <a:t>$120K</a:t>
            </a:r>
            <a:endParaRPr sz="900">
              <a:latin typeface="Segoe UI Semibold"/>
              <a:cs typeface="Segoe UI Semibold"/>
            </a:endParaRPr>
          </a:p>
        </p:txBody>
      </p:sp>
      <p:sp>
        <p:nvSpPr>
          <p:cNvPr id="77" name="object 77"/>
          <p:cNvSpPr txBox="1"/>
          <p:nvPr/>
        </p:nvSpPr>
        <p:spPr>
          <a:xfrm>
            <a:off x="7757731" y="4398455"/>
            <a:ext cx="177800" cy="994410"/>
          </a:xfrm>
          <a:prstGeom prst="rect">
            <a:avLst/>
          </a:prstGeom>
        </p:spPr>
        <p:txBody>
          <a:bodyPr vert="vert270" wrap="square" lIns="0" tIns="0" rIns="0" bIns="0" rtlCol="0">
            <a:spAutoFit/>
          </a:bodyPr>
          <a:lstStyle/>
          <a:p>
            <a:pPr marL="12700">
              <a:lnSpc>
                <a:spcPts val="1275"/>
              </a:lnSpc>
            </a:pPr>
            <a:r>
              <a:rPr sz="1200" spc="-65" dirty="0">
                <a:latin typeface="Trebuchet MS"/>
                <a:cs typeface="Trebuchet MS"/>
              </a:rPr>
              <a:t>TotalEmployees</a:t>
            </a:r>
            <a:endParaRPr sz="1200">
              <a:latin typeface="Trebuchet MS"/>
              <a:cs typeface="Trebuchet MS"/>
            </a:endParaRPr>
          </a:p>
        </p:txBody>
      </p:sp>
      <p:sp>
        <p:nvSpPr>
          <p:cNvPr id="78" name="object 78"/>
          <p:cNvSpPr txBox="1"/>
          <p:nvPr/>
        </p:nvSpPr>
        <p:spPr>
          <a:xfrm>
            <a:off x="11988542" y="4438324"/>
            <a:ext cx="177800" cy="914400"/>
          </a:xfrm>
          <a:prstGeom prst="rect">
            <a:avLst/>
          </a:prstGeom>
        </p:spPr>
        <p:txBody>
          <a:bodyPr vert="vert270" wrap="square" lIns="0" tIns="0" rIns="0" bIns="0" rtlCol="0">
            <a:spAutoFit/>
          </a:bodyPr>
          <a:lstStyle/>
          <a:p>
            <a:pPr marL="12700">
              <a:lnSpc>
                <a:spcPts val="1275"/>
              </a:lnSpc>
            </a:pPr>
            <a:r>
              <a:rPr sz="1200" spc="-45" dirty="0">
                <a:latin typeface="Trebuchet MS"/>
                <a:cs typeface="Trebuchet MS"/>
              </a:rPr>
              <a:t>AverageSalary</a:t>
            </a:r>
            <a:endParaRPr sz="1200">
              <a:latin typeface="Trebuchet MS"/>
              <a:cs typeface="Trebuchet MS"/>
            </a:endParaRPr>
          </a:p>
        </p:txBody>
      </p:sp>
      <p:sp>
        <p:nvSpPr>
          <p:cNvPr id="79" name="object 79"/>
          <p:cNvSpPr txBox="1"/>
          <p:nvPr/>
        </p:nvSpPr>
        <p:spPr>
          <a:xfrm>
            <a:off x="8478829" y="5977947"/>
            <a:ext cx="334010" cy="162560"/>
          </a:xfrm>
          <a:prstGeom prst="rect">
            <a:avLst/>
          </a:prstGeom>
        </p:spPr>
        <p:txBody>
          <a:bodyPr vert="horz" wrap="square" lIns="0" tIns="12065" rIns="0" bIns="0" rtlCol="0">
            <a:spAutoFit/>
          </a:bodyPr>
          <a:lstStyle/>
          <a:p>
            <a:pPr marL="12700">
              <a:lnSpc>
                <a:spcPct val="100000"/>
              </a:lnSpc>
              <a:spcBef>
                <a:spcPts val="95"/>
              </a:spcBef>
            </a:pPr>
            <a:r>
              <a:rPr sz="900" b="1" spc="-10" dirty="0">
                <a:solidFill>
                  <a:srgbClr val="605D5C"/>
                </a:solidFill>
                <a:latin typeface="Segoe UI Semibold"/>
                <a:cs typeface="Segoe UI Semibold"/>
              </a:rPr>
              <a:t>White</a:t>
            </a:r>
            <a:endParaRPr sz="900">
              <a:latin typeface="Segoe UI Semibold"/>
              <a:cs typeface="Segoe UI Semibold"/>
            </a:endParaRPr>
          </a:p>
        </p:txBody>
      </p:sp>
      <p:sp>
        <p:nvSpPr>
          <p:cNvPr id="80" name="object 80"/>
          <p:cNvSpPr txBox="1"/>
          <p:nvPr/>
        </p:nvSpPr>
        <p:spPr>
          <a:xfrm>
            <a:off x="8872805" y="5962779"/>
            <a:ext cx="1198880" cy="481965"/>
          </a:xfrm>
          <a:prstGeom prst="rect">
            <a:avLst/>
          </a:prstGeom>
        </p:spPr>
        <p:txBody>
          <a:bodyPr vert="horz" wrap="square" lIns="0" tIns="12700" rIns="0" bIns="0" rtlCol="0">
            <a:spAutoFit/>
          </a:bodyPr>
          <a:lstStyle/>
          <a:p>
            <a:pPr marL="12700" marR="5080" indent="47625" algn="ctr">
              <a:lnSpc>
                <a:spcPct val="110800"/>
              </a:lnSpc>
              <a:spcBef>
                <a:spcPts val="100"/>
              </a:spcBef>
              <a:tabLst>
                <a:tab pos="436245" algn="l"/>
                <a:tab pos="460375" algn="l"/>
                <a:tab pos="860425" algn="l"/>
              </a:tabLst>
            </a:pPr>
            <a:r>
              <a:rPr sz="900" b="1" spc="-10" dirty="0">
                <a:solidFill>
                  <a:srgbClr val="605D5C"/>
                </a:solidFill>
                <a:latin typeface="Segoe UI Semibold"/>
                <a:cs typeface="Segoe UI Semibold"/>
              </a:rPr>
              <a:t>Black</a:t>
            </a:r>
            <a:r>
              <a:rPr sz="900" b="1" dirty="0">
                <a:solidFill>
                  <a:srgbClr val="605D5C"/>
                </a:solidFill>
                <a:latin typeface="Segoe UI Semibold"/>
                <a:cs typeface="Segoe UI Semibold"/>
              </a:rPr>
              <a:t>		Mixed</a:t>
            </a:r>
            <a:r>
              <a:rPr sz="900" b="1" spc="220" dirty="0">
                <a:solidFill>
                  <a:srgbClr val="605D5C"/>
                </a:solidFill>
                <a:latin typeface="Segoe UI Semibold"/>
                <a:cs typeface="Segoe UI Semibold"/>
              </a:rPr>
              <a:t>  </a:t>
            </a:r>
            <a:r>
              <a:rPr sz="900" b="1" spc="-10" dirty="0">
                <a:solidFill>
                  <a:srgbClr val="605D5C"/>
                </a:solidFill>
                <a:latin typeface="Segoe UI Semibold"/>
                <a:cs typeface="Segoe UI Semibold"/>
              </a:rPr>
              <a:t>Asian </a:t>
            </a:r>
            <a:r>
              <a:rPr sz="900" b="1" spc="-25" dirty="0">
                <a:solidFill>
                  <a:srgbClr val="605D5C"/>
                </a:solidFill>
                <a:latin typeface="Segoe UI Semibold"/>
                <a:cs typeface="Segoe UI Semibold"/>
              </a:rPr>
              <a:t>or</a:t>
            </a:r>
            <a:r>
              <a:rPr sz="900" b="1" dirty="0">
                <a:solidFill>
                  <a:srgbClr val="605D5C"/>
                </a:solidFill>
                <a:latin typeface="Segoe UI Semibold"/>
                <a:cs typeface="Segoe UI Semibold"/>
              </a:rPr>
              <a:t>	</a:t>
            </a:r>
            <a:r>
              <a:rPr sz="900" b="1" spc="-25" dirty="0">
                <a:solidFill>
                  <a:srgbClr val="605D5C"/>
                </a:solidFill>
                <a:latin typeface="Segoe UI Semibold"/>
                <a:cs typeface="Segoe UI Semibold"/>
              </a:rPr>
              <a:t>or</a:t>
            </a:r>
            <a:r>
              <a:rPr sz="900" b="1" dirty="0">
                <a:solidFill>
                  <a:srgbClr val="605D5C"/>
                </a:solidFill>
                <a:latin typeface="Segoe UI Semibold"/>
                <a:cs typeface="Segoe UI Semibold"/>
              </a:rPr>
              <a:t>	</a:t>
            </a:r>
            <a:r>
              <a:rPr sz="900" b="1" spc="-25" dirty="0">
                <a:solidFill>
                  <a:srgbClr val="605D5C"/>
                </a:solidFill>
                <a:latin typeface="Segoe UI Semibold"/>
                <a:cs typeface="Segoe UI Semibold"/>
              </a:rPr>
              <a:t>or </a:t>
            </a:r>
            <a:r>
              <a:rPr sz="900" b="1" dirty="0">
                <a:solidFill>
                  <a:srgbClr val="605D5C"/>
                </a:solidFill>
                <a:latin typeface="Segoe UI Semibold"/>
                <a:cs typeface="Segoe UI Semibold"/>
              </a:rPr>
              <a:t>African</a:t>
            </a:r>
            <a:r>
              <a:rPr sz="900" b="1" spc="210" dirty="0">
                <a:solidFill>
                  <a:srgbClr val="605D5C"/>
                </a:solidFill>
                <a:latin typeface="Segoe UI Semibold"/>
                <a:cs typeface="Segoe UI Semibold"/>
              </a:rPr>
              <a:t> </a:t>
            </a:r>
            <a:r>
              <a:rPr sz="900" b="1" dirty="0">
                <a:solidFill>
                  <a:srgbClr val="605D5C"/>
                </a:solidFill>
                <a:latin typeface="Segoe UI Semibold"/>
                <a:cs typeface="Segoe UI Semibold"/>
              </a:rPr>
              <a:t>multi…</a:t>
            </a:r>
            <a:r>
              <a:rPr sz="900" b="1" spc="150" dirty="0">
                <a:solidFill>
                  <a:srgbClr val="605D5C"/>
                </a:solidFill>
                <a:latin typeface="Segoe UI Semibold"/>
                <a:cs typeface="Segoe UI Semibold"/>
              </a:rPr>
              <a:t>  </a:t>
            </a:r>
            <a:r>
              <a:rPr sz="900" b="1" spc="-10" dirty="0">
                <a:solidFill>
                  <a:srgbClr val="605D5C"/>
                </a:solidFill>
                <a:latin typeface="Segoe UI Semibold"/>
                <a:cs typeface="Segoe UI Semibold"/>
              </a:rPr>
              <a:t>Asian</a:t>
            </a:r>
            <a:endParaRPr sz="900">
              <a:latin typeface="Segoe UI Semibold"/>
              <a:cs typeface="Segoe UI Semibold"/>
            </a:endParaRPr>
          </a:p>
        </p:txBody>
      </p:sp>
      <p:sp>
        <p:nvSpPr>
          <p:cNvPr id="81" name="object 81"/>
          <p:cNvSpPr txBox="1"/>
          <p:nvPr/>
        </p:nvSpPr>
        <p:spPr>
          <a:xfrm>
            <a:off x="8874293" y="6433990"/>
            <a:ext cx="1666875" cy="330200"/>
          </a:xfrm>
          <a:prstGeom prst="rect">
            <a:avLst/>
          </a:prstGeom>
        </p:spPr>
        <p:txBody>
          <a:bodyPr vert="horz" wrap="square" lIns="0" tIns="12065" rIns="0" bIns="0" rtlCol="0">
            <a:spAutoFit/>
          </a:bodyPr>
          <a:lstStyle/>
          <a:p>
            <a:pPr marL="12700">
              <a:lnSpc>
                <a:spcPts val="1019"/>
              </a:lnSpc>
              <a:spcBef>
                <a:spcPts val="95"/>
              </a:spcBef>
            </a:pPr>
            <a:r>
              <a:rPr sz="900" b="1" dirty="0">
                <a:solidFill>
                  <a:srgbClr val="605D5C"/>
                </a:solidFill>
                <a:latin typeface="Segoe UI Semibold"/>
                <a:cs typeface="Segoe UI Semibold"/>
              </a:rPr>
              <a:t>Amer…</a:t>
            </a:r>
            <a:r>
              <a:rPr sz="900" b="1" spc="190" dirty="0">
                <a:solidFill>
                  <a:srgbClr val="605D5C"/>
                </a:solidFill>
                <a:latin typeface="Segoe UI Semibold"/>
                <a:cs typeface="Segoe UI Semibold"/>
              </a:rPr>
              <a:t> </a:t>
            </a:r>
            <a:r>
              <a:rPr sz="900" b="1" dirty="0">
                <a:solidFill>
                  <a:srgbClr val="605D5C"/>
                </a:solidFill>
                <a:latin typeface="Segoe UI Semibold"/>
                <a:cs typeface="Segoe UI Semibold"/>
              </a:rPr>
              <a:t>ethni…</a:t>
            </a:r>
            <a:r>
              <a:rPr sz="900" b="1" spc="190" dirty="0">
                <a:solidFill>
                  <a:srgbClr val="605D5C"/>
                </a:solidFill>
                <a:latin typeface="Segoe UI Semibold"/>
                <a:cs typeface="Segoe UI Semibold"/>
              </a:rPr>
              <a:t> </a:t>
            </a:r>
            <a:r>
              <a:rPr sz="900" b="1" dirty="0">
                <a:solidFill>
                  <a:srgbClr val="605D5C"/>
                </a:solidFill>
                <a:latin typeface="Segoe UI Semibold"/>
                <a:cs typeface="Segoe UI Semibold"/>
              </a:rPr>
              <a:t>Amer…</a:t>
            </a:r>
            <a:r>
              <a:rPr sz="900" b="1" spc="140" dirty="0">
                <a:solidFill>
                  <a:srgbClr val="605D5C"/>
                </a:solidFill>
                <a:latin typeface="Segoe UI Semibold"/>
                <a:cs typeface="Segoe UI Semibold"/>
              </a:rPr>
              <a:t> </a:t>
            </a:r>
            <a:r>
              <a:rPr sz="900" b="1" spc="-10" dirty="0">
                <a:solidFill>
                  <a:srgbClr val="605D5C"/>
                </a:solidFill>
                <a:latin typeface="Segoe UI Semibold"/>
                <a:cs typeface="Segoe UI Semibold"/>
              </a:rPr>
              <a:t>Alask…</a:t>
            </a:r>
            <a:endParaRPr sz="900">
              <a:latin typeface="Segoe UI Semibold"/>
              <a:cs typeface="Segoe UI Semibold"/>
            </a:endParaRPr>
          </a:p>
          <a:p>
            <a:pPr marL="777875">
              <a:lnSpc>
                <a:spcPts val="1380"/>
              </a:lnSpc>
            </a:pPr>
            <a:r>
              <a:rPr sz="1200" spc="-10" dirty="0">
                <a:latin typeface="Trebuchet MS"/>
                <a:cs typeface="Trebuchet MS"/>
              </a:rPr>
              <a:t>Ethnicity</a:t>
            </a:r>
            <a:endParaRPr sz="1200">
              <a:latin typeface="Trebuchet MS"/>
              <a:cs typeface="Trebuchet MS"/>
            </a:endParaRPr>
          </a:p>
        </p:txBody>
      </p:sp>
      <p:sp>
        <p:nvSpPr>
          <p:cNvPr id="82" name="object 82"/>
          <p:cNvSpPr txBox="1"/>
          <p:nvPr/>
        </p:nvSpPr>
        <p:spPr>
          <a:xfrm>
            <a:off x="10146633" y="5962779"/>
            <a:ext cx="800735" cy="481965"/>
          </a:xfrm>
          <a:prstGeom prst="rect">
            <a:avLst/>
          </a:prstGeom>
        </p:spPr>
        <p:txBody>
          <a:bodyPr vert="horz" wrap="square" lIns="0" tIns="12700" rIns="0" bIns="0" rtlCol="0">
            <a:spAutoFit/>
          </a:bodyPr>
          <a:lstStyle/>
          <a:p>
            <a:pPr marL="32384" marR="5080" indent="-20320">
              <a:lnSpc>
                <a:spcPct val="110800"/>
              </a:lnSpc>
              <a:spcBef>
                <a:spcPts val="100"/>
              </a:spcBef>
            </a:pPr>
            <a:r>
              <a:rPr sz="900" b="1" dirty="0">
                <a:solidFill>
                  <a:srgbClr val="605D5C"/>
                </a:solidFill>
                <a:latin typeface="Segoe UI Semibold"/>
                <a:cs typeface="Segoe UI Semibold"/>
              </a:rPr>
              <a:t>Amer…</a:t>
            </a:r>
            <a:r>
              <a:rPr sz="900" b="1" spc="254" dirty="0">
                <a:solidFill>
                  <a:srgbClr val="605D5C"/>
                </a:solidFill>
                <a:latin typeface="Segoe UI Semibold"/>
                <a:cs typeface="Segoe UI Semibold"/>
              </a:rPr>
              <a:t> </a:t>
            </a:r>
            <a:r>
              <a:rPr sz="900" b="1" spc="-10" dirty="0">
                <a:solidFill>
                  <a:srgbClr val="605D5C"/>
                </a:solidFill>
                <a:latin typeface="Segoe UI Semibold"/>
                <a:cs typeface="Segoe UI Semibold"/>
              </a:rPr>
              <a:t>Native </a:t>
            </a:r>
            <a:r>
              <a:rPr sz="900" b="1" dirty="0">
                <a:solidFill>
                  <a:srgbClr val="605D5C"/>
                </a:solidFill>
                <a:latin typeface="Segoe UI Semibold"/>
                <a:cs typeface="Segoe UI Semibold"/>
              </a:rPr>
              <a:t>Indian</a:t>
            </a:r>
            <a:r>
              <a:rPr sz="900" b="1" spc="150" dirty="0">
                <a:solidFill>
                  <a:srgbClr val="605D5C"/>
                </a:solidFill>
                <a:latin typeface="Segoe UI Semibold"/>
                <a:cs typeface="Segoe UI Semibold"/>
              </a:rPr>
              <a:t>  </a:t>
            </a:r>
            <a:r>
              <a:rPr sz="900" b="1" spc="-20" dirty="0">
                <a:solidFill>
                  <a:srgbClr val="605D5C"/>
                </a:solidFill>
                <a:latin typeface="Segoe UI Semibold"/>
                <a:cs typeface="Segoe UI Semibold"/>
              </a:rPr>
              <a:t>Haw…</a:t>
            </a:r>
            <a:endParaRPr sz="900">
              <a:latin typeface="Segoe UI Semibold"/>
              <a:cs typeface="Segoe UI Semibold"/>
            </a:endParaRPr>
          </a:p>
          <a:p>
            <a:pPr marL="139700">
              <a:lnSpc>
                <a:spcPct val="100000"/>
              </a:lnSpc>
              <a:spcBef>
                <a:spcPts val="114"/>
              </a:spcBef>
            </a:pPr>
            <a:r>
              <a:rPr sz="900" b="1" spc="-25" dirty="0">
                <a:solidFill>
                  <a:srgbClr val="605D5C"/>
                </a:solidFill>
                <a:latin typeface="Segoe UI Semibold"/>
                <a:cs typeface="Segoe UI Semibold"/>
              </a:rPr>
              <a:t>or</a:t>
            </a:r>
            <a:endParaRPr sz="900">
              <a:latin typeface="Segoe UI Semibold"/>
              <a:cs typeface="Segoe UI Semibold"/>
            </a:endParaRPr>
          </a:p>
        </p:txBody>
      </p:sp>
      <p:sp>
        <p:nvSpPr>
          <p:cNvPr id="83" name="object 83"/>
          <p:cNvSpPr txBox="1"/>
          <p:nvPr/>
        </p:nvSpPr>
        <p:spPr>
          <a:xfrm>
            <a:off x="11028904" y="5977947"/>
            <a:ext cx="323215" cy="162560"/>
          </a:xfrm>
          <a:prstGeom prst="rect">
            <a:avLst/>
          </a:prstGeom>
        </p:spPr>
        <p:txBody>
          <a:bodyPr vert="horz" wrap="square" lIns="0" tIns="12065" rIns="0" bIns="0" rtlCol="0">
            <a:spAutoFit/>
          </a:bodyPr>
          <a:lstStyle/>
          <a:p>
            <a:pPr marL="12700">
              <a:lnSpc>
                <a:spcPct val="100000"/>
              </a:lnSpc>
              <a:spcBef>
                <a:spcPts val="95"/>
              </a:spcBef>
            </a:pPr>
            <a:r>
              <a:rPr sz="900" b="1" spc="-10" dirty="0">
                <a:solidFill>
                  <a:srgbClr val="605D5C"/>
                </a:solidFill>
                <a:latin typeface="Segoe UI Semibold"/>
                <a:cs typeface="Segoe UI Semibold"/>
              </a:rPr>
              <a:t>Other</a:t>
            </a:r>
            <a:endParaRPr sz="900">
              <a:latin typeface="Segoe UI Semibold"/>
              <a:cs typeface="Segoe UI Semibold"/>
            </a:endParaRPr>
          </a:p>
        </p:txBody>
      </p:sp>
      <p:sp>
        <p:nvSpPr>
          <p:cNvPr id="84" name="object 84"/>
          <p:cNvSpPr txBox="1"/>
          <p:nvPr/>
        </p:nvSpPr>
        <p:spPr>
          <a:xfrm>
            <a:off x="7752557" y="3274282"/>
            <a:ext cx="3094990" cy="715010"/>
          </a:xfrm>
          <a:prstGeom prst="rect">
            <a:avLst/>
          </a:prstGeom>
        </p:spPr>
        <p:txBody>
          <a:bodyPr vert="horz" wrap="square" lIns="0" tIns="12700" rIns="0" bIns="0" rtlCol="0">
            <a:spAutoFit/>
          </a:bodyPr>
          <a:lstStyle/>
          <a:p>
            <a:pPr marL="12700">
              <a:lnSpc>
                <a:spcPct val="100000"/>
              </a:lnSpc>
              <a:spcBef>
                <a:spcPts val="100"/>
              </a:spcBef>
            </a:pPr>
            <a:r>
              <a:rPr sz="1400" spc="-60" dirty="0">
                <a:latin typeface="Trebuchet MS"/>
                <a:cs typeface="Trebuchet MS"/>
              </a:rPr>
              <a:t>Employees</a:t>
            </a:r>
            <a:r>
              <a:rPr sz="1400" spc="-65" dirty="0">
                <a:latin typeface="Trebuchet MS"/>
                <a:cs typeface="Trebuchet MS"/>
              </a:rPr>
              <a:t> </a:t>
            </a:r>
            <a:r>
              <a:rPr sz="1400" spc="-75" dirty="0">
                <a:latin typeface="Trebuchet MS"/>
                <a:cs typeface="Trebuchet MS"/>
              </a:rPr>
              <a:t>by</a:t>
            </a:r>
            <a:r>
              <a:rPr sz="1400" spc="-65" dirty="0">
                <a:latin typeface="Trebuchet MS"/>
                <a:cs typeface="Trebuchet MS"/>
              </a:rPr>
              <a:t> </a:t>
            </a:r>
            <a:r>
              <a:rPr sz="1400" spc="-95" dirty="0">
                <a:latin typeface="Trebuchet MS"/>
                <a:cs typeface="Trebuchet MS"/>
              </a:rPr>
              <a:t>ethnicity</a:t>
            </a:r>
            <a:r>
              <a:rPr sz="1400" spc="-65" dirty="0">
                <a:latin typeface="Trebuchet MS"/>
                <a:cs typeface="Trebuchet MS"/>
              </a:rPr>
              <a:t> </a:t>
            </a:r>
            <a:r>
              <a:rPr sz="1400" spc="-90" dirty="0">
                <a:latin typeface="Trebuchet MS"/>
                <a:cs typeface="Trebuchet MS"/>
              </a:rPr>
              <a:t>and</a:t>
            </a:r>
            <a:r>
              <a:rPr sz="1400" spc="-65" dirty="0">
                <a:latin typeface="Trebuchet MS"/>
                <a:cs typeface="Trebuchet MS"/>
              </a:rPr>
              <a:t> </a:t>
            </a:r>
            <a:r>
              <a:rPr sz="1400" spc="-75" dirty="0">
                <a:latin typeface="Trebuchet MS"/>
                <a:cs typeface="Trebuchet MS"/>
              </a:rPr>
              <a:t>Average</a:t>
            </a:r>
            <a:r>
              <a:rPr sz="1400" spc="-65" dirty="0">
                <a:latin typeface="Trebuchet MS"/>
                <a:cs typeface="Trebuchet MS"/>
              </a:rPr>
              <a:t> </a:t>
            </a:r>
            <a:r>
              <a:rPr sz="1400" spc="-10" dirty="0">
                <a:latin typeface="Trebuchet MS"/>
                <a:cs typeface="Trebuchet MS"/>
              </a:rPr>
              <a:t>Salary</a:t>
            </a:r>
            <a:endParaRPr sz="1400">
              <a:latin typeface="Trebuchet MS"/>
              <a:cs typeface="Trebuchet MS"/>
            </a:endParaRPr>
          </a:p>
          <a:p>
            <a:pPr marL="137160">
              <a:lnSpc>
                <a:spcPct val="100000"/>
              </a:lnSpc>
              <a:spcBef>
                <a:spcPts val="820"/>
              </a:spcBef>
              <a:tabLst>
                <a:tab pos="1206500" algn="l"/>
              </a:tabLst>
            </a:pPr>
            <a:r>
              <a:rPr sz="1000" b="1" spc="-10" dirty="0">
                <a:solidFill>
                  <a:srgbClr val="605D5C"/>
                </a:solidFill>
                <a:latin typeface="Segoe UI Semibold"/>
                <a:cs typeface="Segoe UI Semibold"/>
              </a:rPr>
              <a:t>TotalEmployees</a:t>
            </a:r>
            <a:r>
              <a:rPr sz="1000" b="1" dirty="0">
                <a:solidFill>
                  <a:srgbClr val="605D5C"/>
                </a:solidFill>
                <a:latin typeface="Segoe UI Semibold"/>
                <a:cs typeface="Segoe UI Semibold"/>
              </a:rPr>
              <a:t>	</a:t>
            </a:r>
            <a:r>
              <a:rPr sz="1000" b="1" spc="-10" dirty="0">
                <a:solidFill>
                  <a:srgbClr val="605D5C"/>
                </a:solidFill>
                <a:latin typeface="Segoe UI Semibold"/>
                <a:cs typeface="Segoe UI Semibold"/>
              </a:rPr>
              <a:t>AverageSalary</a:t>
            </a:r>
            <a:endParaRPr sz="1000">
              <a:latin typeface="Segoe UI Semibold"/>
              <a:cs typeface="Segoe UI Semibold"/>
            </a:endParaRPr>
          </a:p>
          <a:p>
            <a:pPr marL="221615">
              <a:lnSpc>
                <a:spcPct val="100000"/>
              </a:lnSpc>
              <a:spcBef>
                <a:spcPts val="645"/>
              </a:spcBef>
            </a:pPr>
            <a:r>
              <a:rPr sz="900" b="1" spc="-20" dirty="0">
                <a:solidFill>
                  <a:srgbClr val="605D5C"/>
                </a:solidFill>
                <a:latin typeface="Segoe UI Semibold"/>
                <a:cs typeface="Segoe UI Semibold"/>
              </a:rPr>
              <a:t>1000</a:t>
            </a:r>
            <a:endParaRPr sz="900">
              <a:latin typeface="Segoe UI Semibold"/>
              <a:cs typeface="Segoe UI Semibold"/>
            </a:endParaRPr>
          </a:p>
        </p:txBody>
      </p:sp>
      <p:grpSp>
        <p:nvGrpSpPr>
          <p:cNvPr id="85" name="object 85"/>
          <p:cNvGrpSpPr/>
          <p:nvPr/>
        </p:nvGrpSpPr>
        <p:grpSpPr>
          <a:xfrm>
            <a:off x="219075" y="219075"/>
            <a:ext cx="12211050" cy="876300"/>
            <a:chOff x="219075" y="219075"/>
            <a:chExt cx="12211050" cy="876300"/>
          </a:xfrm>
        </p:grpSpPr>
        <p:sp>
          <p:nvSpPr>
            <p:cNvPr id="86" name="object 86"/>
            <p:cNvSpPr/>
            <p:nvPr/>
          </p:nvSpPr>
          <p:spPr>
            <a:xfrm>
              <a:off x="228600" y="228600"/>
              <a:ext cx="12192000" cy="857250"/>
            </a:xfrm>
            <a:custGeom>
              <a:avLst/>
              <a:gdLst/>
              <a:ahLst/>
              <a:cxnLst/>
              <a:rect l="l" t="t" r="r" b="b"/>
              <a:pathLst>
                <a:path w="12192000" h="857250">
                  <a:moveTo>
                    <a:pt x="12192000" y="857250"/>
                  </a:moveTo>
                  <a:lnTo>
                    <a:pt x="0" y="857250"/>
                  </a:lnTo>
                  <a:lnTo>
                    <a:pt x="0" y="0"/>
                  </a:lnTo>
                  <a:lnTo>
                    <a:pt x="12192000" y="0"/>
                  </a:lnTo>
                  <a:lnTo>
                    <a:pt x="12192000" y="857250"/>
                  </a:lnTo>
                  <a:close/>
                </a:path>
              </a:pathLst>
            </a:custGeom>
            <a:solidFill>
              <a:srgbClr val="FFAE00"/>
            </a:solidFill>
          </p:spPr>
          <p:txBody>
            <a:bodyPr wrap="square" lIns="0" tIns="0" rIns="0" bIns="0" rtlCol="0"/>
            <a:lstStyle/>
            <a:p>
              <a:endParaRPr/>
            </a:p>
          </p:txBody>
        </p:sp>
        <p:sp>
          <p:nvSpPr>
            <p:cNvPr id="87" name="object 87"/>
            <p:cNvSpPr/>
            <p:nvPr/>
          </p:nvSpPr>
          <p:spPr>
            <a:xfrm>
              <a:off x="228600" y="228600"/>
              <a:ext cx="12192000" cy="857250"/>
            </a:xfrm>
            <a:custGeom>
              <a:avLst/>
              <a:gdLst/>
              <a:ahLst/>
              <a:cxnLst/>
              <a:rect l="l" t="t" r="r" b="b"/>
              <a:pathLst>
                <a:path w="12192000" h="857250">
                  <a:moveTo>
                    <a:pt x="0" y="0"/>
                  </a:moveTo>
                  <a:lnTo>
                    <a:pt x="12192000" y="0"/>
                  </a:lnTo>
                  <a:lnTo>
                    <a:pt x="12192000" y="857250"/>
                  </a:lnTo>
                  <a:lnTo>
                    <a:pt x="0" y="857250"/>
                  </a:lnTo>
                  <a:lnTo>
                    <a:pt x="0" y="0"/>
                  </a:lnTo>
                  <a:close/>
                </a:path>
              </a:pathLst>
            </a:custGeom>
            <a:ln w="19050">
              <a:solidFill>
                <a:srgbClr val="BE7900"/>
              </a:solidFill>
            </a:ln>
          </p:spPr>
          <p:txBody>
            <a:bodyPr wrap="square" lIns="0" tIns="0" rIns="0" bIns="0" rtlCol="0"/>
            <a:lstStyle/>
            <a:p>
              <a:endParaRPr/>
            </a:p>
          </p:txBody>
        </p:sp>
      </p:grpSp>
      <p:sp>
        <p:nvSpPr>
          <p:cNvPr id="88" name="object 88"/>
          <p:cNvSpPr txBox="1">
            <a:spLocks noGrp="1"/>
          </p:cNvSpPr>
          <p:nvPr>
            <p:ph type="title"/>
          </p:nvPr>
        </p:nvSpPr>
        <p:spPr>
          <a:xfrm>
            <a:off x="399439" y="451939"/>
            <a:ext cx="6362142" cy="474489"/>
          </a:xfrm>
          <a:prstGeom prst="rect">
            <a:avLst/>
          </a:prstGeom>
        </p:spPr>
        <p:txBody>
          <a:bodyPr vert="horz" wrap="square" lIns="0" tIns="12700" rIns="0" bIns="0" rtlCol="0">
            <a:spAutoFit/>
          </a:bodyPr>
          <a:lstStyle/>
          <a:p>
            <a:pPr marL="12700">
              <a:lnSpc>
                <a:spcPct val="100000"/>
              </a:lnSpc>
              <a:spcBef>
                <a:spcPts val="100"/>
              </a:spcBef>
            </a:pPr>
            <a:r>
              <a:rPr sz="3000" dirty="0"/>
              <a:t>ATLAS</a:t>
            </a:r>
            <a:r>
              <a:rPr sz="3000" spc="-30" dirty="0"/>
              <a:t> </a:t>
            </a:r>
            <a:r>
              <a:rPr sz="3000" dirty="0"/>
              <a:t>LAB</a:t>
            </a:r>
            <a:r>
              <a:rPr sz="3000" spc="-25" dirty="0"/>
              <a:t> </a:t>
            </a:r>
            <a:r>
              <a:rPr sz="3000" dirty="0"/>
              <a:t>|</a:t>
            </a:r>
            <a:r>
              <a:rPr sz="3000" spc="-25" dirty="0"/>
              <a:t> </a:t>
            </a:r>
            <a:r>
              <a:rPr sz="3000" spc="-10" dirty="0"/>
              <a:t>Demographics</a:t>
            </a:r>
          </a:p>
        </p:txBody>
      </p:sp>
      <p:pic>
        <p:nvPicPr>
          <p:cNvPr id="89" name="object 89"/>
          <p:cNvPicPr/>
          <p:nvPr/>
        </p:nvPicPr>
        <p:blipFill>
          <a:blip r:embed="rId11" cstate="print"/>
          <a:stretch>
            <a:fillRect/>
          </a:stretch>
        </p:blipFill>
        <p:spPr>
          <a:xfrm>
            <a:off x="5526881" y="228600"/>
            <a:ext cx="1685925" cy="857250"/>
          </a:xfrm>
          <a:prstGeom prst="rect">
            <a:avLst/>
          </a:prstGeom>
        </p:spPr>
      </p:pic>
      <p:sp>
        <p:nvSpPr>
          <p:cNvPr id="90" name="object 90"/>
          <p:cNvSpPr txBox="1"/>
          <p:nvPr/>
        </p:nvSpPr>
        <p:spPr>
          <a:xfrm>
            <a:off x="6075313" y="562038"/>
            <a:ext cx="601980" cy="193040"/>
          </a:xfrm>
          <a:prstGeom prst="rect">
            <a:avLst/>
          </a:prstGeom>
        </p:spPr>
        <p:txBody>
          <a:bodyPr vert="horz" wrap="square" lIns="0" tIns="12700" rIns="0" bIns="0" rtlCol="0">
            <a:spAutoFit/>
          </a:bodyPr>
          <a:lstStyle/>
          <a:p>
            <a:pPr>
              <a:lnSpc>
                <a:spcPct val="100000"/>
              </a:lnSpc>
              <a:spcBef>
                <a:spcPts val="100"/>
              </a:spcBef>
            </a:pPr>
            <a:r>
              <a:rPr sz="1100" b="1" i="1" spc="-10" dirty="0">
                <a:latin typeface="Segoe UI Semibold"/>
                <a:cs typeface="Segoe UI Semibold"/>
              </a:rPr>
              <a:t>Overview</a:t>
            </a:r>
            <a:endParaRPr sz="1100">
              <a:latin typeface="Segoe UI Semibold"/>
              <a:cs typeface="Segoe UI Semibold"/>
            </a:endParaRPr>
          </a:p>
        </p:txBody>
      </p:sp>
      <p:pic>
        <p:nvPicPr>
          <p:cNvPr id="91" name="object 91"/>
          <p:cNvPicPr/>
          <p:nvPr/>
        </p:nvPicPr>
        <p:blipFill>
          <a:blip r:embed="rId12" cstate="print"/>
          <a:stretch>
            <a:fillRect/>
          </a:stretch>
        </p:blipFill>
        <p:spPr>
          <a:xfrm>
            <a:off x="7212807" y="228600"/>
            <a:ext cx="1685924" cy="857250"/>
          </a:xfrm>
          <a:prstGeom prst="rect">
            <a:avLst/>
          </a:prstGeom>
        </p:spPr>
      </p:pic>
      <p:sp>
        <p:nvSpPr>
          <p:cNvPr id="92" name="object 92"/>
          <p:cNvSpPr txBox="1"/>
          <p:nvPr/>
        </p:nvSpPr>
        <p:spPr>
          <a:xfrm>
            <a:off x="7644259" y="574706"/>
            <a:ext cx="835660" cy="177800"/>
          </a:xfrm>
          <a:prstGeom prst="rect">
            <a:avLst/>
          </a:prstGeom>
        </p:spPr>
        <p:txBody>
          <a:bodyPr vert="horz" wrap="square" lIns="0" tIns="12700" rIns="0" bIns="0" rtlCol="0">
            <a:spAutoFit/>
          </a:bodyPr>
          <a:lstStyle/>
          <a:p>
            <a:pPr>
              <a:lnSpc>
                <a:spcPct val="100000"/>
              </a:lnSpc>
              <a:spcBef>
                <a:spcPts val="100"/>
              </a:spcBef>
            </a:pPr>
            <a:r>
              <a:rPr sz="1000" b="1" i="1" spc="-10" dirty="0">
                <a:solidFill>
                  <a:srgbClr val="FFFFFF"/>
                </a:solidFill>
                <a:latin typeface="Segoe UI Semibold"/>
                <a:cs typeface="Segoe UI Semibold"/>
              </a:rPr>
              <a:t>Demographics</a:t>
            </a:r>
            <a:endParaRPr sz="1000">
              <a:latin typeface="Segoe UI Semibold"/>
              <a:cs typeface="Segoe UI Semibold"/>
            </a:endParaRPr>
          </a:p>
        </p:txBody>
      </p:sp>
      <p:pic>
        <p:nvPicPr>
          <p:cNvPr id="93" name="object 93"/>
          <p:cNvPicPr/>
          <p:nvPr/>
        </p:nvPicPr>
        <p:blipFill>
          <a:blip r:embed="rId13" cstate="print"/>
          <a:stretch>
            <a:fillRect/>
          </a:stretch>
        </p:blipFill>
        <p:spPr>
          <a:xfrm>
            <a:off x="8898732" y="228600"/>
            <a:ext cx="1685924" cy="857250"/>
          </a:xfrm>
          <a:prstGeom prst="rect">
            <a:avLst/>
          </a:prstGeom>
        </p:spPr>
      </p:pic>
      <p:sp>
        <p:nvSpPr>
          <p:cNvPr id="94" name="object 94"/>
          <p:cNvSpPr txBox="1"/>
          <p:nvPr/>
        </p:nvSpPr>
        <p:spPr>
          <a:xfrm>
            <a:off x="9096078" y="562038"/>
            <a:ext cx="1304290" cy="193040"/>
          </a:xfrm>
          <a:prstGeom prst="rect">
            <a:avLst/>
          </a:prstGeom>
        </p:spPr>
        <p:txBody>
          <a:bodyPr vert="horz" wrap="square" lIns="0" tIns="12700" rIns="0" bIns="0" rtlCol="0">
            <a:spAutoFit/>
          </a:bodyPr>
          <a:lstStyle/>
          <a:p>
            <a:pPr>
              <a:lnSpc>
                <a:spcPct val="100000"/>
              </a:lnSpc>
              <a:spcBef>
                <a:spcPts val="100"/>
              </a:spcBef>
            </a:pPr>
            <a:r>
              <a:rPr sz="1100" b="1" i="1" dirty="0">
                <a:latin typeface="Segoe UI Semibold"/>
                <a:cs typeface="Segoe UI Semibold"/>
              </a:rPr>
              <a:t>Performance</a:t>
            </a:r>
            <a:r>
              <a:rPr sz="1100" b="1" i="1" spc="-35" dirty="0">
                <a:latin typeface="Segoe UI Semibold"/>
                <a:cs typeface="Segoe UI Semibold"/>
              </a:rPr>
              <a:t> </a:t>
            </a:r>
            <a:r>
              <a:rPr sz="1100" b="1" i="1" spc="-10" dirty="0">
                <a:latin typeface="Segoe UI Semibold"/>
                <a:cs typeface="Segoe UI Semibold"/>
              </a:rPr>
              <a:t>Tracker</a:t>
            </a:r>
            <a:endParaRPr sz="1100">
              <a:latin typeface="Segoe UI Semibold"/>
              <a:cs typeface="Segoe UI Semibold"/>
            </a:endParaRPr>
          </a:p>
        </p:txBody>
      </p:sp>
      <p:pic>
        <p:nvPicPr>
          <p:cNvPr id="95" name="object 95"/>
          <p:cNvPicPr/>
          <p:nvPr/>
        </p:nvPicPr>
        <p:blipFill>
          <a:blip r:embed="rId14" cstate="print"/>
          <a:stretch>
            <a:fillRect/>
          </a:stretch>
        </p:blipFill>
        <p:spPr>
          <a:xfrm>
            <a:off x="10584657" y="228600"/>
            <a:ext cx="1685924" cy="857250"/>
          </a:xfrm>
          <a:prstGeom prst="rect">
            <a:avLst/>
          </a:prstGeom>
        </p:spPr>
      </p:pic>
      <p:sp>
        <p:nvSpPr>
          <p:cNvPr id="96" name="object 96"/>
          <p:cNvSpPr txBox="1"/>
          <p:nvPr/>
        </p:nvSpPr>
        <p:spPr>
          <a:xfrm>
            <a:off x="11162853" y="562038"/>
            <a:ext cx="542290" cy="193040"/>
          </a:xfrm>
          <a:prstGeom prst="rect">
            <a:avLst/>
          </a:prstGeom>
        </p:spPr>
        <p:txBody>
          <a:bodyPr vert="horz" wrap="square" lIns="0" tIns="12700" rIns="0" bIns="0" rtlCol="0">
            <a:spAutoFit/>
          </a:bodyPr>
          <a:lstStyle/>
          <a:p>
            <a:pPr>
              <a:lnSpc>
                <a:spcPct val="100000"/>
              </a:lnSpc>
              <a:spcBef>
                <a:spcPts val="100"/>
              </a:spcBef>
            </a:pPr>
            <a:r>
              <a:rPr sz="1100" b="1" i="1" spc="-10" dirty="0">
                <a:latin typeface="Segoe UI Semibold"/>
                <a:cs typeface="Segoe UI Semibold"/>
              </a:rPr>
              <a:t>Attrition</a:t>
            </a:r>
            <a:endParaRPr sz="1100">
              <a:latin typeface="Segoe UI Semibold"/>
              <a:cs typeface="Segoe UI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648883" cy="73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552C8-E159-48FC-BDAA-AC09FF9A69A0}"/>
              </a:ext>
            </a:extLst>
          </p:cNvPr>
          <p:cNvSpPr>
            <a:spLocks noGrp="1"/>
          </p:cNvSpPr>
          <p:nvPr>
            <p:ph type="title"/>
          </p:nvPr>
        </p:nvSpPr>
        <p:spPr>
          <a:xfrm>
            <a:off x="876143" y="1706878"/>
            <a:ext cx="3671989" cy="4584192"/>
          </a:xfrm>
        </p:spPr>
        <p:txBody>
          <a:bodyPr anchor="ctr">
            <a:normAutofit/>
          </a:bodyPr>
          <a:lstStyle/>
          <a:p>
            <a:r>
              <a:rPr lang="en-US" dirty="0"/>
              <a:t>Insights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8832" y="2292094"/>
            <a:ext cx="0" cy="341376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58C46D7-2D2D-4A6A-A528-2ECA13DB7107}"/>
              </a:ext>
            </a:extLst>
          </p:cNvPr>
          <p:cNvSpPr>
            <a:spLocks noGrp="1"/>
          </p:cNvSpPr>
          <p:nvPr>
            <p:ph idx="1"/>
          </p:nvPr>
        </p:nvSpPr>
        <p:spPr>
          <a:xfrm>
            <a:off x="5109532" y="1706878"/>
            <a:ext cx="6359879" cy="4584192"/>
          </a:xfrm>
        </p:spPr>
        <p:txBody>
          <a:bodyPr anchor="ctr">
            <a:normAutofit/>
          </a:bodyPr>
          <a:lstStyle/>
          <a:p>
            <a:pPr marL="285750" indent="-285750">
              <a:buFont typeface="Arial" panose="020B0604020202020204" pitchFamily="34" charset="0"/>
              <a:buChar char="•"/>
            </a:pPr>
            <a:r>
              <a:rPr lang="en-US"/>
              <a:t>Majority of employees are between 20 – 29 years old</a:t>
            </a:r>
          </a:p>
          <a:p>
            <a:pPr marL="285750" indent="-285750">
              <a:buFont typeface="Arial" panose="020B0604020202020204" pitchFamily="34" charset="0"/>
              <a:buChar char="•"/>
            </a:pPr>
            <a:r>
              <a:rPr lang="en-US"/>
              <a:t>Currently, Atlas labs employ 2.7% more women than men.</a:t>
            </a:r>
          </a:p>
          <a:p>
            <a:pPr marL="285750" indent="-285750">
              <a:buFont typeface="Arial" panose="020B0604020202020204" pitchFamily="34" charset="0"/>
              <a:buChar char="•"/>
            </a:pPr>
            <a:r>
              <a:rPr lang="en-US"/>
              <a:t>Non- binary make up 8.5% of total employees.</a:t>
            </a:r>
          </a:p>
          <a:p>
            <a:pPr marL="285750" indent="-285750">
              <a:buFont typeface="Arial" panose="020B0604020202020204" pitchFamily="34" charset="0"/>
              <a:buChar char="•"/>
            </a:pPr>
            <a:r>
              <a:rPr lang="en-US"/>
              <a:t>White have the highest average salary</a:t>
            </a:r>
          </a:p>
          <a:p>
            <a:pPr marL="285750" indent="-285750">
              <a:buFont typeface="Arial" panose="020B0604020202020204" pitchFamily="34" charset="0"/>
              <a:buChar char="•"/>
            </a:pPr>
            <a:r>
              <a:rPr lang="en-US"/>
              <a:t>Mixed or multiple ethnic groups have one of the lowest average salaries</a:t>
            </a:r>
          </a:p>
        </p:txBody>
      </p:sp>
    </p:spTree>
    <p:extLst>
      <p:ext uri="{BB962C8B-B14F-4D97-AF65-F5344CB8AC3E}">
        <p14:creationId xmlns:p14="http://schemas.microsoft.com/office/powerpoint/2010/main" val="64722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20" dirty="0">
                <a:solidFill>
                  <a:srgbClr val="FFFFFF"/>
                </a:solidFill>
                <a:latin typeface="Segoe UI"/>
                <a:cs typeface="Segoe UI"/>
              </a:rPr>
              <a:t> </a:t>
            </a:r>
            <a:r>
              <a:rPr sz="900" dirty="0">
                <a:solidFill>
                  <a:srgbClr val="FFFFFF"/>
                </a:solidFill>
                <a:latin typeface="Segoe UI"/>
                <a:cs typeface="Segoe UI"/>
              </a:rPr>
              <a:t>BI</a:t>
            </a:r>
            <a:r>
              <a:rPr sz="900" spc="-1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1085850"/>
            <a:ext cx="12192000" cy="6000750"/>
          </a:xfrm>
          <a:custGeom>
            <a:avLst/>
            <a:gdLst/>
            <a:ahLst/>
            <a:cxnLst/>
            <a:rect l="l" t="t" r="r" b="b"/>
            <a:pathLst>
              <a:path w="12192000" h="6000750">
                <a:moveTo>
                  <a:pt x="0" y="6000750"/>
                </a:moveTo>
                <a:lnTo>
                  <a:pt x="12192000" y="6000750"/>
                </a:lnTo>
                <a:lnTo>
                  <a:pt x="12192000" y="0"/>
                </a:lnTo>
                <a:lnTo>
                  <a:pt x="0" y="0"/>
                </a:lnTo>
                <a:lnTo>
                  <a:pt x="0" y="6000750"/>
                </a:lnTo>
                <a:close/>
              </a:path>
            </a:pathLst>
          </a:custGeom>
          <a:solidFill>
            <a:srgbClr val="F6F6FB"/>
          </a:solidFill>
        </p:spPr>
        <p:txBody>
          <a:bodyPr wrap="square" lIns="0" tIns="0" rIns="0" bIns="0" rtlCol="0"/>
          <a:lstStyle/>
          <a:p>
            <a:endParaRPr/>
          </a:p>
        </p:txBody>
      </p:sp>
      <p:grpSp>
        <p:nvGrpSpPr>
          <p:cNvPr id="4" name="object 4"/>
          <p:cNvGrpSpPr/>
          <p:nvPr/>
        </p:nvGrpSpPr>
        <p:grpSpPr>
          <a:xfrm>
            <a:off x="335756" y="1335881"/>
            <a:ext cx="1552575" cy="2695575"/>
            <a:chOff x="335756" y="1335881"/>
            <a:chExt cx="1552575" cy="2695575"/>
          </a:xfrm>
        </p:grpSpPr>
        <p:sp>
          <p:nvSpPr>
            <p:cNvPr id="5" name="object 5"/>
            <p:cNvSpPr/>
            <p:nvPr/>
          </p:nvSpPr>
          <p:spPr>
            <a:xfrm>
              <a:off x="335756" y="1335881"/>
              <a:ext cx="1552575" cy="2695575"/>
            </a:xfrm>
            <a:custGeom>
              <a:avLst/>
              <a:gdLst/>
              <a:ahLst/>
              <a:cxnLst/>
              <a:rect l="l" t="t" r="r" b="b"/>
              <a:pathLst>
                <a:path w="1552575" h="2695575">
                  <a:moveTo>
                    <a:pt x="1552575" y="2695575"/>
                  </a:moveTo>
                  <a:lnTo>
                    <a:pt x="0" y="2695575"/>
                  </a:lnTo>
                  <a:lnTo>
                    <a:pt x="0" y="0"/>
                  </a:lnTo>
                  <a:lnTo>
                    <a:pt x="1552575" y="0"/>
                  </a:lnTo>
                  <a:lnTo>
                    <a:pt x="1552575" y="2695575"/>
                  </a:lnTo>
                  <a:close/>
                </a:path>
              </a:pathLst>
            </a:custGeom>
            <a:solidFill>
              <a:srgbClr val="FFF7F0"/>
            </a:solidFill>
          </p:spPr>
          <p:txBody>
            <a:bodyPr wrap="square" lIns="0" tIns="0" rIns="0" bIns="0" rtlCol="0"/>
            <a:lstStyle/>
            <a:p>
              <a:endParaRPr/>
            </a:p>
          </p:txBody>
        </p:sp>
        <p:sp>
          <p:nvSpPr>
            <p:cNvPr id="6" name="object 6"/>
            <p:cNvSpPr/>
            <p:nvPr/>
          </p:nvSpPr>
          <p:spPr>
            <a:xfrm>
              <a:off x="383381" y="1745456"/>
              <a:ext cx="1457325" cy="9525"/>
            </a:xfrm>
            <a:custGeom>
              <a:avLst/>
              <a:gdLst/>
              <a:ahLst/>
              <a:cxnLst/>
              <a:rect l="l" t="t" r="r" b="b"/>
              <a:pathLst>
                <a:path w="1457325" h="9525">
                  <a:moveTo>
                    <a:pt x="1457325" y="9525"/>
                  </a:moveTo>
                  <a:lnTo>
                    <a:pt x="0" y="9525"/>
                  </a:lnTo>
                  <a:lnTo>
                    <a:pt x="0" y="0"/>
                  </a:lnTo>
                  <a:lnTo>
                    <a:pt x="1457325" y="0"/>
                  </a:lnTo>
                  <a:lnTo>
                    <a:pt x="1457325" y="9525"/>
                  </a:lnTo>
                  <a:close/>
                </a:path>
              </a:pathLst>
            </a:custGeom>
            <a:solidFill>
              <a:srgbClr val="C7C7C7"/>
            </a:solidFill>
          </p:spPr>
          <p:txBody>
            <a:bodyPr wrap="square" lIns="0" tIns="0" rIns="0" bIns="0" rtlCol="0"/>
            <a:lstStyle/>
            <a:p>
              <a:endParaRPr/>
            </a:p>
          </p:txBody>
        </p:sp>
      </p:grpSp>
      <p:sp>
        <p:nvSpPr>
          <p:cNvPr id="7" name="object 7"/>
          <p:cNvSpPr txBox="1"/>
          <p:nvPr/>
        </p:nvSpPr>
        <p:spPr>
          <a:xfrm>
            <a:off x="383381" y="1554956"/>
            <a:ext cx="1457325" cy="200025"/>
          </a:xfrm>
          <a:prstGeom prst="rect">
            <a:avLst/>
          </a:prstGeom>
          <a:solidFill>
            <a:srgbClr val="FFFFFF"/>
          </a:solidFill>
        </p:spPr>
        <p:txBody>
          <a:bodyPr vert="horz" wrap="square" lIns="0" tIns="9525" rIns="0" bIns="0" rtlCol="0">
            <a:spAutoFit/>
          </a:bodyPr>
          <a:lstStyle/>
          <a:p>
            <a:pPr marL="76200">
              <a:lnSpc>
                <a:spcPct val="100000"/>
              </a:lnSpc>
              <a:spcBef>
                <a:spcPts val="75"/>
              </a:spcBef>
            </a:pPr>
            <a:r>
              <a:rPr sz="1050" spc="-45" dirty="0">
                <a:solidFill>
                  <a:srgbClr val="252423"/>
                </a:solidFill>
                <a:latin typeface="Segoe UI Symbol"/>
                <a:cs typeface="Segoe UI Symbol"/>
              </a:rPr>
              <a:t></a:t>
            </a:r>
            <a:r>
              <a:rPr sz="1050" spc="105" dirty="0">
                <a:solidFill>
                  <a:srgbClr val="252423"/>
                </a:solidFill>
                <a:latin typeface="Segoe UI Symbol"/>
                <a:cs typeface="Segoe UI Symbol"/>
              </a:rPr>
              <a:t> </a:t>
            </a:r>
            <a:r>
              <a:rPr sz="1200" b="1" spc="-10" dirty="0">
                <a:solidFill>
                  <a:srgbClr val="747474"/>
                </a:solidFill>
                <a:latin typeface="Segoe UI Semibold"/>
                <a:cs typeface="Segoe UI Semibold"/>
              </a:rPr>
              <a:t>Search</a:t>
            </a:r>
            <a:endParaRPr sz="1200">
              <a:latin typeface="Segoe UI Semibold"/>
              <a:cs typeface="Segoe UI Semibold"/>
            </a:endParaRPr>
          </a:p>
        </p:txBody>
      </p:sp>
      <p:sp>
        <p:nvSpPr>
          <p:cNvPr id="8" name="object 8"/>
          <p:cNvSpPr txBox="1"/>
          <p:nvPr/>
        </p:nvSpPr>
        <p:spPr>
          <a:xfrm>
            <a:off x="335756" y="1335881"/>
            <a:ext cx="1552575" cy="2695575"/>
          </a:xfrm>
          <a:prstGeom prst="rect">
            <a:avLst/>
          </a:prstGeom>
        </p:spPr>
        <p:txBody>
          <a:bodyPr vert="horz" wrap="square" lIns="0" tIns="19050" rIns="0" bIns="0" rtlCol="0">
            <a:spAutoFit/>
          </a:bodyPr>
          <a:lstStyle/>
          <a:p>
            <a:pPr marL="123825">
              <a:lnSpc>
                <a:spcPct val="100000"/>
              </a:lnSpc>
              <a:spcBef>
                <a:spcPts val="150"/>
              </a:spcBef>
              <a:tabLst>
                <a:tab pos="1309370" algn="l"/>
              </a:tabLst>
            </a:pPr>
            <a:r>
              <a:rPr sz="1200" spc="-60" dirty="0">
                <a:latin typeface="Trebuchet MS"/>
                <a:cs typeface="Trebuchet MS"/>
              </a:rPr>
              <a:t>Select</a:t>
            </a:r>
            <a:r>
              <a:rPr sz="1200" spc="-50" dirty="0">
                <a:latin typeface="Trebuchet MS"/>
                <a:cs typeface="Trebuchet MS"/>
              </a:rPr>
              <a:t> </a:t>
            </a:r>
            <a:r>
              <a:rPr sz="1200" spc="-10" dirty="0">
                <a:latin typeface="Trebuchet MS"/>
                <a:cs typeface="Trebuchet MS"/>
              </a:rPr>
              <a:t>Employ…</a:t>
            </a:r>
            <a:r>
              <a:rPr sz="1200" dirty="0">
                <a:latin typeface="Trebuchet MS"/>
                <a:cs typeface="Trebuchet MS"/>
              </a:rPr>
              <a:t>	</a:t>
            </a:r>
            <a:r>
              <a:rPr sz="1350" spc="652" baseline="3086" dirty="0">
                <a:solidFill>
                  <a:srgbClr val="605D5C"/>
                </a:solidFill>
                <a:latin typeface="Segoe UI Symbol"/>
                <a:cs typeface="Segoe UI Symbol"/>
              </a:rPr>
              <a:t></a:t>
            </a:r>
            <a:endParaRPr sz="1350" baseline="3086">
              <a:latin typeface="Segoe UI Symbol"/>
              <a:cs typeface="Segoe UI Symbol"/>
            </a:endParaRPr>
          </a:p>
          <a:p>
            <a:pPr>
              <a:lnSpc>
                <a:spcPct val="100000"/>
              </a:lnSpc>
              <a:spcBef>
                <a:spcPts val="20"/>
              </a:spcBef>
            </a:pPr>
            <a:endParaRPr sz="1550">
              <a:latin typeface="Segoe UI Symbol"/>
              <a:cs typeface="Segoe UI Symbol"/>
            </a:endParaRPr>
          </a:p>
          <a:p>
            <a:pPr marL="123189">
              <a:lnSpc>
                <a:spcPct val="100000"/>
              </a:lnSpc>
            </a:pPr>
            <a:r>
              <a:rPr sz="1800" spc="967" baseline="-6944" dirty="0">
                <a:solidFill>
                  <a:srgbClr val="787774"/>
                </a:solidFill>
                <a:latin typeface="Segoe UI Symbol"/>
                <a:cs typeface="Segoe UI Symbol"/>
              </a:rPr>
              <a:t></a:t>
            </a:r>
            <a:r>
              <a:rPr sz="1800" spc="397" baseline="-6944" dirty="0">
                <a:solidFill>
                  <a:srgbClr val="787774"/>
                </a:solidFill>
                <a:latin typeface="Segoe UI Symbol"/>
                <a:cs typeface="Segoe UI Symbol"/>
              </a:rPr>
              <a:t> </a:t>
            </a:r>
            <a:r>
              <a:rPr sz="1200" b="1" dirty="0">
                <a:solidFill>
                  <a:srgbClr val="252423"/>
                </a:solidFill>
                <a:latin typeface="Segoe UI Semibold"/>
                <a:cs typeface="Segoe UI Semibold"/>
              </a:rPr>
              <a:t>Abra </a:t>
            </a:r>
            <a:r>
              <a:rPr sz="1200" b="1" spc="-10" dirty="0">
                <a:solidFill>
                  <a:srgbClr val="252423"/>
                </a:solidFill>
                <a:latin typeface="Segoe UI Semibold"/>
                <a:cs typeface="Segoe UI Semibold"/>
              </a:rPr>
              <a:t>MacGray</a:t>
            </a:r>
            <a:endParaRPr sz="1200">
              <a:latin typeface="Segoe UI Semibold"/>
              <a:cs typeface="Segoe UI Semibold"/>
            </a:endParaRPr>
          </a:p>
          <a:p>
            <a:pPr marL="123189">
              <a:lnSpc>
                <a:spcPct val="100000"/>
              </a:lnSpc>
              <a:spcBef>
                <a:spcPts val="735"/>
              </a:spcBef>
            </a:pPr>
            <a:r>
              <a:rPr sz="1800" spc="967" baseline="-6944" dirty="0">
                <a:solidFill>
                  <a:srgbClr val="787774"/>
                </a:solidFill>
                <a:latin typeface="Segoe UI Symbol"/>
                <a:cs typeface="Segoe UI Symbol"/>
              </a:rPr>
              <a:t></a:t>
            </a:r>
            <a:r>
              <a:rPr sz="1800" spc="397" baseline="-6944" dirty="0">
                <a:solidFill>
                  <a:srgbClr val="787774"/>
                </a:solidFill>
                <a:latin typeface="Segoe UI Symbol"/>
                <a:cs typeface="Segoe UI Symbol"/>
              </a:rPr>
              <a:t> </a:t>
            </a:r>
            <a:r>
              <a:rPr sz="1200" b="1" dirty="0">
                <a:solidFill>
                  <a:srgbClr val="252423"/>
                </a:solidFill>
                <a:latin typeface="Segoe UI Semibold"/>
                <a:cs typeface="Segoe UI Semibold"/>
              </a:rPr>
              <a:t>Ada </a:t>
            </a:r>
            <a:r>
              <a:rPr sz="1200" b="1" spc="-10" dirty="0">
                <a:solidFill>
                  <a:srgbClr val="252423"/>
                </a:solidFill>
                <a:latin typeface="Segoe UI Semibold"/>
                <a:cs typeface="Segoe UI Semibold"/>
              </a:rPr>
              <a:t>Bynold</a:t>
            </a:r>
            <a:endParaRPr sz="1200">
              <a:latin typeface="Segoe UI Semibold"/>
              <a:cs typeface="Segoe UI Semibold"/>
            </a:endParaRPr>
          </a:p>
          <a:p>
            <a:pPr marL="123189">
              <a:lnSpc>
                <a:spcPct val="100000"/>
              </a:lnSpc>
              <a:spcBef>
                <a:spcPts val="735"/>
              </a:spcBef>
            </a:pPr>
            <a:r>
              <a:rPr sz="1800" spc="967" baseline="-6944" dirty="0">
                <a:solidFill>
                  <a:srgbClr val="787774"/>
                </a:solidFill>
                <a:latin typeface="Segoe UI Symbol"/>
                <a:cs typeface="Segoe UI Symbol"/>
              </a:rPr>
              <a:t></a:t>
            </a:r>
            <a:r>
              <a:rPr sz="1800" spc="397" baseline="-6944" dirty="0">
                <a:solidFill>
                  <a:srgbClr val="787774"/>
                </a:solidFill>
                <a:latin typeface="Segoe UI Symbol"/>
                <a:cs typeface="Segoe UI Symbol"/>
              </a:rPr>
              <a:t> </a:t>
            </a:r>
            <a:r>
              <a:rPr sz="1200" b="1" dirty="0">
                <a:solidFill>
                  <a:srgbClr val="252423"/>
                </a:solidFill>
                <a:latin typeface="Segoe UI Semibold"/>
                <a:cs typeface="Segoe UI Semibold"/>
              </a:rPr>
              <a:t>Adan </a:t>
            </a:r>
            <a:r>
              <a:rPr sz="1200" b="1" spc="-10" dirty="0">
                <a:solidFill>
                  <a:srgbClr val="252423"/>
                </a:solidFill>
                <a:latin typeface="Segoe UI Semibold"/>
                <a:cs typeface="Segoe UI Semibold"/>
              </a:rPr>
              <a:t>Fradgley</a:t>
            </a:r>
            <a:endParaRPr sz="1200">
              <a:latin typeface="Segoe UI Semibold"/>
              <a:cs typeface="Segoe UI Semibold"/>
            </a:endParaRPr>
          </a:p>
          <a:p>
            <a:pPr marL="123189">
              <a:lnSpc>
                <a:spcPct val="100000"/>
              </a:lnSpc>
              <a:spcBef>
                <a:spcPts val="735"/>
              </a:spcBef>
            </a:pPr>
            <a:r>
              <a:rPr sz="1800" spc="967" baseline="-6944" dirty="0">
                <a:solidFill>
                  <a:srgbClr val="787774"/>
                </a:solidFill>
                <a:latin typeface="Segoe UI Symbol"/>
                <a:cs typeface="Segoe UI Symbol"/>
              </a:rPr>
              <a:t></a:t>
            </a:r>
            <a:r>
              <a:rPr sz="1800" spc="397" baseline="-6944" dirty="0">
                <a:solidFill>
                  <a:srgbClr val="787774"/>
                </a:solidFill>
                <a:latin typeface="Segoe UI Symbol"/>
                <a:cs typeface="Segoe UI Symbol"/>
              </a:rPr>
              <a:t> </a:t>
            </a:r>
            <a:r>
              <a:rPr sz="1200" b="1" dirty="0">
                <a:solidFill>
                  <a:srgbClr val="252423"/>
                </a:solidFill>
                <a:latin typeface="Segoe UI Semibold"/>
                <a:cs typeface="Segoe UI Semibold"/>
              </a:rPr>
              <a:t>Adan </a:t>
            </a:r>
            <a:r>
              <a:rPr sz="1200" b="1" spc="-30" dirty="0">
                <a:solidFill>
                  <a:srgbClr val="252423"/>
                </a:solidFill>
                <a:latin typeface="Segoe UI Semibold"/>
                <a:cs typeface="Segoe UI Semibold"/>
              </a:rPr>
              <a:t>Sunderla…</a:t>
            </a:r>
            <a:endParaRPr sz="1200">
              <a:latin typeface="Segoe UI Semibold"/>
              <a:cs typeface="Segoe UI Semibold"/>
            </a:endParaRPr>
          </a:p>
          <a:p>
            <a:pPr marL="123189">
              <a:lnSpc>
                <a:spcPct val="100000"/>
              </a:lnSpc>
              <a:spcBef>
                <a:spcPts val="735"/>
              </a:spcBef>
            </a:pPr>
            <a:r>
              <a:rPr sz="1800" spc="967" baseline="-6944" dirty="0">
                <a:solidFill>
                  <a:srgbClr val="787774"/>
                </a:solidFill>
                <a:latin typeface="Segoe UI Symbol"/>
                <a:cs typeface="Segoe UI Symbol"/>
              </a:rPr>
              <a:t></a:t>
            </a:r>
            <a:r>
              <a:rPr sz="1800" spc="397" baseline="-6944" dirty="0">
                <a:solidFill>
                  <a:srgbClr val="787774"/>
                </a:solidFill>
                <a:latin typeface="Segoe UI Symbol"/>
                <a:cs typeface="Segoe UI Symbol"/>
              </a:rPr>
              <a:t> </a:t>
            </a:r>
            <a:r>
              <a:rPr sz="1200" b="1" dirty="0">
                <a:solidFill>
                  <a:srgbClr val="252423"/>
                </a:solidFill>
                <a:latin typeface="Segoe UI Semibold"/>
                <a:cs typeface="Segoe UI Semibold"/>
              </a:rPr>
              <a:t>Adara </a:t>
            </a:r>
            <a:r>
              <a:rPr sz="1200" b="1" spc="-10" dirty="0">
                <a:solidFill>
                  <a:srgbClr val="252423"/>
                </a:solidFill>
                <a:latin typeface="Segoe UI Semibold"/>
                <a:cs typeface="Segoe UI Semibold"/>
              </a:rPr>
              <a:t>Sleeford</a:t>
            </a:r>
            <a:endParaRPr sz="1200">
              <a:latin typeface="Segoe UI Semibold"/>
              <a:cs typeface="Segoe UI Semibold"/>
            </a:endParaRPr>
          </a:p>
          <a:p>
            <a:pPr marL="123189">
              <a:lnSpc>
                <a:spcPct val="100000"/>
              </a:lnSpc>
              <a:spcBef>
                <a:spcPts val="735"/>
              </a:spcBef>
            </a:pPr>
            <a:r>
              <a:rPr sz="1800" spc="967" baseline="-6944" dirty="0">
                <a:solidFill>
                  <a:srgbClr val="202020"/>
                </a:solidFill>
                <a:latin typeface="Segoe UI Symbol"/>
                <a:cs typeface="Segoe UI Symbol"/>
              </a:rPr>
              <a:t></a:t>
            </a:r>
            <a:r>
              <a:rPr sz="1800" spc="397" baseline="-6944" dirty="0">
                <a:solidFill>
                  <a:srgbClr val="202020"/>
                </a:solidFill>
                <a:latin typeface="Segoe UI Symbol"/>
                <a:cs typeface="Segoe UI Symbol"/>
              </a:rPr>
              <a:t> </a:t>
            </a:r>
            <a:r>
              <a:rPr sz="1200" b="1" dirty="0">
                <a:solidFill>
                  <a:srgbClr val="252423"/>
                </a:solidFill>
                <a:latin typeface="Segoe UI Semibold"/>
                <a:cs typeface="Segoe UI Semibold"/>
              </a:rPr>
              <a:t>Addison </a:t>
            </a:r>
            <a:r>
              <a:rPr sz="1200" b="1" spc="-20" dirty="0">
                <a:solidFill>
                  <a:srgbClr val="252423"/>
                </a:solidFill>
                <a:latin typeface="Segoe UI Semibold"/>
                <a:cs typeface="Segoe UI Semibold"/>
              </a:rPr>
              <a:t>Elfe</a:t>
            </a:r>
            <a:endParaRPr sz="1200">
              <a:latin typeface="Segoe UI Semibold"/>
              <a:cs typeface="Segoe UI Semibold"/>
            </a:endParaRPr>
          </a:p>
          <a:p>
            <a:pPr marL="123189">
              <a:lnSpc>
                <a:spcPct val="100000"/>
              </a:lnSpc>
              <a:spcBef>
                <a:spcPts val="735"/>
              </a:spcBef>
            </a:pPr>
            <a:r>
              <a:rPr sz="1800" spc="967" baseline="-6944" dirty="0">
                <a:solidFill>
                  <a:srgbClr val="787774"/>
                </a:solidFill>
                <a:latin typeface="Segoe UI Symbol"/>
                <a:cs typeface="Segoe UI Symbol"/>
              </a:rPr>
              <a:t></a:t>
            </a:r>
            <a:r>
              <a:rPr sz="1800" spc="397" baseline="-6944" dirty="0">
                <a:solidFill>
                  <a:srgbClr val="787774"/>
                </a:solidFill>
                <a:latin typeface="Segoe UI Symbol"/>
                <a:cs typeface="Segoe UI Symbol"/>
              </a:rPr>
              <a:t> </a:t>
            </a:r>
            <a:r>
              <a:rPr sz="1200" b="1" dirty="0">
                <a:solidFill>
                  <a:srgbClr val="252423"/>
                </a:solidFill>
                <a:latin typeface="Segoe UI Semibold"/>
                <a:cs typeface="Segoe UI Semibold"/>
              </a:rPr>
              <a:t>Addison </a:t>
            </a:r>
            <a:r>
              <a:rPr sz="1200" b="1" spc="-45" dirty="0">
                <a:solidFill>
                  <a:srgbClr val="252423"/>
                </a:solidFill>
                <a:latin typeface="Segoe UI Semibold"/>
                <a:cs typeface="Segoe UI Semibold"/>
              </a:rPr>
              <a:t>McCo…</a:t>
            </a:r>
            <a:endParaRPr sz="1200">
              <a:latin typeface="Segoe UI Semibold"/>
              <a:cs typeface="Segoe UI Semibold"/>
            </a:endParaRPr>
          </a:p>
          <a:p>
            <a:pPr marL="123189">
              <a:lnSpc>
                <a:spcPct val="100000"/>
              </a:lnSpc>
              <a:spcBef>
                <a:spcPts val="735"/>
              </a:spcBef>
            </a:pPr>
            <a:r>
              <a:rPr sz="1800" spc="967" baseline="-6944" dirty="0">
                <a:solidFill>
                  <a:srgbClr val="787774"/>
                </a:solidFill>
                <a:latin typeface="Segoe UI Symbol"/>
                <a:cs typeface="Segoe UI Symbol"/>
              </a:rPr>
              <a:t></a:t>
            </a:r>
            <a:r>
              <a:rPr sz="1800" spc="397" baseline="-6944" dirty="0">
                <a:solidFill>
                  <a:srgbClr val="787774"/>
                </a:solidFill>
                <a:latin typeface="Segoe UI Symbol"/>
                <a:cs typeface="Segoe UI Symbol"/>
              </a:rPr>
              <a:t> </a:t>
            </a:r>
            <a:r>
              <a:rPr sz="1200" b="1" dirty="0">
                <a:solidFill>
                  <a:srgbClr val="252423"/>
                </a:solidFill>
                <a:latin typeface="Segoe UI Semibold"/>
                <a:cs typeface="Segoe UI Semibold"/>
              </a:rPr>
              <a:t>Addy </a:t>
            </a:r>
            <a:r>
              <a:rPr sz="1200" b="1" spc="-10" dirty="0">
                <a:solidFill>
                  <a:srgbClr val="252423"/>
                </a:solidFill>
                <a:latin typeface="Segoe UI Semibold"/>
                <a:cs typeface="Segoe UI Semibold"/>
              </a:rPr>
              <a:t>Shambr…</a:t>
            </a:r>
            <a:endParaRPr sz="1200">
              <a:latin typeface="Segoe UI Semibold"/>
              <a:cs typeface="Segoe UI Semibold"/>
            </a:endParaRPr>
          </a:p>
        </p:txBody>
      </p:sp>
      <p:sp>
        <p:nvSpPr>
          <p:cNvPr id="9" name="object 9"/>
          <p:cNvSpPr/>
          <p:nvPr/>
        </p:nvSpPr>
        <p:spPr>
          <a:xfrm>
            <a:off x="1764506" y="1754981"/>
            <a:ext cx="76200" cy="190500"/>
          </a:xfrm>
          <a:custGeom>
            <a:avLst/>
            <a:gdLst/>
            <a:ahLst/>
            <a:cxnLst/>
            <a:rect l="l" t="t" r="r" b="b"/>
            <a:pathLst>
              <a:path w="76200" h="190500">
                <a:moveTo>
                  <a:pt x="76200" y="190500"/>
                </a:moveTo>
                <a:lnTo>
                  <a:pt x="0" y="190500"/>
                </a:lnTo>
                <a:lnTo>
                  <a:pt x="0" y="0"/>
                </a:lnTo>
                <a:lnTo>
                  <a:pt x="76200" y="0"/>
                </a:lnTo>
                <a:lnTo>
                  <a:pt x="76200" y="190500"/>
                </a:lnTo>
                <a:close/>
              </a:path>
            </a:pathLst>
          </a:custGeom>
          <a:solidFill>
            <a:srgbClr val="B3B0AC">
              <a:alpha val="49798"/>
            </a:srgbClr>
          </a:solidFill>
        </p:spPr>
        <p:txBody>
          <a:bodyPr wrap="square" lIns="0" tIns="0" rIns="0" bIns="0" rtlCol="0"/>
          <a:lstStyle/>
          <a:p>
            <a:endParaRPr/>
          </a:p>
        </p:txBody>
      </p:sp>
      <p:grpSp>
        <p:nvGrpSpPr>
          <p:cNvPr id="10" name="object 10"/>
          <p:cNvGrpSpPr/>
          <p:nvPr/>
        </p:nvGrpSpPr>
        <p:grpSpPr>
          <a:xfrm>
            <a:off x="2133600" y="1335881"/>
            <a:ext cx="5429250" cy="2300605"/>
            <a:chOff x="2133600" y="1335881"/>
            <a:chExt cx="5429250" cy="2300605"/>
          </a:xfrm>
        </p:grpSpPr>
        <p:sp>
          <p:nvSpPr>
            <p:cNvPr id="11" name="object 11"/>
            <p:cNvSpPr/>
            <p:nvPr/>
          </p:nvSpPr>
          <p:spPr>
            <a:xfrm>
              <a:off x="2133600" y="1335881"/>
              <a:ext cx="5429250" cy="1171575"/>
            </a:xfrm>
            <a:custGeom>
              <a:avLst/>
              <a:gdLst/>
              <a:ahLst/>
              <a:cxnLst/>
              <a:rect l="l" t="t" r="r" b="b"/>
              <a:pathLst>
                <a:path w="5429250" h="1171575">
                  <a:moveTo>
                    <a:pt x="5429250" y="1171575"/>
                  </a:moveTo>
                  <a:lnTo>
                    <a:pt x="0" y="1171575"/>
                  </a:lnTo>
                  <a:lnTo>
                    <a:pt x="0" y="0"/>
                  </a:lnTo>
                  <a:lnTo>
                    <a:pt x="5429250" y="0"/>
                  </a:lnTo>
                  <a:lnTo>
                    <a:pt x="5429250" y="1171575"/>
                  </a:lnTo>
                  <a:close/>
                </a:path>
              </a:pathLst>
            </a:custGeom>
            <a:solidFill>
              <a:srgbClr val="FFF7F0"/>
            </a:solidFill>
          </p:spPr>
          <p:txBody>
            <a:bodyPr wrap="square" lIns="0" tIns="0" rIns="0" bIns="0" rtlCol="0"/>
            <a:lstStyle/>
            <a:p>
              <a:endParaRPr/>
            </a:p>
          </p:txBody>
        </p:sp>
        <p:sp>
          <p:nvSpPr>
            <p:cNvPr id="12" name="object 12"/>
            <p:cNvSpPr/>
            <p:nvPr/>
          </p:nvSpPr>
          <p:spPr>
            <a:xfrm>
              <a:off x="2138362" y="1340643"/>
              <a:ext cx="5419725" cy="1162050"/>
            </a:xfrm>
            <a:custGeom>
              <a:avLst/>
              <a:gdLst/>
              <a:ahLst/>
              <a:cxnLst/>
              <a:rect l="l" t="t" r="r" b="b"/>
              <a:pathLst>
                <a:path w="5419725" h="1162050">
                  <a:moveTo>
                    <a:pt x="0" y="0"/>
                  </a:moveTo>
                  <a:lnTo>
                    <a:pt x="5419725" y="0"/>
                  </a:lnTo>
                  <a:lnTo>
                    <a:pt x="5419725" y="1162050"/>
                  </a:lnTo>
                  <a:lnTo>
                    <a:pt x="0" y="1162050"/>
                  </a:lnTo>
                  <a:lnTo>
                    <a:pt x="0" y="0"/>
                  </a:lnTo>
                  <a:close/>
                </a:path>
              </a:pathLst>
            </a:custGeom>
            <a:ln w="9525">
              <a:solidFill>
                <a:srgbClr val="000000"/>
              </a:solidFill>
            </a:ln>
          </p:spPr>
          <p:txBody>
            <a:bodyPr wrap="square" lIns="0" tIns="0" rIns="0" bIns="0" rtlCol="0"/>
            <a:lstStyle/>
            <a:p>
              <a:endParaRPr/>
            </a:p>
          </p:txBody>
        </p:sp>
        <p:sp>
          <p:nvSpPr>
            <p:cNvPr id="13" name="object 13"/>
            <p:cNvSpPr/>
            <p:nvPr/>
          </p:nvSpPr>
          <p:spPr>
            <a:xfrm>
              <a:off x="2138362" y="2507456"/>
              <a:ext cx="2695575" cy="1123950"/>
            </a:xfrm>
            <a:custGeom>
              <a:avLst/>
              <a:gdLst/>
              <a:ahLst/>
              <a:cxnLst/>
              <a:rect l="l" t="t" r="r" b="b"/>
              <a:pathLst>
                <a:path w="2695575" h="1123950">
                  <a:moveTo>
                    <a:pt x="2683181" y="1123949"/>
                  </a:moveTo>
                  <a:lnTo>
                    <a:pt x="12392" y="1123949"/>
                  </a:lnTo>
                  <a:lnTo>
                    <a:pt x="10570" y="1123587"/>
                  </a:lnTo>
                  <a:lnTo>
                    <a:pt x="0" y="1111557"/>
                  </a:lnTo>
                  <a:lnTo>
                    <a:pt x="0" y="1109662"/>
                  </a:lnTo>
                  <a:lnTo>
                    <a:pt x="0" y="12392"/>
                  </a:lnTo>
                  <a:lnTo>
                    <a:pt x="12392" y="0"/>
                  </a:lnTo>
                  <a:lnTo>
                    <a:pt x="2683181" y="0"/>
                  </a:lnTo>
                  <a:lnTo>
                    <a:pt x="2695574" y="12392"/>
                  </a:lnTo>
                  <a:lnTo>
                    <a:pt x="2695574" y="1111557"/>
                  </a:lnTo>
                  <a:lnTo>
                    <a:pt x="2685004" y="1123587"/>
                  </a:lnTo>
                  <a:lnTo>
                    <a:pt x="2683181" y="1123949"/>
                  </a:lnTo>
                  <a:close/>
                </a:path>
              </a:pathLst>
            </a:custGeom>
            <a:solidFill>
              <a:srgbClr val="FFF7F0"/>
            </a:solidFill>
          </p:spPr>
          <p:txBody>
            <a:bodyPr wrap="square" lIns="0" tIns="0" rIns="0" bIns="0" rtlCol="0"/>
            <a:lstStyle/>
            <a:p>
              <a:endParaRPr/>
            </a:p>
          </p:txBody>
        </p:sp>
        <p:sp>
          <p:nvSpPr>
            <p:cNvPr id="14" name="object 14"/>
            <p:cNvSpPr/>
            <p:nvPr/>
          </p:nvSpPr>
          <p:spPr>
            <a:xfrm>
              <a:off x="2138362" y="2507456"/>
              <a:ext cx="2695575" cy="1123950"/>
            </a:xfrm>
            <a:custGeom>
              <a:avLst/>
              <a:gdLst/>
              <a:ahLst/>
              <a:cxnLst/>
              <a:rect l="l" t="t" r="r" b="b"/>
              <a:pathLst>
                <a:path w="2695575" h="1123950">
                  <a:moveTo>
                    <a:pt x="0" y="1109662"/>
                  </a:moveTo>
                  <a:lnTo>
                    <a:pt x="0" y="14287"/>
                  </a:lnTo>
                  <a:lnTo>
                    <a:pt x="0" y="12392"/>
                  </a:lnTo>
                  <a:lnTo>
                    <a:pt x="362" y="10570"/>
                  </a:lnTo>
                  <a:lnTo>
                    <a:pt x="1087" y="8819"/>
                  </a:lnTo>
                  <a:lnTo>
                    <a:pt x="1812" y="7069"/>
                  </a:lnTo>
                  <a:lnTo>
                    <a:pt x="2844" y="5524"/>
                  </a:lnTo>
                  <a:lnTo>
                    <a:pt x="4184" y="4184"/>
                  </a:lnTo>
                  <a:lnTo>
                    <a:pt x="5524" y="2844"/>
                  </a:lnTo>
                  <a:lnTo>
                    <a:pt x="7069" y="1812"/>
                  </a:lnTo>
                  <a:lnTo>
                    <a:pt x="8819" y="1087"/>
                  </a:lnTo>
                  <a:lnTo>
                    <a:pt x="10570" y="362"/>
                  </a:lnTo>
                  <a:lnTo>
                    <a:pt x="12392" y="0"/>
                  </a:lnTo>
                  <a:lnTo>
                    <a:pt x="14287" y="0"/>
                  </a:lnTo>
                  <a:lnTo>
                    <a:pt x="2681287" y="0"/>
                  </a:lnTo>
                  <a:lnTo>
                    <a:pt x="2683181" y="0"/>
                  </a:lnTo>
                  <a:lnTo>
                    <a:pt x="2685004" y="362"/>
                  </a:lnTo>
                  <a:lnTo>
                    <a:pt x="2695575" y="14287"/>
                  </a:lnTo>
                  <a:lnTo>
                    <a:pt x="2695575" y="1109662"/>
                  </a:lnTo>
                  <a:lnTo>
                    <a:pt x="2681287" y="1123950"/>
                  </a:lnTo>
                  <a:lnTo>
                    <a:pt x="14287" y="1123950"/>
                  </a:lnTo>
                  <a:lnTo>
                    <a:pt x="0" y="1111557"/>
                  </a:lnTo>
                  <a:lnTo>
                    <a:pt x="0" y="1109662"/>
                  </a:lnTo>
                  <a:close/>
                </a:path>
              </a:pathLst>
            </a:custGeom>
            <a:ln w="9524">
              <a:solidFill>
                <a:srgbClr val="000000"/>
              </a:solidFill>
            </a:ln>
          </p:spPr>
          <p:txBody>
            <a:bodyPr wrap="square" lIns="0" tIns="0" rIns="0" bIns="0" rtlCol="0"/>
            <a:lstStyle/>
            <a:p>
              <a:endParaRPr/>
            </a:p>
          </p:txBody>
        </p:sp>
        <p:sp>
          <p:nvSpPr>
            <p:cNvPr id="15" name="object 15"/>
            <p:cNvSpPr/>
            <p:nvPr/>
          </p:nvSpPr>
          <p:spPr>
            <a:xfrm>
              <a:off x="4841081" y="2507456"/>
              <a:ext cx="2714625" cy="1123950"/>
            </a:xfrm>
            <a:custGeom>
              <a:avLst/>
              <a:gdLst/>
              <a:ahLst/>
              <a:cxnLst/>
              <a:rect l="l" t="t" r="r" b="b"/>
              <a:pathLst>
                <a:path w="2714625" h="1123950">
                  <a:moveTo>
                    <a:pt x="2702231" y="1123949"/>
                  </a:moveTo>
                  <a:lnTo>
                    <a:pt x="12392" y="1123949"/>
                  </a:lnTo>
                  <a:lnTo>
                    <a:pt x="10570" y="1123587"/>
                  </a:lnTo>
                  <a:lnTo>
                    <a:pt x="0" y="1111557"/>
                  </a:lnTo>
                  <a:lnTo>
                    <a:pt x="0" y="1109662"/>
                  </a:lnTo>
                  <a:lnTo>
                    <a:pt x="0" y="12392"/>
                  </a:lnTo>
                  <a:lnTo>
                    <a:pt x="12392" y="0"/>
                  </a:lnTo>
                  <a:lnTo>
                    <a:pt x="2702231" y="0"/>
                  </a:lnTo>
                  <a:lnTo>
                    <a:pt x="2714624" y="12392"/>
                  </a:lnTo>
                  <a:lnTo>
                    <a:pt x="2714624" y="1111557"/>
                  </a:lnTo>
                  <a:lnTo>
                    <a:pt x="2704054" y="1123587"/>
                  </a:lnTo>
                  <a:lnTo>
                    <a:pt x="2702231" y="1123949"/>
                  </a:lnTo>
                  <a:close/>
                </a:path>
              </a:pathLst>
            </a:custGeom>
            <a:solidFill>
              <a:srgbClr val="FFF7F0"/>
            </a:solidFill>
          </p:spPr>
          <p:txBody>
            <a:bodyPr wrap="square" lIns="0" tIns="0" rIns="0" bIns="0" rtlCol="0"/>
            <a:lstStyle/>
            <a:p>
              <a:endParaRPr/>
            </a:p>
          </p:txBody>
        </p:sp>
        <p:sp>
          <p:nvSpPr>
            <p:cNvPr id="16" name="object 16"/>
            <p:cNvSpPr/>
            <p:nvPr/>
          </p:nvSpPr>
          <p:spPr>
            <a:xfrm>
              <a:off x="4841081" y="2507456"/>
              <a:ext cx="2714625" cy="1123950"/>
            </a:xfrm>
            <a:custGeom>
              <a:avLst/>
              <a:gdLst/>
              <a:ahLst/>
              <a:cxnLst/>
              <a:rect l="l" t="t" r="r" b="b"/>
              <a:pathLst>
                <a:path w="2714625" h="1123950">
                  <a:moveTo>
                    <a:pt x="0" y="1109662"/>
                  </a:moveTo>
                  <a:lnTo>
                    <a:pt x="0" y="14287"/>
                  </a:lnTo>
                  <a:lnTo>
                    <a:pt x="0" y="12392"/>
                  </a:lnTo>
                  <a:lnTo>
                    <a:pt x="362" y="10570"/>
                  </a:lnTo>
                  <a:lnTo>
                    <a:pt x="1087" y="8819"/>
                  </a:lnTo>
                  <a:lnTo>
                    <a:pt x="1812" y="7069"/>
                  </a:lnTo>
                  <a:lnTo>
                    <a:pt x="2844" y="5524"/>
                  </a:lnTo>
                  <a:lnTo>
                    <a:pt x="4184" y="4184"/>
                  </a:lnTo>
                  <a:lnTo>
                    <a:pt x="5524" y="2844"/>
                  </a:lnTo>
                  <a:lnTo>
                    <a:pt x="7069" y="1812"/>
                  </a:lnTo>
                  <a:lnTo>
                    <a:pt x="8819" y="1087"/>
                  </a:lnTo>
                  <a:lnTo>
                    <a:pt x="10570" y="362"/>
                  </a:lnTo>
                  <a:lnTo>
                    <a:pt x="12392" y="0"/>
                  </a:lnTo>
                  <a:lnTo>
                    <a:pt x="14287" y="0"/>
                  </a:lnTo>
                  <a:lnTo>
                    <a:pt x="2700337" y="0"/>
                  </a:lnTo>
                  <a:lnTo>
                    <a:pt x="2702231" y="0"/>
                  </a:lnTo>
                  <a:lnTo>
                    <a:pt x="2704054" y="362"/>
                  </a:lnTo>
                  <a:lnTo>
                    <a:pt x="2713536" y="8819"/>
                  </a:lnTo>
                  <a:lnTo>
                    <a:pt x="2714262" y="10570"/>
                  </a:lnTo>
                  <a:lnTo>
                    <a:pt x="2714624" y="12392"/>
                  </a:lnTo>
                  <a:lnTo>
                    <a:pt x="2714625" y="14287"/>
                  </a:lnTo>
                  <a:lnTo>
                    <a:pt x="2714625" y="1109662"/>
                  </a:lnTo>
                  <a:lnTo>
                    <a:pt x="2714624" y="1111557"/>
                  </a:lnTo>
                  <a:lnTo>
                    <a:pt x="2714262" y="1113379"/>
                  </a:lnTo>
                  <a:lnTo>
                    <a:pt x="2713536" y="1115129"/>
                  </a:lnTo>
                  <a:lnTo>
                    <a:pt x="2712812" y="1116880"/>
                  </a:lnTo>
                  <a:lnTo>
                    <a:pt x="2700337" y="1123950"/>
                  </a:lnTo>
                  <a:lnTo>
                    <a:pt x="14287" y="1123950"/>
                  </a:lnTo>
                  <a:lnTo>
                    <a:pt x="0" y="1111557"/>
                  </a:lnTo>
                  <a:lnTo>
                    <a:pt x="0" y="1109662"/>
                  </a:lnTo>
                  <a:close/>
                </a:path>
              </a:pathLst>
            </a:custGeom>
            <a:ln w="9525">
              <a:solidFill>
                <a:srgbClr val="000000"/>
              </a:solidFill>
            </a:ln>
          </p:spPr>
          <p:txBody>
            <a:bodyPr wrap="square" lIns="0" tIns="0" rIns="0" bIns="0" rtlCol="0"/>
            <a:lstStyle/>
            <a:p>
              <a:endParaRPr/>
            </a:p>
          </p:txBody>
        </p:sp>
      </p:grpSp>
      <p:sp>
        <p:nvSpPr>
          <p:cNvPr id="17" name="object 17"/>
          <p:cNvSpPr txBox="1"/>
          <p:nvPr/>
        </p:nvSpPr>
        <p:spPr>
          <a:xfrm>
            <a:off x="2178050" y="1262448"/>
            <a:ext cx="5240655" cy="2203450"/>
          </a:xfrm>
          <a:prstGeom prst="rect">
            <a:avLst/>
          </a:prstGeom>
        </p:spPr>
        <p:txBody>
          <a:bodyPr vert="horz" wrap="square" lIns="0" tIns="57150" rIns="0" bIns="0" rtlCol="0">
            <a:spAutoFit/>
          </a:bodyPr>
          <a:lstStyle/>
          <a:p>
            <a:pPr marL="12700">
              <a:lnSpc>
                <a:spcPct val="100000"/>
              </a:lnSpc>
              <a:spcBef>
                <a:spcPts val="450"/>
              </a:spcBef>
            </a:pPr>
            <a:r>
              <a:rPr sz="1400" spc="-70" dirty="0">
                <a:latin typeface="Trebuchet MS"/>
                <a:cs typeface="Trebuchet MS"/>
              </a:rPr>
              <a:t>Start</a:t>
            </a:r>
            <a:r>
              <a:rPr sz="1400" spc="-60" dirty="0">
                <a:latin typeface="Trebuchet MS"/>
                <a:cs typeface="Trebuchet MS"/>
              </a:rPr>
              <a:t> </a:t>
            </a:r>
            <a:r>
              <a:rPr sz="1400" spc="-20" dirty="0">
                <a:latin typeface="Trebuchet MS"/>
                <a:cs typeface="Trebuchet MS"/>
              </a:rPr>
              <a:t>date</a:t>
            </a:r>
            <a:endParaRPr sz="1400">
              <a:latin typeface="Trebuchet MS"/>
              <a:cs typeface="Trebuchet MS"/>
            </a:endParaRPr>
          </a:p>
          <a:p>
            <a:pPr marL="118745" algn="ctr">
              <a:lnSpc>
                <a:spcPct val="100000"/>
              </a:lnSpc>
              <a:spcBef>
                <a:spcPts val="944"/>
              </a:spcBef>
            </a:pPr>
            <a:r>
              <a:rPr sz="3550" b="1" dirty="0">
                <a:solidFill>
                  <a:srgbClr val="252423"/>
                </a:solidFill>
                <a:latin typeface="Segoe UI Semibold"/>
                <a:cs typeface="Segoe UI Semibold"/>
              </a:rPr>
              <a:t>Saturday,</a:t>
            </a:r>
            <a:r>
              <a:rPr sz="3550" b="1" spc="20" dirty="0">
                <a:solidFill>
                  <a:srgbClr val="252423"/>
                </a:solidFill>
                <a:latin typeface="Segoe UI Semibold"/>
                <a:cs typeface="Segoe UI Semibold"/>
              </a:rPr>
              <a:t> </a:t>
            </a:r>
            <a:r>
              <a:rPr sz="3550" b="1" dirty="0">
                <a:solidFill>
                  <a:srgbClr val="252423"/>
                </a:solidFill>
                <a:latin typeface="Segoe UI Semibold"/>
                <a:cs typeface="Segoe UI Semibold"/>
              </a:rPr>
              <a:t>March</a:t>
            </a:r>
            <a:r>
              <a:rPr sz="3550" b="1" spc="25" dirty="0">
                <a:solidFill>
                  <a:srgbClr val="252423"/>
                </a:solidFill>
                <a:latin typeface="Segoe UI Semibold"/>
                <a:cs typeface="Segoe UI Semibold"/>
              </a:rPr>
              <a:t> </a:t>
            </a:r>
            <a:r>
              <a:rPr sz="3550" b="1" dirty="0">
                <a:solidFill>
                  <a:srgbClr val="252423"/>
                </a:solidFill>
                <a:latin typeface="Segoe UI Semibold"/>
                <a:cs typeface="Segoe UI Semibold"/>
              </a:rPr>
              <a:t>31,</a:t>
            </a:r>
            <a:r>
              <a:rPr sz="3550" b="1" spc="20" dirty="0">
                <a:solidFill>
                  <a:srgbClr val="252423"/>
                </a:solidFill>
                <a:latin typeface="Segoe UI Semibold"/>
                <a:cs typeface="Segoe UI Semibold"/>
              </a:rPr>
              <a:t> </a:t>
            </a:r>
            <a:r>
              <a:rPr sz="3550" b="1" spc="-20" dirty="0">
                <a:solidFill>
                  <a:srgbClr val="252423"/>
                </a:solidFill>
                <a:latin typeface="Segoe UI Semibold"/>
                <a:cs typeface="Segoe UI Semibold"/>
              </a:rPr>
              <a:t>2012</a:t>
            </a:r>
            <a:endParaRPr sz="3550">
              <a:latin typeface="Segoe UI Semibold"/>
              <a:cs typeface="Segoe UI Semibold"/>
            </a:endParaRPr>
          </a:p>
          <a:p>
            <a:pPr marL="118745" algn="ctr">
              <a:lnSpc>
                <a:spcPct val="100000"/>
              </a:lnSpc>
              <a:spcBef>
                <a:spcPts val="305"/>
              </a:spcBef>
            </a:pPr>
            <a:r>
              <a:rPr sz="1200" b="1" dirty="0">
                <a:solidFill>
                  <a:srgbClr val="605D5C"/>
                </a:solidFill>
                <a:latin typeface="Segoe UI Semibold"/>
                <a:cs typeface="Segoe UI Semibold"/>
              </a:rPr>
              <a:t>Earliest </a:t>
            </a:r>
            <a:r>
              <a:rPr sz="1200" b="1" spc="-10" dirty="0">
                <a:solidFill>
                  <a:srgbClr val="605D5C"/>
                </a:solidFill>
                <a:latin typeface="Segoe UI Semibold"/>
                <a:cs typeface="Segoe UI Semibold"/>
              </a:rPr>
              <a:t>HireDate</a:t>
            </a:r>
            <a:endParaRPr sz="1200">
              <a:latin typeface="Segoe UI Semibold"/>
              <a:cs typeface="Segoe UI Semibold"/>
            </a:endParaRPr>
          </a:p>
          <a:p>
            <a:pPr marL="22225">
              <a:lnSpc>
                <a:spcPct val="100000"/>
              </a:lnSpc>
              <a:spcBef>
                <a:spcPts val="635"/>
              </a:spcBef>
              <a:tabLst>
                <a:tab pos="2724785" algn="l"/>
              </a:tabLst>
            </a:pPr>
            <a:r>
              <a:rPr sz="1400" spc="-35" dirty="0">
                <a:latin typeface="Trebuchet MS"/>
                <a:cs typeface="Trebuchet MS"/>
              </a:rPr>
              <a:t>Last</a:t>
            </a:r>
            <a:r>
              <a:rPr sz="1400" spc="-70" dirty="0">
                <a:latin typeface="Trebuchet MS"/>
                <a:cs typeface="Trebuchet MS"/>
              </a:rPr>
              <a:t> </a:t>
            </a:r>
            <a:r>
              <a:rPr sz="1400" spc="-10" dirty="0">
                <a:latin typeface="Trebuchet MS"/>
                <a:cs typeface="Trebuchet MS"/>
              </a:rPr>
              <a:t>Review</a:t>
            </a:r>
            <a:r>
              <a:rPr sz="1400" dirty="0">
                <a:latin typeface="Trebuchet MS"/>
                <a:cs typeface="Trebuchet MS"/>
              </a:rPr>
              <a:t>	</a:t>
            </a:r>
            <a:r>
              <a:rPr sz="1400" spc="-80" dirty="0">
                <a:latin typeface="Trebuchet MS"/>
                <a:cs typeface="Trebuchet MS"/>
              </a:rPr>
              <a:t>Next</a:t>
            </a:r>
            <a:r>
              <a:rPr sz="1400" spc="-75" dirty="0">
                <a:latin typeface="Trebuchet MS"/>
                <a:cs typeface="Trebuchet MS"/>
              </a:rPr>
              <a:t> </a:t>
            </a:r>
            <a:r>
              <a:rPr sz="1400" spc="-10" dirty="0">
                <a:latin typeface="Trebuchet MS"/>
                <a:cs typeface="Trebuchet MS"/>
              </a:rPr>
              <a:t>Review</a:t>
            </a:r>
            <a:endParaRPr sz="1400">
              <a:latin typeface="Trebuchet MS"/>
              <a:cs typeface="Trebuchet MS"/>
            </a:endParaRPr>
          </a:p>
          <a:p>
            <a:pPr>
              <a:lnSpc>
                <a:spcPct val="100000"/>
              </a:lnSpc>
              <a:spcBef>
                <a:spcPts val="15"/>
              </a:spcBef>
            </a:pPr>
            <a:endParaRPr sz="1300">
              <a:latin typeface="Trebuchet MS"/>
              <a:cs typeface="Trebuchet MS"/>
            </a:endParaRPr>
          </a:p>
          <a:p>
            <a:pPr marL="104775" algn="ctr">
              <a:lnSpc>
                <a:spcPct val="100000"/>
              </a:lnSpc>
              <a:spcBef>
                <a:spcPts val="5"/>
              </a:spcBef>
              <a:tabLst>
                <a:tab pos="2819400" algn="l"/>
              </a:tabLst>
            </a:pPr>
            <a:r>
              <a:rPr sz="3600" b="1" spc="-10" dirty="0">
                <a:solidFill>
                  <a:srgbClr val="252423"/>
                </a:solidFill>
                <a:latin typeface="Segoe UI Semibold"/>
                <a:cs typeface="Segoe UI Semibold"/>
              </a:rPr>
              <a:t>06/16/2022</a:t>
            </a:r>
            <a:r>
              <a:rPr sz="3600" b="1" dirty="0">
                <a:solidFill>
                  <a:srgbClr val="252423"/>
                </a:solidFill>
                <a:latin typeface="Segoe UI Semibold"/>
                <a:cs typeface="Segoe UI Semibold"/>
              </a:rPr>
              <a:t>	</a:t>
            </a:r>
            <a:r>
              <a:rPr sz="3600" b="1" spc="-10" dirty="0">
                <a:solidFill>
                  <a:srgbClr val="252423"/>
                </a:solidFill>
                <a:latin typeface="Segoe UI Semibold"/>
                <a:cs typeface="Segoe UI Semibold"/>
              </a:rPr>
              <a:t>06/16/2023</a:t>
            </a:r>
            <a:endParaRPr sz="3600">
              <a:latin typeface="Segoe UI Semibold"/>
              <a:cs typeface="Segoe UI Semibold"/>
            </a:endParaRPr>
          </a:p>
        </p:txBody>
      </p:sp>
      <p:grpSp>
        <p:nvGrpSpPr>
          <p:cNvPr id="18" name="object 18"/>
          <p:cNvGrpSpPr/>
          <p:nvPr/>
        </p:nvGrpSpPr>
        <p:grpSpPr>
          <a:xfrm>
            <a:off x="7884319" y="1335881"/>
            <a:ext cx="4286250" cy="2695575"/>
            <a:chOff x="7884319" y="1335881"/>
            <a:chExt cx="4286250" cy="2695575"/>
          </a:xfrm>
        </p:grpSpPr>
        <p:sp>
          <p:nvSpPr>
            <p:cNvPr id="19" name="object 19"/>
            <p:cNvSpPr/>
            <p:nvPr/>
          </p:nvSpPr>
          <p:spPr>
            <a:xfrm>
              <a:off x="7884319" y="1335881"/>
              <a:ext cx="4286250" cy="2695575"/>
            </a:xfrm>
            <a:custGeom>
              <a:avLst/>
              <a:gdLst/>
              <a:ahLst/>
              <a:cxnLst/>
              <a:rect l="l" t="t" r="r" b="b"/>
              <a:pathLst>
                <a:path w="4286250" h="2695575">
                  <a:moveTo>
                    <a:pt x="4286250" y="2695575"/>
                  </a:moveTo>
                  <a:lnTo>
                    <a:pt x="0" y="2695575"/>
                  </a:lnTo>
                  <a:lnTo>
                    <a:pt x="0" y="0"/>
                  </a:lnTo>
                  <a:lnTo>
                    <a:pt x="4286250" y="0"/>
                  </a:lnTo>
                  <a:lnTo>
                    <a:pt x="4286250" y="2695575"/>
                  </a:lnTo>
                  <a:close/>
                </a:path>
              </a:pathLst>
            </a:custGeom>
            <a:solidFill>
              <a:srgbClr val="FFF7F0"/>
            </a:solidFill>
          </p:spPr>
          <p:txBody>
            <a:bodyPr wrap="square" lIns="0" tIns="0" rIns="0" bIns="0" rtlCol="0"/>
            <a:lstStyle/>
            <a:p>
              <a:endParaRPr/>
            </a:p>
          </p:txBody>
        </p:sp>
        <p:sp>
          <p:nvSpPr>
            <p:cNvPr id="20" name="object 20"/>
            <p:cNvSpPr/>
            <p:nvPr/>
          </p:nvSpPr>
          <p:spPr>
            <a:xfrm>
              <a:off x="8301508" y="3606444"/>
              <a:ext cx="3781425" cy="9525"/>
            </a:xfrm>
            <a:custGeom>
              <a:avLst/>
              <a:gdLst/>
              <a:ahLst/>
              <a:cxnLst/>
              <a:rect l="l" t="t" r="r" b="b"/>
              <a:pathLst>
                <a:path w="3781425" h="9525">
                  <a:moveTo>
                    <a:pt x="9525" y="0"/>
                  </a:moveTo>
                  <a:lnTo>
                    <a:pt x="0" y="0"/>
                  </a:lnTo>
                  <a:lnTo>
                    <a:pt x="0" y="9486"/>
                  </a:lnTo>
                  <a:lnTo>
                    <a:pt x="9525" y="9486"/>
                  </a:lnTo>
                  <a:lnTo>
                    <a:pt x="9525" y="0"/>
                  </a:lnTo>
                  <a:close/>
                </a:path>
                <a:path w="3781425" h="9525">
                  <a:moveTo>
                    <a:pt x="66675" y="0"/>
                  </a:moveTo>
                  <a:lnTo>
                    <a:pt x="57150" y="0"/>
                  </a:lnTo>
                  <a:lnTo>
                    <a:pt x="57150" y="9486"/>
                  </a:lnTo>
                  <a:lnTo>
                    <a:pt x="66675" y="9486"/>
                  </a:lnTo>
                  <a:lnTo>
                    <a:pt x="66675" y="0"/>
                  </a:lnTo>
                  <a:close/>
                </a:path>
                <a:path w="3781425" h="9525">
                  <a:moveTo>
                    <a:pt x="123825" y="0"/>
                  </a:moveTo>
                  <a:lnTo>
                    <a:pt x="114300" y="0"/>
                  </a:lnTo>
                  <a:lnTo>
                    <a:pt x="114300" y="9486"/>
                  </a:lnTo>
                  <a:lnTo>
                    <a:pt x="123825" y="9486"/>
                  </a:lnTo>
                  <a:lnTo>
                    <a:pt x="123825" y="0"/>
                  </a:lnTo>
                  <a:close/>
                </a:path>
                <a:path w="3781425" h="9525">
                  <a:moveTo>
                    <a:pt x="180975" y="0"/>
                  </a:moveTo>
                  <a:lnTo>
                    <a:pt x="171450" y="0"/>
                  </a:lnTo>
                  <a:lnTo>
                    <a:pt x="171450" y="9486"/>
                  </a:lnTo>
                  <a:lnTo>
                    <a:pt x="180975" y="9486"/>
                  </a:lnTo>
                  <a:lnTo>
                    <a:pt x="180975" y="0"/>
                  </a:lnTo>
                  <a:close/>
                </a:path>
                <a:path w="3781425" h="9525">
                  <a:moveTo>
                    <a:pt x="238125" y="0"/>
                  </a:moveTo>
                  <a:lnTo>
                    <a:pt x="228600" y="0"/>
                  </a:lnTo>
                  <a:lnTo>
                    <a:pt x="228600" y="9486"/>
                  </a:lnTo>
                  <a:lnTo>
                    <a:pt x="238125" y="9486"/>
                  </a:lnTo>
                  <a:lnTo>
                    <a:pt x="238125" y="0"/>
                  </a:lnTo>
                  <a:close/>
                </a:path>
                <a:path w="3781425" h="9525">
                  <a:moveTo>
                    <a:pt x="295275" y="0"/>
                  </a:moveTo>
                  <a:lnTo>
                    <a:pt x="285750" y="0"/>
                  </a:lnTo>
                  <a:lnTo>
                    <a:pt x="285750" y="9486"/>
                  </a:lnTo>
                  <a:lnTo>
                    <a:pt x="295275" y="9486"/>
                  </a:lnTo>
                  <a:lnTo>
                    <a:pt x="295275" y="0"/>
                  </a:lnTo>
                  <a:close/>
                </a:path>
                <a:path w="3781425" h="9525">
                  <a:moveTo>
                    <a:pt x="352425" y="0"/>
                  </a:moveTo>
                  <a:lnTo>
                    <a:pt x="342900" y="0"/>
                  </a:lnTo>
                  <a:lnTo>
                    <a:pt x="342900" y="9486"/>
                  </a:lnTo>
                  <a:lnTo>
                    <a:pt x="352425" y="9486"/>
                  </a:lnTo>
                  <a:lnTo>
                    <a:pt x="352425" y="0"/>
                  </a:lnTo>
                  <a:close/>
                </a:path>
                <a:path w="3781425" h="9525">
                  <a:moveTo>
                    <a:pt x="409575" y="0"/>
                  </a:moveTo>
                  <a:lnTo>
                    <a:pt x="400050" y="0"/>
                  </a:lnTo>
                  <a:lnTo>
                    <a:pt x="400050" y="9486"/>
                  </a:lnTo>
                  <a:lnTo>
                    <a:pt x="409575" y="9486"/>
                  </a:lnTo>
                  <a:lnTo>
                    <a:pt x="409575" y="0"/>
                  </a:lnTo>
                  <a:close/>
                </a:path>
                <a:path w="3781425" h="9525">
                  <a:moveTo>
                    <a:pt x="466725" y="0"/>
                  </a:moveTo>
                  <a:lnTo>
                    <a:pt x="457200" y="0"/>
                  </a:lnTo>
                  <a:lnTo>
                    <a:pt x="457200" y="9486"/>
                  </a:lnTo>
                  <a:lnTo>
                    <a:pt x="466725" y="9486"/>
                  </a:lnTo>
                  <a:lnTo>
                    <a:pt x="466725" y="0"/>
                  </a:lnTo>
                  <a:close/>
                </a:path>
                <a:path w="3781425" h="9525">
                  <a:moveTo>
                    <a:pt x="523875" y="0"/>
                  </a:moveTo>
                  <a:lnTo>
                    <a:pt x="514350" y="0"/>
                  </a:lnTo>
                  <a:lnTo>
                    <a:pt x="514350" y="9486"/>
                  </a:lnTo>
                  <a:lnTo>
                    <a:pt x="523875" y="9486"/>
                  </a:lnTo>
                  <a:lnTo>
                    <a:pt x="523875" y="0"/>
                  </a:lnTo>
                  <a:close/>
                </a:path>
                <a:path w="3781425" h="9525">
                  <a:moveTo>
                    <a:pt x="581025" y="0"/>
                  </a:moveTo>
                  <a:lnTo>
                    <a:pt x="571500" y="0"/>
                  </a:lnTo>
                  <a:lnTo>
                    <a:pt x="571500" y="9486"/>
                  </a:lnTo>
                  <a:lnTo>
                    <a:pt x="581025" y="9486"/>
                  </a:lnTo>
                  <a:lnTo>
                    <a:pt x="581025" y="0"/>
                  </a:lnTo>
                  <a:close/>
                </a:path>
                <a:path w="3781425" h="9525">
                  <a:moveTo>
                    <a:pt x="638175" y="0"/>
                  </a:moveTo>
                  <a:lnTo>
                    <a:pt x="628650" y="0"/>
                  </a:lnTo>
                  <a:lnTo>
                    <a:pt x="628650" y="9486"/>
                  </a:lnTo>
                  <a:lnTo>
                    <a:pt x="638175" y="9486"/>
                  </a:lnTo>
                  <a:lnTo>
                    <a:pt x="638175" y="0"/>
                  </a:lnTo>
                  <a:close/>
                </a:path>
                <a:path w="3781425" h="9525">
                  <a:moveTo>
                    <a:pt x="695325" y="0"/>
                  </a:moveTo>
                  <a:lnTo>
                    <a:pt x="685800" y="0"/>
                  </a:lnTo>
                  <a:lnTo>
                    <a:pt x="685800" y="9486"/>
                  </a:lnTo>
                  <a:lnTo>
                    <a:pt x="695325" y="9486"/>
                  </a:lnTo>
                  <a:lnTo>
                    <a:pt x="695325" y="0"/>
                  </a:lnTo>
                  <a:close/>
                </a:path>
                <a:path w="3781425" h="9525">
                  <a:moveTo>
                    <a:pt x="752475" y="0"/>
                  </a:moveTo>
                  <a:lnTo>
                    <a:pt x="742950" y="0"/>
                  </a:lnTo>
                  <a:lnTo>
                    <a:pt x="742950" y="9486"/>
                  </a:lnTo>
                  <a:lnTo>
                    <a:pt x="752475" y="9486"/>
                  </a:lnTo>
                  <a:lnTo>
                    <a:pt x="752475" y="0"/>
                  </a:lnTo>
                  <a:close/>
                </a:path>
                <a:path w="3781425" h="9525">
                  <a:moveTo>
                    <a:pt x="809625" y="0"/>
                  </a:moveTo>
                  <a:lnTo>
                    <a:pt x="800100" y="0"/>
                  </a:lnTo>
                  <a:lnTo>
                    <a:pt x="800100" y="9486"/>
                  </a:lnTo>
                  <a:lnTo>
                    <a:pt x="809625" y="9486"/>
                  </a:lnTo>
                  <a:lnTo>
                    <a:pt x="809625" y="0"/>
                  </a:lnTo>
                  <a:close/>
                </a:path>
                <a:path w="3781425" h="9525">
                  <a:moveTo>
                    <a:pt x="866775" y="0"/>
                  </a:moveTo>
                  <a:lnTo>
                    <a:pt x="857250" y="0"/>
                  </a:lnTo>
                  <a:lnTo>
                    <a:pt x="857250" y="9486"/>
                  </a:lnTo>
                  <a:lnTo>
                    <a:pt x="866775" y="9486"/>
                  </a:lnTo>
                  <a:lnTo>
                    <a:pt x="866775" y="0"/>
                  </a:lnTo>
                  <a:close/>
                </a:path>
                <a:path w="3781425" h="9525">
                  <a:moveTo>
                    <a:pt x="923925" y="0"/>
                  </a:moveTo>
                  <a:lnTo>
                    <a:pt x="914400" y="0"/>
                  </a:lnTo>
                  <a:lnTo>
                    <a:pt x="914400" y="9486"/>
                  </a:lnTo>
                  <a:lnTo>
                    <a:pt x="923925" y="9486"/>
                  </a:lnTo>
                  <a:lnTo>
                    <a:pt x="923925" y="0"/>
                  </a:lnTo>
                  <a:close/>
                </a:path>
                <a:path w="3781425" h="9525">
                  <a:moveTo>
                    <a:pt x="981075" y="0"/>
                  </a:moveTo>
                  <a:lnTo>
                    <a:pt x="971550" y="0"/>
                  </a:lnTo>
                  <a:lnTo>
                    <a:pt x="971550" y="9486"/>
                  </a:lnTo>
                  <a:lnTo>
                    <a:pt x="981075" y="9486"/>
                  </a:lnTo>
                  <a:lnTo>
                    <a:pt x="981075" y="0"/>
                  </a:lnTo>
                  <a:close/>
                </a:path>
                <a:path w="3781425" h="9525">
                  <a:moveTo>
                    <a:pt x="1038225" y="0"/>
                  </a:moveTo>
                  <a:lnTo>
                    <a:pt x="1028700" y="0"/>
                  </a:lnTo>
                  <a:lnTo>
                    <a:pt x="1028700" y="9486"/>
                  </a:lnTo>
                  <a:lnTo>
                    <a:pt x="1038225" y="9486"/>
                  </a:lnTo>
                  <a:lnTo>
                    <a:pt x="1038225" y="0"/>
                  </a:lnTo>
                  <a:close/>
                </a:path>
                <a:path w="3781425" h="9525">
                  <a:moveTo>
                    <a:pt x="1095375" y="0"/>
                  </a:moveTo>
                  <a:lnTo>
                    <a:pt x="1085850" y="0"/>
                  </a:lnTo>
                  <a:lnTo>
                    <a:pt x="1085850" y="9486"/>
                  </a:lnTo>
                  <a:lnTo>
                    <a:pt x="1095375" y="9486"/>
                  </a:lnTo>
                  <a:lnTo>
                    <a:pt x="1095375" y="0"/>
                  </a:lnTo>
                  <a:close/>
                </a:path>
                <a:path w="3781425" h="9525">
                  <a:moveTo>
                    <a:pt x="1152525" y="0"/>
                  </a:moveTo>
                  <a:lnTo>
                    <a:pt x="1143000" y="0"/>
                  </a:lnTo>
                  <a:lnTo>
                    <a:pt x="1143000" y="9486"/>
                  </a:lnTo>
                  <a:lnTo>
                    <a:pt x="1152525" y="9486"/>
                  </a:lnTo>
                  <a:lnTo>
                    <a:pt x="1152525" y="0"/>
                  </a:lnTo>
                  <a:close/>
                </a:path>
                <a:path w="3781425" h="9525">
                  <a:moveTo>
                    <a:pt x="1209675" y="0"/>
                  </a:moveTo>
                  <a:lnTo>
                    <a:pt x="1200150" y="0"/>
                  </a:lnTo>
                  <a:lnTo>
                    <a:pt x="1200150" y="9486"/>
                  </a:lnTo>
                  <a:lnTo>
                    <a:pt x="1209675" y="9486"/>
                  </a:lnTo>
                  <a:lnTo>
                    <a:pt x="1209675" y="0"/>
                  </a:lnTo>
                  <a:close/>
                </a:path>
                <a:path w="3781425" h="9525">
                  <a:moveTo>
                    <a:pt x="1266825" y="0"/>
                  </a:moveTo>
                  <a:lnTo>
                    <a:pt x="1257300" y="0"/>
                  </a:lnTo>
                  <a:lnTo>
                    <a:pt x="1257300" y="9486"/>
                  </a:lnTo>
                  <a:lnTo>
                    <a:pt x="1266825" y="9486"/>
                  </a:lnTo>
                  <a:lnTo>
                    <a:pt x="1266825" y="0"/>
                  </a:lnTo>
                  <a:close/>
                </a:path>
                <a:path w="3781425" h="9525">
                  <a:moveTo>
                    <a:pt x="1323975" y="0"/>
                  </a:moveTo>
                  <a:lnTo>
                    <a:pt x="1314450" y="0"/>
                  </a:lnTo>
                  <a:lnTo>
                    <a:pt x="1314450" y="9486"/>
                  </a:lnTo>
                  <a:lnTo>
                    <a:pt x="1323975" y="9486"/>
                  </a:lnTo>
                  <a:lnTo>
                    <a:pt x="1323975" y="0"/>
                  </a:lnTo>
                  <a:close/>
                </a:path>
                <a:path w="3781425" h="9525">
                  <a:moveTo>
                    <a:pt x="1381125" y="0"/>
                  </a:moveTo>
                  <a:lnTo>
                    <a:pt x="1371600" y="0"/>
                  </a:lnTo>
                  <a:lnTo>
                    <a:pt x="1371600" y="9486"/>
                  </a:lnTo>
                  <a:lnTo>
                    <a:pt x="1381125" y="9486"/>
                  </a:lnTo>
                  <a:lnTo>
                    <a:pt x="1381125" y="0"/>
                  </a:lnTo>
                  <a:close/>
                </a:path>
                <a:path w="3781425" h="9525">
                  <a:moveTo>
                    <a:pt x="1438275" y="0"/>
                  </a:moveTo>
                  <a:lnTo>
                    <a:pt x="1428750" y="0"/>
                  </a:lnTo>
                  <a:lnTo>
                    <a:pt x="1428750" y="9486"/>
                  </a:lnTo>
                  <a:lnTo>
                    <a:pt x="1438275" y="9486"/>
                  </a:lnTo>
                  <a:lnTo>
                    <a:pt x="1438275" y="0"/>
                  </a:lnTo>
                  <a:close/>
                </a:path>
                <a:path w="3781425" h="9525">
                  <a:moveTo>
                    <a:pt x="1495425" y="0"/>
                  </a:moveTo>
                  <a:lnTo>
                    <a:pt x="1485900" y="0"/>
                  </a:lnTo>
                  <a:lnTo>
                    <a:pt x="1485900" y="9486"/>
                  </a:lnTo>
                  <a:lnTo>
                    <a:pt x="1495425" y="9486"/>
                  </a:lnTo>
                  <a:lnTo>
                    <a:pt x="1495425" y="0"/>
                  </a:lnTo>
                  <a:close/>
                </a:path>
                <a:path w="3781425" h="9525">
                  <a:moveTo>
                    <a:pt x="1552575" y="0"/>
                  </a:moveTo>
                  <a:lnTo>
                    <a:pt x="1543050" y="0"/>
                  </a:lnTo>
                  <a:lnTo>
                    <a:pt x="1543050" y="9486"/>
                  </a:lnTo>
                  <a:lnTo>
                    <a:pt x="1552575" y="9486"/>
                  </a:lnTo>
                  <a:lnTo>
                    <a:pt x="1552575" y="0"/>
                  </a:lnTo>
                  <a:close/>
                </a:path>
                <a:path w="3781425" h="9525">
                  <a:moveTo>
                    <a:pt x="1609725" y="0"/>
                  </a:moveTo>
                  <a:lnTo>
                    <a:pt x="1600200" y="0"/>
                  </a:lnTo>
                  <a:lnTo>
                    <a:pt x="1600200" y="9486"/>
                  </a:lnTo>
                  <a:lnTo>
                    <a:pt x="1609725" y="9486"/>
                  </a:lnTo>
                  <a:lnTo>
                    <a:pt x="1609725" y="0"/>
                  </a:lnTo>
                  <a:close/>
                </a:path>
                <a:path w="3781425" h="9525">
                  <a:moveTo>
                    <a:pt x="1666875" y="0"/>
                  </a:moveTo>
                  <a:lnTo>
                    <a:pt x="1657350" y="0"/>
                  </a:lnTo>
                  <a:lnTo>
                    <a:pt x="1657350" y="9486"/>
                  </a:lnTo>
                  <a:lnTo>
                    <a:pt x="1666875" y="9486"/>
                  </a:lnTo>
                  <a:lnTo>
                    <a:pt x="1666875" y="0"/>
                  </a:lnTo>
                  <a:close/>
                </a:path>
                <a:path w="3781425" h="9525">
                  <a:moveTo>
                    <a:pt x="1724025" y="0"/>
                  </a:moveTo>
                  <a:lnTo>
                    <a:pt x="1714500" y="0"/>
                  </a:lnTo>
                  <a:lnTo>
                    <a:pt x="1714500" y="9486"/>
                  </a:lnTo>
                  <a:lnTo>
                    <a:pt x="1724025" y="9486"/>
                  </a:lnTo>
                  <a:lnTo>
                    <a:pt x="1724025" y="0"/>
                  </a:lnTo>
                  <a:close/>
                </a:path>
                <a:path w="3781425" h="9525">
                  <a:moveTo>
                    <a:pt x="1781175" y="0"/>
                  </a:moveTo>
                  <a:lnTo>
                    <a:pt x="1771650" y="0"/>
                  </a:lnTo>
                  <a:lnTo>
                    <a:pt x="1771650" y="9486"/>
                  </a:lnTo>
                  <a:lnTo>
                    <a:pt x="1781175" y="9486"/>
                  </a:lnTo>
                  <a:lnTo>
                    <a:pt x="1781175" y="0"/>
                  </a:lnTo>
                  <a:close/>
                </a:path>
                <a:path w="3781425" h="9525">
                  <a:moveTo>
                    <a:pt x="1838325" y="0"/>
                  </a:moveTo>
                  <a:lnTo>
                    <a:pt x="1828800" y="0"/>
                  </a:lnTo>
                  <a:lnTo>
                    <a:pt x="1828800" y="9486"/>
                  </a:lnTo>
                  <a:lnTo>
                    <a:pt x="1838325" y="9486"/>
                  </a:lnTo>
                  <a:lnTo>
                    <a:pt x="1838325" y="0"/>
                  </a:lnTo>
                  <a:close/>
                </a:path>
                <a:path w="3781425" h="9525">
                  <a:moveTo>
                    <a:pt x="1895475" y="0"/>
                  </a:moveTo>
                  <a:lnTo>
                    <a:pt x="1885950" y="0"/>
                  </a:lnTo>
                  <a:lnTo>
                    <a:pt x="1885950" y="9486"/>
                  </a:lnTo>
                  <a:lnTo>
                    <a:pt x="1895475" y="9486"/>
                  </a:lnTo>
                  <a:lnTo>
                    <a:pt x="1895475" y="0"/>
                  </a:lnTo>
                  <a:close/>
                </a:path>
                <a:path w="3781425" h="9525">
                  <a:moveTo>
                    <a:pt x="1952625" y="0"/>
                  </a:moveTo>
                  <a:lnTo>
                    <a:pt x="1943100" y="0"/>
                  </a:lnTo>
                  <a:lnTo>
                    <a:pt x="1943100" y="9486"/>
                  </a:lnTo>
                  <a:lnTo>
                    <a:pt x="1952625" y="9486"/>
                  </a:lnTo>
                  <a:lnTo>
                    <a:pt x="1952625" y="0"/>
                  </a:lnTo>
                  <a:close/>
                </a:path>
                <a:path w="3781425" h="9525">
                  <a:moveTo>
                    <a:pt x="2009775" y="0"/>
                  </a:moveTo>
                  <a:lnTo>
                    <a:pt x="2000250" y="0"/>
                  </a:lnTo>
                  <a:lnTo>
                    <a:pt x="2000250" y="9486"/>
                  </a:lnTo>
                  <a:lnTo>
                    <a:pt x="2009775" y="9486"/>
                  </a:lnTo>
                  <a:lnTo>
                    <a:pt x="2009775" y="0"/>
                  </a:lnTo>
                  <a:close/>
                </a:path>
                <a:path w="3781425" h="9525">
                  <a:moveTo>
                    <a:pt x="2066925" y="0"/>
                  </a:moveTo>
                  <a:lnTo>
                    <a:pt x="2057400" y="0"/>
                  </a:lnTo>
                  <a:lnTo>
                    <a:pt x="2057400" y="9486"/>
                  </a:lnTo>
                  <a:lnTo>
                    <a:pt x="2066925" y="9486"/>
                  </a:lnTo>
                  <a:lnTo>
                    <a:pt x="2066925" y="0"/>
                  </a:lnTo>
                  <a:close/>
                </a:path>
                <a:path w="3781425" h="9525">
                  <a:moveTo>
                    <a:pt x="2124075" y="0"/>
                  </a:moveTo>
                  <a:lnTo>
                    <a:pt x="2114550" y="0"/>
                  </a:lnTo>
                  <a:lnTo>
                    <a:pt x="2114550" y="9486"/>
                  </a:lnTo>
                  <a:lnTo>
                    <a:pt x="2124075" y="9486"/>
                  </a:lnTo>
                  <a:lnTo>
                    <a:pt x="2124075" y="0"/>
                  </a:lnTo>
                  <a:close/>
                </a:path>
                <a:path w="3781425" h="9525">
                  <a:moveTo>
                    <a:pt x="2181225" y="0"/>
                  </a:moveTo>
                  <a:lnTo>
                    <a:pt x="2171700" y="0"/>
                  </a:lnTo>
                  <a:lnTo>
                    <a:pt x="2171700" y="9486"/>
                  </a:lnTo>
                  <a:lnTo>
                    <a:pt x="2181225" y="9486"/>
                  </a:lnTo>
                  <a:lnTo>
                    <a:pt x="2181225" y="0"/>
                  </a:lnTo>
                  <a:close/>
                </a:path>
                <a:path w="3781425" h="9525">
                  <a:moveTo>
                    <a:pt x="2238375" y="0"/>
                  </a:moveTo>
                  <a:lnTo>
                    <a:pt x="2228850" y="0"/>
                  </a:lnTo>
                  <a:lnTo>
                    <a:pt x="2228850" y="9486"/>
                  </a:lnTo>
                  <a:lnTo>
                    <a:pt x="2238375" y="9486"/>
                  </a:lnTo>
                  <a:lnTo>
                    <a:pt x="2238375" y="0"/>
                  </a:lnTo>
                  <a:close/>
                </a:path>
                <a:path w="3781425" h="9525">
                  <a:moveTo>
                    <a:pt x="2295525" y="0"/>
                  </a:moveTo>
                  <a:lnTo>
                    <a:pt x="2286000" y="0"/>
                  </a:lnTo>
                  <a:lnTo>
                    <a:pt x="2286000" y="9486"/>
                  </a:lnTo>
                  <a:lnTo>
                    <a:pt x="2295525" y="9486"/>
                  </a:lnTo>
                  <a:lnTo>
                    <a:pt x="2295525" y="0"/>
                  </a:lnTo>
                  <a:close/>
                </a:path>
                <a:path w="3781425" h="9525">
                  <a:moveTo>
                    <a:pt x="2352675" y="0"/>
                  </a:moveTo>
                  <a:lnTo>
                    <a:pt x="2343150" y="0"/>
                  </a:lnTo>
                  <a:lnTo>
                    <a:pt x="2343150" y="9486"/>
                  </a:lnTo>
                  <a:lnTo>
                    <a:pt x="2352675" y="9486"/>
                  </a:lnTo>
                  <a:lnTo>
                    <a:pt x="2352675" y="0"/>
                  </a:lnTo>
                  <a:close/>
                </a:path>
                <a:path w="3781425" h="9525">
                  <a:moveTo>
                    <a:pt x="2409825" y="0"/>
                  </a:moveTo>
                  <a:lnTo>
                    <a:pt x="2400300" y="0"/>
                  </a:lnTo>
                  <a:lnTo>
                    <a:pt x="2400300" y="9486"/>
                  </a:lnTo>
                  <a:lnTo>
                    <a:pt x="2409825" y="9486"/>
                  </a:lnTo>
                  <a:lnTo>
                    <a:pt x="2409825" y="0"/>
                  </a:lnTo>
                  <a:close/>
                </a:path>
                <a:path w="3781425" h="9525">
                  <a:moveTo>
                    <a:pt x="2466975" y="0"/>
                  </a:moveTo>
                  <a:lnTo>
                    <a:pt x="2457450" y="0"/>
                  </a:lnTo>
                  <a:lnTo>
                    <a:pt x="2457450" y="9486"/>
                  </a:lnTo>
                  <a:lnTo>
                    <a:pt x="2466975" y="9486"/>
                  </a:lnTo>
                  <a:lnTo>
                    <a:pt x="2466975" y="0"/>
                  </a:lnTo>
                  <a:close/>
                </a:path>
                <a:path w="3781425" h="9525">
                  <a:moveTo>
                    <a:pt x="2524125" y="0"/>
                  </a:moveTo>
                  <a:lnTo>
                    <a:pt x="2514600" y="0"/>
                  </a:lnTo>
                  <a:lnTo>
                    <a:pt x="2514600" y="9486"/>
                  </a:lnTo>
                  <a:lnTo>
                    <a:pt x="2524125" y="9486"/>
                  </a:lnTo>
                  <a:lnTo>
                    <a:pt x="2524125" y="0"/>
                  </a:lnTo>
                  <a:close/>
                </a:path>
                <a:path w="3781425" h="9525">
                  <a:moveTo>
                    <a:pt x="2581275" y="0"/>
                  </a:moveTo>
                  <a:lnTo>
                    <a:pt x="2571750" y="0"/>
                  </a:lnTo>
                  <a:lnTo>
                    <a:pt x="2571750" y="9486"/>
                  </a:lnTo>
                  <a:lnTo>
                    <a:pt x="2581275" y="9486"/>
                  </a:lnTo>
                  <a:lnTo>
                    <a:pt x="2581275" y="0"/>
                  </a:lnTo>
                  <a:close/>
                </a:path>
                <a:path w="3781425" h="9525">
                  <a:moveTo>
                    <a:pt x="2638425" y="0"/>
                  </a:moveTo>
                  <a:lnTo>
                    <a:pt x="2628900" y="0"/>
                  </a:lnTo>
                  <a:lnTo>
                    <a:pt x="2628900" y="9486"/>
                  </a:lnTo>
                  <a:lnTo>
                    <a:pt x="2638425" y="9486"/>
                  </a:lnTo>
                  <a:lnTo>
                    <a:pt x="2638425" y="0"/>
                  </a:lnTo>
                  <a:close/>
                </a:path>
                <a:path w="3781425" h="9525">
                  <a:moveTo>
                    <a:pt x="2695575" y="0"/>
                  </a:moveTo>
                  <a:lnTo>
                    <a:pt x="2686050" y="0"/>
                  </a:lnTo>
                  <a:lnTo>
                    <a:pt x="2686050" y="9486"/>
                  </a:lnTo>
                  <a:lnTo>
                    <a:pt x="2695575" y="9486"/>
                  </a:lnTo>
                  <a:lnTo>
                    <a:pt x="2695575" y="0"/>
                  </a:lnTo>
                  <a:close/>
                </a:path>
                <a:path w="3781425" h="9525">
                  <a:moveTo>
                    <a:pt x="2752725" y="0"/>
                  </a:moveTo>
                  <a:lnTo>
                    <a:pt x="2743200" y="0"/>
                  </a:lnTo>
                  <a:lnTo>
                    <a:pt x="2743200" y="9486"/>
                  </a:lnTo>
                  <a:lnTo>
                    <a:pt x="2752725" y="9486"/>
                  </a:lnTo>
                  <a:lnTo>
                    <a:pt x="2752725" y="0"/>
                  </a:lnTo>
                  <a:close/>
                </a:path>
                <a:path w="3781425" h="9525">
                  <a:moveTo>
                    <a:pt x="2809875" y="0"/>
                  </a:moveTo>
                  <a:lnTo>
                    <a:pt x="2800350" y="0"/>
                  </a:lnTo>
                  <a:lnTo>
                    <a:pt x="2800350" y="9486"/>
                  </a:lnTo>
                  <a:lnTo>
                    <a:pt x="2809875" y="9486"/>
                  </a:lnTo>
                  <a:lnTo>
                    <a:pt x="2809875" y="0"/>
                  </a:lnTo>
                  <a:close/>
                </a:path>
                <a:path w="3781425" h="9525">
                  <a:moveTo>
                    <a:pt x="2867025" y="0"/>
                  </a:moveTo>
                  <a:lnTo>
                    <a:pt x="2857500" y="0"/>
                  </a:lnTo>
                  <a:lnTo>
                    <a:pt x="2857500" y="9486"/>
                  </a:lnTo>
                  <a:lnTo>
                    <a:pt x="2867025" y="9486"/>
                  </a:lnTo>
                  <a:lnTo>
                    <a:pt x="2867025" y="0"/>
                  </a:lnTo>
                  <a:close/>
                </a:path>
                <a:path w="3781425" h="9525">
                  <a:moveTo>
                    <a:pt x="2924175" y="0"/>
                  </a:moveTo>
                  <a:lnTo>
                    <a:pt x="2914650" y="0"/>
                  </a:lnTo>
                  <a:lnTo>
                    <a:pt x="2914650" y="9486"/>
                  </a:lnTo>
                  <a:lnTo>
                    <a:pt x="2924175" y="9486"/>
                  </a:lnTo>
                  <a:lnTo>
                    <a:pt x="2924175" y="0"/>
                  </a:lnTo>
                  <a:close/>
                </a:path>
                <a:path w="3781425" h="9525">
                  <a:moveTo>
                    <a:pt x="2981325" y="0"/>
                  </a:moveTo>
                  <a:lnTo>
                    <a:pt x="2971800" y="0"/>
                  </a:lnTo>
                  <a:lnTo>
                    <a:pt x="2971800" y="9486"/>
                  </a:lnTo>
                  <a:lnTo>
                    <a:pt x="2981325" y="9486"/>
                  </a:lnTo>
                  <a:lnTo>
                    <a:pt x="2981325" y="0"/>
                  </a:lnTo>
                  <a:close/>
                </a:path>
                <a:path w="3781425" h="9525">
                  <a:moveTo>
                    <a:pt x="3038475" y="0"/>
                  </a:moveTo>
                  <a:lnTo>
                    <a:pt x="3028950" y="0"/>
                  </a:lnTo>
                  <a:lnTo>
                    <a:pt x="3028950" y="9486"/>
                  </a:lnTo>
                  <a:lnTo>
                    <a:pt x="3038475" y="9486"/>
                  </a:lnTo>
                  <a:lnTo>
                    <a:pt x="3038475" y="0"/>
                  </a:lnTo>
                  <a:close/>
                </a:path>
                <a:path w="3781425" h="9525">
                  <a:moveTo>
                    <a:pt x="3095625" y="0"/>
                  </a:moveTo>
                  <a:lnTo>
                    <a:pt x="3086100" y="0"/>
                  </a:lnTo>
                  <a:lnTo>
                    <a:pt x="3086100" y="9486"/>
                  </a:lnTo>
                  <a:lnTo>
                    <a:pt x="3095625" y="9486"/>
                  </a:lnTo>
                  <a:lnTo>
                    <a:pt x="3095625" y="0"/>
                  </a:lnTo>
                  <a:close/>
                </a:path>
                <a:path w="3781425" h="9525">
                  <a:moveTo>
                    <a:pt x="3152775" y="0"/>
                  </a:moveTo>
                  <a:lnTo>
                    <a:pt x="3143250" y="0"/>
                  </a:lnTo>
                  <a:lnTo>
                    <a:pt x="3143250" y="9486"/>
                  </a:lnTo>
                  <a:lnTo>
                    <a:pt x="3152775" y="9486"/>
                  </a:lnTo>
                  <a:lnTo>
                    <a:pt x="3152775" y="0"/>
                  </a:lnTo>
                  <a:close/>
                </a:path>
                <a:path w="3781425" h="9525">
                  <a:moveTo>
                    <a:pt x="3209925" y="0"/>
                  </a:moveTo>
                  <a:lnTo>
                    <a:pt x="3200400" y="0"/>
                  </a:lnTo>
                  <a:lnTo>
                    <a:pt x="3200400" y="9486"/>
                  </a:lnTo>
                  <a:lnTo>
                    <a:pt x="3209925" y="9486"/>
                  </a:lnTo>
                  <a:lnTo>
                    <a:pt x="3209925" y="0"/>
                  </a:lnTo>
                  <a:close/>
                </a:path>
                <a:path w="3781425" h="9525">
                  <a:moveTo>
                    <a:pt x="3267075" y="0"/>
                  </a:moveTo>
                  <a:lnTo>
                    <a:pt x="3257550" y="0"/>
                  </a:lnTo>
                  <a:lnTo>
                    <a:pt x="3257550" y="9486"/>
                  </a:lnTo>
                  <a:lnTo>
                    <a:pt x="3267075" y="9486"/>
                  </a:lnTo>
                  <a:lnTo>
                    <a:pt x="3267075" y="0"/>
                  </a:lnTo>
                  <a:close/>
                </a:path>
                <a:path w="3781425" h="9525">
                  <a:moveTo>
                    <a:pt x="3324225" y="0"/>
                  </a:moveTo>
                  <a:lnTo>
                    <a:pt x="3314700" y="0"/>
                  </a:lnTo>
                  <a:lnTo>
                    <a:pt x="3314700" y="9486"/>
                  </a:lnTo>
                  <a:lnTo>
                    <a:pt x="3324225" y="9486"/>
                  </a:lnTo>
                  <a:lnTo>
                    <a:pt x="3324225" y="0"/>
                  </a:lnTo>
                  <a:close/>
                </a:path>
                <a:path w="3781425" h="9525">
                  <a:moveTo>
                    <a:pt x="3381375" y="0"/>
                  </a:moveTo>
                  <a:lnTo>
                    <a:pt x="3371850" y="0"/>
                  </a:lnTo>
                  <a:lnTo>
                    <a:pt x="3371850" y="9486"/>
                  </a:lnTo>
                  <a:lnTo>
                    <a:pt x="3381375" y="9486"/>
                  </a:lnTo>
                  <a:lnTo>
                    <a:pt x="3381375" y="0"/>
                  </a:lnTo>
                  <a:close/>
                </a:path>
                <a:path w="3781425" h="9525">
                  <a:moveTo>
                    <a:pt x="3438525" y="0"/>
                  </a:moveTo>
                  <a:lnTo>
                    <a:pt x="3429000" y="0"/>
                  </a:lnTo>
                  <a:lnTo>
                    <a:pt x="3429000" y="9486"/>
                  </a:lnTo>
                  <a:lnTo>
                    <a:pt x="3438525" y="9486"/>
                  </a:lnTo>
                  <a:lnTo>
                    <a:pt x="3438525" y="0"/>
                  </a:lnTo>
                  <a:close/>
                </a:path>
                <a:path w="3781425" h="9525">
                  <a:moveTo>
                    <a:pt x="3495675" y="0"/>
                  </a:moveTo>
                  <a:lnTo>
                    <a:pt x="3486150" y="0"/>
                  </a:lnTo>
                  <a:lnTo>
                    <a:pt x="3486150" y="9486"/>
                  </a:lnTo>
                  <a:lnTo>
                    <a:pt x="3495675" y="9486"/>
                  </a:lnTo>
                  <a:lnTo>
                    <a:pt x="3495675" y="0"/>
                  </a:lnTo>
                  <a:close/>
                </a:path>
                <a:path w="3781425" h="9525">
                  <a:moveTo>
                    <a:pt x="3552825" y="0"/>
                  </a:moveTo>
                  <a:lnTo>
                    <a:pt x="3543300" y="0"/>
                  </a:lnTo>
                  <a:lnTo>
                    <a:pt x="3543300" y="9486"/>
                  </a:lnTo>
                  <a:lnTo>
                    <a:pt x="3552825" y="9486"/>
                  </a:lnTo>
                  <a:lnTo>
                    <a:pt x="3552825" y="0"/>
                  </a:lnTo>
                  <a:close/>
                </a:path>
                <a:path w="3781425" h="9525">
                  <a:moveTo>
                    <a:pt x="3609975" y="0"/>
                  </a:moveTo>
                  <a:lnTo>
                    <a:pt x="3600450" y="0"/>
                  </a:lnTo>
                  <a:lnTo>
                    <a:pt x="3600450" y="9486"/>
                  </a:lnTo>
                  <a:lnTo>
                    <a:pt x="3609975" y="9486"/>
                  </a:lnTo>
                  <a:lnTo>
                    <a:pt x="3609975" y="0"/>
                  </a:lnTo>
                  <a:close/>
                </a:path>
                <a:path w="3781425" h="9525">
                  <a:moveTo>
                    <a:pt x="3667125" y="0"/>
                  </a:moveTo>
                  <a:lnTo>
                    <a:pt x="3657600" y="0"/>
                  </a:lnTo>
                  <a:lnTo>
                    <a:pt x="3657600" y="9486"/>
                  </a:lnTo>
                  <a:lnTo>
                    <a:pt x="3667125" y="9486"/>
                  </a:lnTo>
                  <a:lnTo>
                    <a:pt x="3667125" y="0"/>
                  </a:lnTo>
                  <a:close/>
                </a:path>
                <a:path w="3781425" h="9525">
                  <a:moveTo>
                    <a:pt x="3724275" y="0"/>
                  </a:moveTo>
                  <a:lnTo>
                    <a:pt x="3714750" y="0"/>
                  </a:lnTo>
                  <a:lnTo>
                    <a:pt x="3714750" y="9486"/>
                  </a:lnTo>
                  <a:lnTo>
                    <a:pt x="3724275" y="9486"/>
                  </a:lnTo>
                  <a:lnTo>
                    <a:pt x="3724275" y="0"/>
                  </a:lnTo>
                  <a:close/>
                </a:path>
                <a:path w="3781425" h="9525">
                  <a:moveTo>
                    <a:pt x="3781425" y="0"/>
                  </a:moveTo>
                  <a:lnTo>
                    <a:pt x="3771900" y="0"/>
                  </a:lnTo>
                  <a:lnTo>
                    <a:pt x="3771900" y="9486"/>
                  </a:lnTo>
                  <a:lnTo>
                    <a:pt x="3781425" y="9486"/>
                  </a:lnTo>
                  <a:lnTo>
                    <a:pt x="3781425" y="0"/>
                  </a:lnTo>
                  <a:close/>
                </a:path>
              </a:pathLst>
            </a:custGeom>
            <a:solidFill>
              <a:srgbClr val="C7C6C3"/>
            </a:solidFill>
          </p:spPr>
          <p:txBody>
            <a:bodyPr wrap="square" lIns="0" tIns="0" rIns="0" bIns="0" rtlCol="0"/>
            <a:lstStyle/>
            <a:p>
              <a:endParaRPr/>
            </a:p>
          </p:txBody>
        </p:sp>
      </p:grpSp>
      <p:sp>
        <p:nvSpPr>
          <p:cNvPr id="21" name="object 21"/>
          <p:cNvSpPr txBox="1"/>
          <p:nvPr/>
        </p:nvSpPr>
        <p:spPr>
          <a:xfrm>
            <a:off x="8142640" y="3521159"/>
            <a:ext cx="76200" cy="162560"/>
          </a:xfrm>
          <a:prstGeom prst="rect">
            <a:avLst/>
          </a:prstGeom>
        </p:spPr>
        <p:txBody>
          <a:bodyPr vert="horz" wrap="square" lIns="0" tIns="12065" rIns="0" bIns="0" rtlCol="0">
            <a:spAutoFit/>
          </a:bodyPr>
          <a:lstStyle/>
          <a:p>
            <a:pPr>
              <a:lnSpc>
                <a:spcPct val="100000"/>
              </a:lnSpc>
              <a:spcBef>
                <a:spcPts val="95"/>
              </a:spcBef>
            </a:pPr>
            <a:r>
              <a:rPr sz="900" b="1" dirty="0">
                <a:solidFill>
                  <a:srgbClr val="605D5C"/>
                </a:solidFill>
                <a:latin typeface="Segoe UI Semibold"/>
                <a:cs typeface="Segoe UI Semibold"/>
              </a:rPr>
              <a:t>0</a:t>
            </a:r>
            <a:endParaRPr sz="900">
              <a:latin typeface="Segoe UI Semibold"/>
              <a:cs typeface="Segoe UI Semibold"/>
            </a:endParaRPr>
          </a:p>
        </p:txBody>
      </p:sp>
      <p:grpSp>
        <p:nvGrpSpPr>
          <p:cNvPr id="22" name="object 22"/>
          <p:cNvGrpSpPr/>
          <p:nvPr/>
        </p:nvGrpSpPr>
        <p:grpSpPr>
          <a:xfrm>
            <a:off x="8301514" y="1935591"/>
            <a:ext cx="3781425" cy="1680845"/>
            <a:chOff x="8301514" y="1935591"/>
            <a:chExt cx="3781425" cy="1680845"/>
          </a:xfrm>
        </p:grpSpPr>
        <p:sp>
          <p:nvSpPr>
            <p:cNvPr id="23" name="object 23"/>
            <p:cNvSpPr/>
            <p:nvPr/>
          </p:nvSpPr>
          <p:spPr>
            <a:xfrm>
              <a:off x="8301507" y="1935594"/>
              <a:ext cx="3429635" cy="1263015"/>
            </a:xfrm>
            <a:custGeom>
              <a:avLst/>
              <a:gdLst/>
              <a:ahLst/>
              <a:cxnLst/>
              <a:rect l="l" t="t" r="r" b="b"/>
              <a:pathLst>
                <a:path w="3429634" h="1263014">
                  <a:moveTo>
                    <a:pt x="9525" y="417715"/>
                  </a:moveTo>
                  <a:lnTo>
                    <a:pt x="0" y="417715"/>
                  </a:lnTo>
                  <a:lnTo>
                    <a:pt x="0" y="427202"/>
                  </a:lnTo>
                  <a:lnTo>
                    <a:pt x="9525" y="427202"/>
                  </a:lnTo>
                  <a:lnTo>
                    <a:pt x="9525" y="417715"/>
                  </a:lnTo>
                  <a:close/>
                </a:path>
                <a:path w="3429634" h="1263014">
                  <a:moveTo>
                    <a:pt x="9525" y="0"/>
                  </a:moveTo>
                  <a:lnTo>
                    <a:pt x="0" y="0"/>
                  </a:lnTo>
                  <a:lnTo>
                    <a:pt x="0" y="9486"/>
                  </a:lnTo>
                  <a:lnTo>
                    <a:pt x="9525" y="9486"/>
                  </a:lnTo>
                  <a:lnTo>
                    <a:pt x="9525" y="0"/>
                  </a:lnTo>
                  <a:close/>
                </a:path>
                <a:path w="3429634" h="1263014">
                  <a:moveTo>
                    <a:pt x="66675" y="417715"/>
                  </a:moveTo>
                  <a:lnTo>
                    <a:pt x="57150" y="417715"/>
                  </a:lnTo>
                  <a:lnTo>
                    <a:pt x="57150" y="427202"/>
                  </a:lnTo>
                  <a:lnTo>
                    <a:pt x="66675" y="427202"/>
                  </a:lnTo>
                  <a:lnTo>
                    <a:pt x="66675" y="417715"/>
                  </a:lnTo>
                  <a:close/>
                </a:path>
                <a:path w="3429634" h="1263014">
                  <a:moveTo>
                    <a:pt x="66675" y="0"/>
                  </a:moveTo>
                  <a:lnTo>
                    <a:pt x="57150" y="0"/>
                  </a:lnTo>
                  <a:lnTo>
                    <a:pt x="57150" y="9486"/>
                  </a:lnTo>
                  <a:lnTo>
                    <a:pt x="66675" y="9486"/>
                  </a:lnTo>
                  <a:lnTo>
                    <a:pt x="66675" y="0"/>
                  </a:lnTo>
                  <a:close/>
                </a:path>
                <a:path w="3429634" h="1263014">
                  <a:moveTo>
                    <a:pt x="123825" y="417715"/>
                  </a:moveTo>
                  <a:lnTo>
                    <a:pt x="114300" y="417715"/>
                  </a:lnTo>
                  <a:lnTo>
                    <a:pt x="114300" y="427202"/>
                  </a:lnTo>
                  <a:lnTo>
                    <a:pt x="123825" y="427202"/>
                  </a:lnTo>
                  <a:lnTo>
                    <a:pt x="123825" y="417715"/>
                  </a:lnTo>
                  <a:close/>
                </a:path>
                <a:path w="3429634" h="1263014">
                  <a:moveTo>
                    <a:pt x="123825" y="0"/>
                  </a:moveTo>
                  <a:lnTo>
                    <a:pt x="114300" y="0"/>
                  </a:lnTo>
                  <a:lnTo>
                    <a:pt x="114300" y="9486"/>
                  </a:lnTo>
                  <a:lnTo>
                    <a:pt x="123825" y="9486"/>
                  </a:lnTo>
                  <a:lnTo>
                    <a:pt x="123825" y="0"/>
                  </a:lnTo>
                  <a:close/>
                </a:path>
                <a:path w="3429634" h="1263014">
                  <a:moveTo>
                    <a:pt x="180975" y="417715"/>
                  </a:moveTo>
                  <a:lnTo>
                    <a:pt x="171450" y="417715"/>
                  </a:lnTo>
                  <a:lnTo>
                    <a:pt x="171450" y="427202"/>
                  </a:lnTo>
                  <a:lnTo>
                    <a:pt x="180975" y="427202"/>
                  </a:lnTo>
                  <a:lnTo>
                    <a:pt x="180975" y="417715"/>
                  </a:lnTo>
                  <a:close/>
                </a:path>
                <a:path w="3429634" h="1263014">
                  <a:moveTo>
                    <a:pt x="180975" y="0"/>
                  </a:moveTo>
                  <a:lnTo>
                    <a:pt x="171450" y="0"/>
                  </a:lnTo>
                  <a:lnTo>
                    <a:pt x="171450" y="9486"/>
                  </a:lnTo>
                  <a:lnTo>
                    <a:pt x="180975" y="9486"/>
                  </a:lnTo>
                  <a:lnTo>
                    <a:pt x="180975" y="0"/>
                  </a:lnTo>
                  <a:close/>
                </a:path>
                <a:path w="3429634" h="1263014">
                  <a:moveTo>
                    <a:pt x="238125" y="417715"/>
                  </a:moveTo>
                  <a:lnTo>
                    <a:pt x="228600" y="417715"/>
                  </a:lnTo>
                  <a:lnTo>
                    <a:pt x="228600" y="427202"/>
                  </a:lnTo>
                  <a:lnTo>
                    <a:pt x="238125" y="427202"/>
                  </a:lnTo>
                  <a:lnTo>
                    <a:pt x="238125" y="417715"/>
                  </a:lnTo>
                  <a:close/>
                </a:path>
                <a:path w="3429634" h="1263014">
                  <a:moveTo>
                    <a:pt x="238125" y="0"/>
                  </a:moveTo>
                  <a:lnTo>
                    <a:pt x="228600" y="0"/>
                  </a:lnTo>
                  <a:lnTo>
                    <a:pt x="228600" y="9486"/>
                  </a:lnTo>
                  <a:lnTo>
                    <a:pt x="238125" y="9486"/>
                  </a:lnTo>
                  <a:lnTo>
                    <a:pt x="238125" y="0"/>
                  </a:lnTo>
                  <a:close/>
                </a:path>
                <a:path w="3429634" h="1263014">
                  <a:moveTo>
                    <a:pt x="295275" y="417715"/>
                  </a:moveTo>
                  <a:lnTo>
                    <a:pt x="285750" y="417715"/>
                  </a:lnTo>
                  <a:lnTo>
                    <a:pt x="285750" y="427202"/>
                  </a:lnTo>
                  <a:lnTo>
                    <a:pt x="295275" y="427202"/>
                  </a:lnTo>
                  <a:lnTo>
                    <a:pt x="295275" y="417715"/>
                  </a:lnTo>
                  <a:close/>
                </a:path>
                <a:path w="3429634" h="1263014">
                  <a:moveTo>
                    <a:pt x="295275" y="0"/>
                  </a:moveTo>
                  <a:lnTo>
                    <a:pt x="285750" y="0"/>
                  </a:lnTo>
                  <a:lnTo>
                    <a:pt x="285750" y="9486"/>
                  </a:lnTo>
                  <a:lnTo>
                    <a:pt x="295275" y="9486"/>
                  </a:lnTo>
                  <a:lnTo>
                    <a:pt x="295275" y="0"/>
                  </a:lnTo>
                  <a:close/>
                </a:path>
                <a:path w="3429634" h="1263014">
                  <a:moveTo>
                    <a:pt x="352425" y="417715"/>
                  </a:moveTo>
                  <a:lnTo>
                    <a:pt x="342900" y="417715"/>
                  </a:lnTo>
                  <a:lnTo>
                    <a:pt x="342900" y="427202"/>
                  </a:lnTo>
                  <a:lnTo>
                    <a:pt x="352425" y="427202"/>
                  </a:lnTo>
                  <a:lnTo>
                    <a:pt x="352425" y="417715"/>
                  </a:lnTo>
                  <a:close/>
                </a:path>
                <a:path w="3429634" h="1263014">
                  <a:moveTo>
                    <a:pt x="352425" y="0"/>
                  </a:moveTo>
                  <a:lnTo>
                    <a:pt x="342900" y="0"/>
                  </a:lnTo>
                  <a:lnTo>
                    <a:pt x="342900" y="9486"/>
                  </a:lnTo>
                  <a:lnTo>
                    <a:pt x="352425" y="9486"/>
                  </a:lnTo>
                  <a:lnTo>
                    <a:pt x="352425" y="0"/>
                  </a:lnTo>
                  <a:close/>
                </a:path>
                <a:path w="3429634" h="1263014">
                  <a:moveTo>
                    <a:pt x="409575" y="1253134"/>
                  </a:moveTo>
                  <a:lnTo>
                    <a:pt x="400050" y="1253134"/>
                  </a:lnTo>
                  <a:lnTo>
                    <a:pt x="400050" y="1262621"/>
                  </a:lnTo>
                  <a:lnTo>
                    <a:pt x="409575" y="1262621"/>
                  </a:lnTo>
                  <a:lnTo>
                    <a:pt x="409575" y="1253134"/>
                  </a:lnTo>
                  <a:close/>
                </a:path>
                <a:path w="3429634" h="1263014">
                  <a:moveTo>
                    <a:pt x="409575" y="835431"/>
                  </a:moveTo>
                  <a:lnTo>
                    <a:pt x="400050" y="835431"/>
                  </a:lnTo>
                  <a:lnTo>
                    <a:pt x="400050" y="844905"/>
                  </a:lnTo>
                  <a:lnTo>
                    <a:pt x="409575" y="844905"/>
                  </a:lnTo>
                  <a:lnTo>
                    <a:pt x="409575" y="835431"/>
                  </a:lnTo>
                  <a:close/>
                </a:path>
                <a:path w="3429634" h="1263014">
                  <a:moveTo>
                    <a:pt x="409575" y="417715"/>
                  </a:moveTo>
                  <a:lnTo>
                    <a:pt x="400050" y="417715"/>
                  </a:lnTo>
                  <a:lnTo>
                    <a:pt x="400050" y="427202"/>
                  </a:lnTo>
                  <a:lnTo>
                    <a:pt x="409575" y="427202"/>
                  </a:lnTo>
                  <a:lnTo>
                    <a:pt x="409575" y="417715"/>
                  </a:lnTo>
                  <a:close/>
                </a:path>
                <a:path w="3429634" h="1263014">
                  <a:moveTo>
                    <a:pt x="409575" y="0"/>
                  </a:moveTo>
                  <a:lnTo>
                    <a:pt x="400050" y="0"/>
                  </a:lnTo>
                  <a:lnTo>
                    <a:pt x="400050" y="9486"/>
                  </a:lnTo>
                  <a:lnTo>
                    <a:pt x="409575" y="9486"/>
                  </a:lnTo>
                  <a:lnTo>
                    <a:pt x="409575" y="0"/>
                  </a:lnTo>
                  <a:close/>
                </a:path>
                <a:path w="3429634" h="1263014">
                  <a:moveTo>
                    <a:pt x="466725" y="1253134"/>
                  </a:moveTo>
                  <a:lnTo>
                    <a:pt x="457200" y="1253134"/>
                  </a:lnTo>
                  <a:lnTo>
                    <a:pt x="457200" y="1262621"/>
                  </a:lnTo>
                  <a:lnTo>
                    <a:pt x="466725" y="1262621"/>
                  </a:lnTo>
                  <a:lnTo>
                    <a:pt x="466725" y="1253134"/>
                  </a:lnTo>
                  <a:close/>
                </a:path>
                <a:path w="3429634" h="1263014">
                  <a:moveTo>
                    <a:pt x="466725" y="835431"/>
                  </a:moveTo>
                  <a:lnTo>
                    <a:pt x="457200" y="835431"/>
                  </a:lnTo>
                  <a:lnTo>
                    <a:pt x="457200" y="844905"/>
                  </a:lnTo>
                  <a:lnTo>
                    <a:pt x="466725" y="844905"/>
                  </a:lnTo>
                  <a:lnTo>
                    <a:pt x="466725" y="835431"/>
                  </a:lnTo>
                  <a:close/>
                </a:path>
                <a:path w="3429634" h="1263014">
                  <a:moveTo>
                    <a:pt x="466725" y="417715"/>
                  </a:moveTo>
                  <a:lnTo>
                    <a:pt x="457200" y="417715"/>
                  </a:lnTo>
                  <a:lnTo>
                    <a:pt x="457200" y="427202"/>
                  </a:lnTo>
                  <a:lnTo>
                    <a:pt x="466725" y="427202"/>
                  </a:lnTo>
                  <a:lnTo>
                    <a:pt x="466725" y="417715"/>
                  </a:lnTo>
                  <a:close/>
                </a:path>
                <a:path w="3429634" h="1263014">
                  <a:moveTo>
                    <a:pt x="466725" y="0"/>
                  </a:moveTo>
                  <a:lnTo>
                    <a:pt x="457200" y="0"/>
                  </a:lnTo>
                  <a:lnTo>
                    <a:pt x="457200" y="9486"/>
                  </a:lnTo>
                  <a:lnTo>
                    <a:pt x="466725" y="9486"/>
                  </a:lnTo>
                  <a:lnTo>
                    <a:pt x="466725" y="0"/>
                  </a:lnTo>
                  <a:close/>
                </a:path>
                <a:path w="3429634" h="1263014">
                  <a:moveTo>
                    <a:pt x="523875" y="417715"/>
                  </a:moveTo>
                  <a:lnTo>
                    <a:pt x="514350" y="417715"/>
                  </a:lnTo>
                  <a:lnTo>
                    <a:pt x="514350" y="427202"/>
                  </a:lnTo>
                  <a:lnTo>
                    <a:pt x="523875" y="427202"/>
                  </a:lnTo>
                  <a:lnTo>
                    <a:pt x="523875" y="417715"/>
                  </a:lnTo>
                  <a:close/>
                </a:path>
                <a:path w="3429634" h="1263014">
                  <a:moveTo>
                    <a:pt x="523875" y="0"/>
                  </a:moveTo>
                  <a:lnTo>
                    <a:pt x="514350" y="0"/>
                  </a:lnTo>
                  <a:lnTo>
                    <a:pt x="514350" y="9486"/>
                  </a:lnTo>
                  <a:lnTo>
                    <a:pt x="523875" y="9486"/>
                  </a:lnTo>
                  <a:lnTo>
                    <a:pt x="523875" y="0"/>
                  </a:lnTo>
                  <a:close/>
                </a:path>
                <a:path w="3429634" h="1263014">
                  <a:moveTo>
                    <a:pt x="581025" y="417715"/>
                  </a:moveTo>
                  <a:lnTo>
                    <a:pt x="571500" y="417715"/>
                  </a:lnTo>
                  <a:lnTo>
                    <a:pt x="571500" y="427202"/>
                  </a:lnTo>
                  <a:lnTo>
                    <a:pt x="581025" y="427202"/>
                  </a:lnTo>
                  <a:lnTo>
                    <a:pt x="581025" y="417715"/>
                  </a:lnTo>
                  <a:close/>
                </a:path>
                <a:path w="3429634" h="1263014">
                  <a:moveTo>
                    <a:pt x="581025" y="0"/>
                  </a:moveTo>
                  <a:lnTo>
                    <a:pt x="571500" y="0"/>
                  </a:lnTo>
                  <a:lnTo>
                    <a:pt x="571500" y="9486"/>
                  </a:lnTo>
                  <a:lnTo>
                    <a:pt x="581025" y="9486"/>
                  </a:lnTo>
                  <a:lnTo>
                    <a:pt x="581025" y="0"/>
                  </a:lnTo>
                  <a:close/>
                </a:path>
                <a:path w="3429634" h="1263014">
                  <a:moveTo>
                    <a:pt x="638175" y="417715"/>
                  </a:moveTo>
                  <a:lnTo>
                    <a:pt x="628650" y="417715"/>
                  </a:lnTo>
                  <a:lnTo>
                    <a:pt x="628650" y="427202"/>
                  </a:lnTo>
                  <a:lnTo>
                    <a:pt x="638175" y="427202"/>
                  </a:lnTo>
                  <a:lnTo>
                    <a:pt x="638175" y="417715"/>
                  </a:lnTo>
                  <a:close/>
                </a:path>
                <a:path w="3429634" h="1263014">
                  <a:moveTo>
                    <a:pt x="638175" y="0"/>
                  </a:moveTo>
                  <a:lnTo>
                    <a:pt x="628650" y="0"/>
                  </a:lnTo>
                  <a:lnTo>
                    <a:pt x="628650" y="9486"/>
                  </a:lnTo>
                  <a:lnTo>
                    <a:pt x="638175" y="9486"/>
                  </a:lnTo>
                  <a:lnTo>
                    <a:pt x="638175" y="0"/>
                  </a:lnTo>
                  <a:close/>
                </a:path>
                <a:path w="3429634" h="1263014">
                  <a:moveTo>
                    <a:pt x="695325" y="417715"/>
                  </a:moveTo>
                  <a:lnTo>
                    <a:pt x="685800" y="417715"/>
                  </a:lnTo>
                  <a:lnTo>
                    <a:pt x="685800" y="427202"/>
                  </a:lnTo>
                  <a:lnTo>
                    <a:pt x="695325" y="427202"/>
                  </a:lnTo>
                  <a:lnTo>
                    <a:pt x="695325" y="417715"/>
                  </a:lnTo>
                  <a:close/>
                </a:path>
                <a:path w="3429634" h="1263014">
                  <a:moveTo>
                    <a:pt x="695325" y="0"/>
                  </a:moveTo>
                  <a:lnTo>
                    <a:pt x="685800" y="0"/>
                  </a:lnTo>
                  <a:lnTo>
                    <a:pt x="685800" y="9486"/>
                  </a:lnTo>
                  <a:lnTo>
                    <a:pt x="695325" y="9486"/>
                  </a:lnTo>
                  <a:lnTo>
                    <a:pt x="695325" y="0"/>
                  </a:lnTo>
                  <a:close/>
                </a:path>
                <a:path w="3429634" h="1263014">
                  <a:moveTo>
                    <a:pt x="752475" y="417715"/>
                  </a:moveTo>
                  <a:lnTo>
                    <a:pt x="742950" y="417715"/>
                  </a:lnTo>
                  <a:lnTo>
                    <a:pt x="742950" y="427202"/>
                  </a:lnTo>
                  <a:lnTo>
                    <a:pt x="752475" y="427202"/>
                  </a:lnTo>
                  <a:lnTo>
                    <a:pt x="752475" y="417715"/>
                  </a:lnTo>
                  <a:close/>
                </a:path>
                <a:path w="3429634" h="1263014">
                  <a:moveTo>
                    <a:pt x="752475" y="0"/>
                  </a:moveTo>
                  <a:lnTo>
                    <a:pt x="742950" y="0"/>
                  </a:lnTo>
                  <a:lnTo>
                    <a:pt x="742950" y="9486"/>
                  </a:lnTo>
                  <a:lnTo>
                    <a:pt x="752475" y="9486"/>
                  </a:lnTo>
                  <a:lnTo>
                    <a:pt x="752475" y="0"/>
                  </a:lnTo>
                  <a:close/>
                </a:path>
                <a:path w="3429634" h="1263014">
                  <a:moveTo>
                    <a:pt x="809625" y="417715"/>
                  </a:moveTo>
                  <a:lnTo>
                    <a:pt x="800100" y="417715"/>
                  </a:lnTo>
                  <a:lnTo>
                    <a:pt x="800100" y="427202"/>
                  </a:lnTo>
                  <a:lnTo>
                    <a:pt x="809625" y="427202"/>
                  </a:lnTo>
                  <a:lnTo>
                    <a:pt x="809625" y="417715"/>
                  </a:lnTo>
                  <a:close/>
                </a:path>
                <a:path w="3429634" h="1263014">
                  <a:moveTo>
                    <a:pt x="809625" y="0"/>
                  </a:moveTo>
                  <a:lnTo>
                    <a:pt x="800100" y="0"/>
                  </a:lnTo>
                  <a:lnTo>
                    <a:pt x="800100" y="9486"/>
                  </a:lnTo>
                  <a:lnTo>
                    <a:pt x="809625" y="9486"/>
                  </a:lnTo>
                  <a:lnTo>
                    <a:pt x="809625" y="0"/>
                  </a:lnTo>
                  <a:close/>
                </a:path>
                <a:path w="3429634" h="1263014">
                  <a:moveTo>
                    <a:pt x="866775" y="417715"/>
                  </a:moveTo>
                  <a:lnTo>
                    <a:pt x="857250" y="417715"/>
                  </a:lnTo>
                  <a:lnTo>
                    <a:pt x="857250" y="427202"/>
                  </a:lnTo>
                  <a:lnTo>
                    <a:pt x="866775" y="427202"/>
                  </a:lnTo>
                  <a:lnTo>
                    <a:pt x="866775" y="417715"/>
                  </a:lnTo>
                  <a:close/>
                </a:path>
                <a:path w="3429634" h="1263014">
                  <a:moveTo>
                    <a:pt x="923925" y="1253134"/>
                  </a:moveTo>
                  <a:lnTo>
                    <a:pt x="914400" y="1253134"/>
                  </a:lnTo>
                  <a:lnTo>
                    <a:pt x="914400" y="1262621"/>
                  </a:lnTo>
                  <a:lnTo>
                    <a:pt x="923925" y="1262621"/>
                  </a:lnTo>
                  <a:lnTo>
                    <a:pt x="923925" y="1253134"/>
                  </a:lnTo>
                  <a:close/>
                </a:path>
                <a:path w="3429634" h="1263014">
                  <a:moveTo>
                    <a:pt x="923925" y="835431"/>
                  </a:moveTo>
                  <a:lnTo>
                    <a:pt x="914400" y="835431"/>
                  </a:lnTo>
                  <a:lnTo>
                    <a:pt x="914400" y="844905"/>
                  </a:lnTo>
                  <a:lnTo>
                    <a:pt x="923925" y="844905"/>
                  </a:lnTo>
                  <a:lnTo>
                    <a:pt x="923925" y="835431"/>
                  </a:lnTo>
                  <a:close/>
                </a:path>
                <a:path w="3429634" h="1263014">
                  <a:moveTo>
                    <a:pt x="923925" y="417715"/>
                  </a:moveTo>
                  <a:lnTo>
                    <a:pt x="914400" y="417715"/>
                  </a:lnTo>
                  <a:lnTo>
                    <a:pt x="914400" y="427202"/>
                  </a:lnTo>
                  <a:lnTo>
                    <a:pt x="923925" y="427202"/>
                  </a:lnTo>
                  <a:lnTo>
                    <a:pt x="923925" y="417715"/>
                  </a:lnTo>
                  <a:close/>
                </a:path>
                <a:path w="3429634" h="1263014">
                  <a:moveTo>
                    <a:pt x="979855" y="1253134"/>
                  </a:moveTo>
                  <a:lnTo>
                    <a:pt x="971550" y="1253134"/>
                  </a:lnTo>
                  <a:lnTo>
                    <a:pt x="971550" y="1262621"/>
                  </a:lnTo>
                  <a:lnTo>
                    <a:pt x="979855" y="1262621"/>
                  </a:lnTo>
                  <a:lnTo>
                    <a:pt x="979855" y="1253134"/>
                  </a:lnTo>
                  <a:close/>
                </a:path>
                <a:path w="3429634" h="1263014">
                  <a:moveTo>
                    <a:pt x="979855" y="835431"/>
                  </a:moveTo>
                  <a:lnTo>
                    <a:pt x="971550" y="835431"/>
                  </a:lnTo>
                  <a:lnTo>
                    <a:pt x="971550" y="844905"/>
                  </a:lnTo>
                  <a:lnTo>
                    <a:pt x="979855" y="844905"/>
                  </a:lnTo>
                  <a:lnTo>
                    <a:pt x="979855" y="835431"/>
                  </a:lnTo>
                  <a:close/>
                </a:path>
                <a:path w="3429634" h="1263014">
                  <a:moveTo>
                    <a:pt x="979855" y="417715"/>
                  </a:moveTo>
                  <a:lnTo>
                    <a:pt x="971550" y="417715"/>
                  </a:lnTo>
                  <a:lnTo>
                    <a:pt x="971550" y="427202"/>
                  </a:lnTo>
                  <a:lnTo>
                    <a:pt x="979855" y="427202"/>
                  </a:lnTo>
                  <a:lnTo>
                    <a:pt x="979855" y="417715"/>
                  </a:lnTo>
                  <a:close/>
                </a:path>
                <a:path w="3429634" h="1263014">
                  <a:moveTo>
                    <a:pt x="1381125" y="1253134"/>
                  </a:moveTo>
                  <a:lnTo>
                    <a:pt x="1371790" y="1253134"/>
                  </a:lnTo>
                  <a:lnTo>
                    <a:pt x="1371790" y="1262621"/>
                  </a:lnTo>
                  <a:lnTo>
                    <a:pt x="1381125" y="1262621"/>
                  </a:lnTo>
                  <a:lnTo>
                    <a:pt x="1381125" y="1253134"/>
                  </a:lnTo>
                  <a:close/>
                </a:path>
                <a:path w="3429634" h="1263014">
                  <a:moveTo>
                    <a:pt x="1381125" y="835431"/>
                  </a:moveTo>
                  <a:lnTo>
                    <a:pt x="1371790" y="835431"/>
                  </a:lnTo>
                  <a:lnTo>
                    <a:pt x="1371790" y="844905"/>
                  </a:lnTo>
                  <a:lnTo>
                    <a:pt x="1381125" y="844905"/>
                  </a:lnTo>
                  <a:lnTo>
                    <a:pt x="1381125" y="835431"/>
                  </a:lnTo>
                  <a:close/>
                </a:path>
                <a:path w="3429634" h="1263014">
                  <a:moveTo>
                    <a:pt x="1381125" y="417715"/>
                  </a:moveTo>
                  <a:lnTo>
                    <a:pt x="1371790" y="417715"/>
                  </a:lnTo>
                  <a:lnTo>
                    <a:pt x="1371790" y="427202"/>
                  </a:lnTo>
                  <a:lnTo>
                    <a:pt x="1381125" y="427202"/>
                  </a:lnTo>
                  <a:lnTo>
                    <a:pt x="1381125" y="417715"/>
                  </a:lnTo>
                  <a:close/>
                </a:path>
                <a:path w="3429634" h="1263014">
                  <a:moveTo>
                    <a:pt x="1438275" y="1253134"/>
                  </a:moveTo>
                  <a:lnTo>
                    <a:pt x="1428750" y="1253134"/>
                  </a:lnTo>
                  <a:lnTo>
                    <a:pt x="1428750" y="1262621"/>
                  </a:lnTo>
                  <a:lnTo>
                    <a:pt x="1438275" y="1262621"/>
                  </a:lnTo>
                  <a:lnTo>
                    <a:pt x="1438275" y="1253134"/>
                  </a:lnTo>
                  <a:close/>
                </a:path>
                <a:path w="3429634" h="1263014">
                  <a:moveTo>
                    <a:pt x="1438275" y="835431"/>
                  </a:moveTo>
                  <a:lnTo>
                    <a:pt x="1428750" y="835431"/>
                  </a:lnTo>
                  <a:lnTo>
                    <a:pt x="1428750" y="844905"/>
                  </a:lnTo>
                  <a:lnTo>
                    <a:pt x="1438275" y="844905"/>
                  </a:lnTo>
                  <a:lnTo>
                    <a:pt x="1438275" y="835431"/>
                  </a:lnTo>
                  <a:close/>
                </a:path>
                <a:path w="3429634" h="1263014">
                  <a:moveTo>
                    <a:pt x="1438275" y="417715"/>
                  </a:moveTo>
                  <a:lnTo>
                    <a:pt x="1428750" y="417715"/>
                  </a:lnTo>
                  <a:lnTo>
                    <a:pt x="1428750" y="427202"/>
                  </a:lnTo>
                  <a:lnTo>
                    <a:pt x="1438275" y="427202"/>
                  </a:lnTo>
                  <a:lnTo>
                    <a:pt x="1438275" y="417715"/>
                  </a:lnTo>
                  <a:close/>
                </a:path>
                <a:path w="3429634" h="1263014">
                  <a:moveTo>
                    <a:pt x="1895475" y="1253134"/>
                  </a:moveTo>
                  <a:lnTo>
                    <a:pt x="1885950" y="1253134"/>
                  </a:lnTo>
                  <a:lnTo>
                    <a:pt x="1885950" y="1262621"/>
                  </a:lnTo>
                  <a:lnTo>
                    <a:pt x="1895475" y="1262621"/>
                  </a:lnTo>
                  <a:lnTo>
                    <a:pt x="1895475" y="1253134"/>
                  </a:lnTo>
                  <a:close/>
                </a:path>
                <a:path w="3429634" h="1263014">
                  <a:moveTo>
                    <a:pt x="1895475" y="835431"/>
                  </a:moveTo>
                  <a:lnTo>
                    <a:pt x="1885950" y="835431"/>
                  </a:lnTo>
                  <a:lnTo>
                    <a:pt x="1885950" y="844905"/>
                  </a:lnTo>
                  <a:lnTo>
                    <a:pt x="1895475" y="844905"/>
                  </a:lnTo>
                  <a:lnTo>
                    <a:pt x="1895475" y="835431"/>
                  </a:lnTo>
                  <a:close/>
                </a:path>
                <a:path w="3429634" h="1263014">
                  <a:moveTo>
                    <a:pt x="1895475" y="417715"/>
                  </a:moveTo>
                  <a:lnTo>
                    <a:pt x="1885950" y="417715"/>
                  </a:lnTo>
                  <a:lnTo>
                    <a:pt x="1885950" y="427202"/>
                  </a:lnTo>
                  <a:lnTo>
                    <a:pt x="1895475" y="427202"/>
                  </a:lnTo>
                  <a:lnTo>
                    <a:pt x="1895475" y="417715"/>
                  </a:lnTo>
                  <a:close/>
                </a:path>
                <a:path w="3429634" h="1263014">
                  <a:moveTo>
                    <a:pt x="1952625" y="1253134"/>
                  </a:moveTo>
                  <a:lnTo>
                    <a:pt x="1943100" y="1253134"/>
                  </a:lnTo>
                  <a:lnTo>
                    <a:pt x="1943100" y="1262621"/>
                  </a:lnTo>
                  <a:lnTo>
                    <a:pt x="1952625" y="1262621"/>
                  </a:lnTo>
                  <a:lnTo>
                    <a:pt x="1952625" y="1253134"/>
                  </a:lnTo>
                  <a:close/>
                </a:path>
                <a:path w="3429634" h="1263014">
                  <a:moveTo>
                    <a:pt x="1952625" y="835431"/>
                  </a:moveTo>
                  <a:lnTo>
                    <a:pt x="1943100" y="835431"/>
                  </a:lnTo>
                  <a:lnTo>
                    <a:pt x="1943100" y="844905"/>
                  </a:lnTo>
                  <a:lnTo>
                    <a:pt x="1952625" y="844905"/>
                  </a:lnTo>
                  <a:lnTo>
                    <a:pt x="1952625" y="835431"/>
                  </a:lnTo>
                  <a:close/>
                </a:path>
                <a:path w="3429634" h="1263014">
                  <a:moveTo>
                    <a:pt x="1952625" y="417715"/>
                  </a:moveTo>
                  <a:lnTo>
                    <a:pt x="1943100" y="417715"/>
                  </a:lnTo>
                  <a:lnTo>
                    <a:pt x="1943100" y="427202"/>
                  </a:lnTo>
                  <a:lnTo>
                    <a:pt x="1952625" y="427202"/>
                  </a:lnTo>
                  <a:lnTo>
                    <a:pt x="1952625" y="417715"/>
                  </a:lnTo>
                  <a:close/>
                </a:path>
                <a:path w="3429634" h="1263014">
                  <a:moveTo>
                    <a:pt x="2352675" y="1253134"/>
                  </a:moveTo>
                  <a:lnTo>
                    <a:pt x="2351646" y="1253134"/>
                  </a:lnTo>
                  <a:lnTo>
                    <a:pt x="2351646" y="1262621"/>
                  </a:lnTo>
                  <a:lnTo>
                    <a:pt x="2352675" y="1262621"/>
                  </a:lnTo>
                  <a:lnTo>
                    <a:pt x="2352675" y="1253134"/>
                  </a:lnTo>
                  <a:close/>
                </a:path>
                <a:path w="3429634" h="1263014">
                  <a:moveTo>
                    <a:pt x="2352675" y="835431"/>
                  </a:moveTo>
                  <a:lnTo>
                    <a:pt x="2351646" y="835431"/>
                  </a:lnTo>
                  <a:lnTo>
                    <a:pt x="2351646" y="844905"/>
                  </a:lnTo>
                  <a:lnTo>
                    <a:pt x="2352675" y="844905"/>
                  </a:lnTo>
                  <a:lnTo>
                    <a:pt x="2352675" y="835431"/>
                  </a:lnTo>
                  <a:close/>
                </a:path>
                <a:path w="3429634" h="1263014">
                  <a:moveTo>
                    <a:pt x="2352675" y="417715"/>
                  </a:moveTo>
                  <a:lnTo>
                    <a:pt x="2351646" y="417715"/>
                  </a:lnTo>
                  <a:lnTo>
                    <a:pt x="2351646" y="427202"/>
                  </a:lnTo>
                  <a:lnTo>
                    <a:pt x="2352675" y="427202"/>
                  </a:lnTo>
                  <a:lnTo>
                    <a:pt x="2352675" y="417715"/>
                  </a:lnTo>
                  <a:close/>
                </a:path>
                <a:path w="3429634" h="1263014">
                  <a:moveTo>
                    <a:pt x="2409825" y="1253134"/>
                  </a:moveTo>
                  <a:lnTo>
                    <a:pt x="2400300" y="1253134"/>
                  </a:lnTo>
                  <a:lnTo>
                    <a:pt x="2400300" y="1262621"/>
                  </a:lnTo>
                  <a:lnTo>
                    <a:pt x="2409825" y="1262621"/>
                  </a:lnTo>
                  <a:lnTo>
                    <a:pt x="2409825" y="1253134"/>
                  </a:lnTo>
                  <a:close/>
                </a:path>
                <a:path w="3429634" h="1263014">
                  <a:moveTo>
                    <a:pt x="2409825" y="835431"/>
                  </a:moveTo>
                  <a:lnTo>
                    <a:pt x="2400300" y="835431"/>
                  </a:lnTo>
                  <a:lnTo>
                    <a:pt x="2400300" y="844905"/>
                  </a:lnTo>
                  <a:lnTo>
                    <a:pt x="2409825" y="844905"/>
                  </a:lnTo>
                  <a:lnTo>
                    <a:pt x="2409825" y="835431"/>
                  </a:lnTo>
                  <a:close/>
                </a:path>
                <a:path w="3429634" h="1263014">
                  <a:moveTo>
                    <a:pt x="2409825" y="417715"/>
                  </a:moveTo>
                  <a:lnTo>
                    <a:pt x="2400300" y="417715"/>
                  </a:lnTo>
                  <a:lnTo>
                    <a:pt x="2400300" y="427202"/>
                  </a:lnTo>
                  <a:lnTo>
                    <a:pt x="2409825" y="427202"/>
                  </a:lnTo>
                  <a:lnTo>
                    <a:pt x="2409825" y="417715"/>
                  </a:lnTo>
                  <a:close/>
                </a:path>
                <a:path w="3429634" h="1263014">
                  <a:moveTo>
                    <a:pt x="2867025" y="1253134"/>
                  </a:moveTo>
                  <a:lnTo>
                    <a:pt x="2857500" y="1253134"/>
                  </a:lnTo>
                  <a:lnTo>
                    <a:pt x="2857500" y="1262621"/>
                  </a:lnTo>
                  <a:lnTo>
                    <a:pt x="2867025" y="1262621"/>
                  </a:lnTo>
                  <a:lnTo>
                    <a:pt x="2867025" y="1253134"/>
                  </a:lnTo>
                  <a:close/>
                </a:path>
                <a:path w="3429634" h="1263014">
                  <a:moveTo>
                    <a:pt x="2867025" y="835431"/>
                  </a:moveTo>
                  <a:lnTo>
                    <a:pt x="2857500" y="835431"/>
                  </a:lnTo>
                  <a:lnTo>
                    <a:pt x="2857500" y="844905"/>
                  </a:lnTo>
                  <a:lnTo>
                    <a:pt x="2867025" y="844905"/>
                  </a:lnTo>
                  <a:lnTo>
                    <a:pt x="2867025" y="835431"/>
                  </a:lnTo>
                  <a:close/>
                </a:path>
                <a:path w="3429634" h="1263014">
                  <a:moveTo>
                    <a:pt x="2867025" y="417715"/>
                  </a:moveTo>
                  <a:lnTo>
                    <a:pt x="2857500" y="417715"/>
                  </a:lnTo>
                  <a:lnTo>
                    <a:pt x="2857500" y="427202"/>
                  </a:lnTo>
                  <a:lnTo>
                    <a:pt x="2867025" y="427202"/>
                  </a:lnTo>
                  <a:lnTo>
                    <a:pt x="2867025" y="417715"/>
                  </a:lnTo>
                  <a:close/>
                </a:path>
                <a:path w="3429634" h="1263014">
                  <a:moveTo>
                    <a:pt x="2924175" y="1253134"/>
                  </a:moveTo>
                  <a:lnTo>
                    <a:pt x="2914650" y="1253134"/>
                  </a:lnTo>
                  <a:lnTo>
                    <a:pt x="2914650" y="1262621"/>
                  </a:lnTo>
                  <a:lnTo>
                    <a:pt x="2924175" y="1262621"/>
                  </a:lnTo>
                  <a:lnTo>
                    <a:pt x="2924175" y="1253134"/>
                  </a:lnTo>
                  <a:close/>
                </a:path>
                <a:path w="3429634" h="1263014">
                  <a:moveTo>
                    <a:pt x="2924175" y="835431"/>
                  </a:moveTo>
                  <a:lnTo>
                    <a:pt x="2914650" y="835431"/>
                  </a:lnTo>
                  <a:lnTo>
                    <a:pt x="2914650" y="844905"/>
                  </a:lnTo>
                  <a:lnTo>
                    <a:pt x="2924175" y="844905"/>
                  </a:lnTo>
                  <a:lnTo>
                    <a:pt x="2924175" y="835431"/>
                  </a:lnTo>
                  <a:close/>
                </a:path>
                <a:path w="3429634" h="1263014">
                  <a:moveTo>
                    <a:pt x="2924175" y="417715"/>
                  </a:moveTo>
                  <a:lnTo>
                    <a:pt x="2914650" y="417715"/>
                  </a:lnTo>
                  <a:lnTo>
                    <a:pt x="2914650" y="427202"/>
                  </a:lnTo>
                  <a:lnTo>
                    <a:pt x="2924175" y="427202"/>
                  </a:lnTo>
                  <a:lnTo>
                    <a:pt x="2924175" y="417715"/>
                  </a:lnTo>
                  <a:close/>
                </a:path>
                <a:path w="3429634" h="1263014">
                  <a:moveTo>
                    <a:pt x="3381375" y="1253134"/>
                  </a:moveTo>
                  <a:lnTo>
                    <a:pt x="3371850" y="1253134"/>
                  </a:lnTo>
                  <a:lnTo>
                    <a:pt x="3371850" y="1262621"/>
                  </a:lnTo>
                  <a:lnTo>
                    <a:pt x="3381375" y="1262621"/>
                  </a:lnTo>
                  <a:lnTo>
                    <a:pt x="3381375" y="1253134"/>
                  </a:lnTo>
                  <a:close/>
                </a:path>
                <a:path w="3429634" h="1263014">
                  <a:moveTo>
                    <a:pt x="3381375" y="835431"/>
                  </a:moveTo>
                  <a:lnTo>
                    <a:pt x="3371850" y="835431"/>
                  </a:lnTo>
                  <a:lnTo>
                    <a:pt x="3371850" y="844905"/>
                  </a:lnTo>
                  <a:lnTo>
                    <a:pt x="3381375" y="844905"/>
                  </a:lnTo>
                  <a:lnTo>
                    <a:pt x="3381375" y="835431"/>
                  </a:lnTo>
                  <a:close/>
                </a:path>
                <a:path w="3429634" h="1263014">
                  <a:moveTo>
                    <a:pt x="3381375" y="417715"/>
                  </a:moveTo>
                  <a:lnTo>
                    <a:pt x="3371850" y="417715"/>
                  </a:lnTo>
                  <a:lnTo>
                    <a:pt x="3371850" y="427202"/>
                  </a:lnTo>
                  <a:lnTo>
                    <a:pt x="3381375" y="427202"/>
                  </a:lnTo>
                  <a:lnTo>
                    <a:pt x="3381375" y="417715"/>
                  </a:lnTo>
                  <a:close/>
                </a:path>
                <a:path w="3429634" h="1263014">
                  <a:moveTo>
                    <a:pt x="3429482" y="1253134"/>
                  </a:moveTo>
                  <a:lnTo>
                    <a:pt x="3429000" y="1253134"/>
                  </a:lnTo>
                  <a:lnTo>
                    <a:pt x="3429000" y="1262621"/>
                  </a:lnTo>
                  <a:lnTo>
                    <a:pt x="3429482" y="1262621"/>
                  </a:lnTo>
                  <a:lnTo>
                    <a:pt x="3429482" y="1253134"/>
                  </a:lnTo>
                  <a:close/>
                </a:path>
                <a:path w="3429634" h="1263014">
                  <a:moveTo>
                    <a:pt x="3429482" y="835431"/>
                  </a:moveTo>
                  <a:lnTo>
                    <a:pt x="3429000" y="835431"/>
                  </a:lnTo>
                  <a:lnTo>
                    <a:pt x="3429000" y="844905"/>
                  </a:lnTo>
                  <a:lnTo>
                    <a:pt x="3429482" y="844905"/>
                  </a:lnTo>
                  <a:lnTo>
                    <a:pt x="3429482" y="835431"/>
                  </a:lnTo>
                  <a:close/>
                </a:path>
                <a:path w="3429634" h="1263014">
                  <a:moveTo>
                    <a:pt x="3429482" y="417715"/>
                  </a:moveTo>
                  <a:lnTo>
                    <a:pt x="3429000" y="417715"/>
                  </a:lnTo>
                  <a:lnTo>
                    <a:pt x="3429000" y="427202"/>
                  </a:lnTo>
                  <a:lnTo>
                    <a:pt x="3429482" y="427202"/>
                  </a:lnTo>
                  <a:lnTo>
                    <a:pt x="3429482" y="417715"/>
                  </a:lnTo>
                  <a:close/>
                </a:path>
              </a:pathLst>
            </a:custGeom>
            <a:solidFill>
              <a:srgbClr val="C7C6C3"/>
            </a:solidFill>
          </p:spPr>
          <p:txBody>
            <a:bodyPr wrap="square" lIns="0" tIns="0" rIns="0" bIns="0" rtlCol="0"/>
            <a:lstStyle/>
            <a:p>
              <a:endParaRPr/>
            </a:p>
          </p:txBody>
        </p:sp>
        <p:sp>
          <p:nvSpPr>
            <p:cNvPr id="24" name="object 24"/>
            <p:cNvSpPr/>
            <p:nvPr/>
          </p:nvSpPr>
          <p:spPr>
            <a:xfrm>
              <a:off x="8987409" y="1935594"/>
              <a:ext cx="3095625" cy="1680845"/>
            </a:xfrm>
            <a:custGeom>
              <a:avLst/>
              <a:gdLst/>
              <a:ahLst/>
              <a:cxnLst/>
              <a:rect l="l" t="t" r="r" b="b"/>
              <a:pathLst>
                <a:path w="3095625" h="1680845">
                  <a:moveTo>
                    <a:pt x="9525" y="1670850"/>
                  </a:moveTo>
                  <a:lnTo>
                    <a:pt x="0" y="1670850"/>
                  </a:lnTo>
                  <a:lnTo>
                    <a:pt x="0" y="1680337"/>
                  </a:lnTo>
                  <a:lnTo>
                    <a:pt x="9525" y="1680337"/>
                  </a:lnTo>
                  <a:lnTo>
                    <a:pt x="9525" y="1670850"/>
                  </a:lnTo>
                  <a:close/>
                </a:path>
                <a:path w="3095625" h="1680845">
                  <a:moveTo>
                    <a:pt x="9525" y="589622"/>
                  </a:moveTo>
                  <a:lnTo>
                    <a:pt x="0" y="589622"/>
                  </a:lnTo>
                  <a:lnTo>
                    <a:pt x="0" y="599109"/>
                  </a:lnTo>
                  <a:lnTo>
                    <a:pt x="9525" y="599109"/>
                  </a:lnTo>
                  <a:lnTo>
                    <a:pt x="9525" y="589622"/>
                  </a:lnTo>
                  <a:close/>
                </a:path>
                <a:path w="3095625" h="1680845">
                  <a:moveTo>
                    <a:pt x="9525" y="532714"/>
                  </a:moveTo>
                  <a:lnTo>
                    <a:pt x="0" y="532714"/>
                  </a:lnTo>
                  <a:lnTo>
                    <a:pt x="0" y="542201"/>
                  </a:lnTo>
                  <a:lnTo>
                    <a:pt x="9525" y="542201"/>
                  </a:lnTo>
                  <a:lnTo>
                    <a:pt x="9525" y="532714"/>
                  </a:lnTo>
                  <a:close/>
                </a:path>
                <a:path w="3095625" h="1680845">
                  <a:moveTo>
                    <a:pt x="9525" y="475805"/>
                  </a:moveTo>
                  <a:lnTo>
                    <a:pt x="0" y="475805"/>
                  </a:lnTo>
                  <a:lnTo>
                    <a:pt x="0" y="485292"/>
                  </a:lnTo>
                  <a:lnTo>
                    <a:pt x="9525" y="485292"/>
                  </a:lnTo>
                  <a:lnTo>
                    <a:pt x="9525" y="475805"/>
                  </a:lnTo>
                  <a:close/>
                </a:path>
                <a:path w="3095625" h="1680845">
                  <a:moveTo>
                    <a:pt x="9525" y="418896"/>
                  </a:moveTo>
                  <a:lnTo>
                    <a:pt x="0" y="418896"/>
                  </a:lnTo>
                  <a:lnTo>
                    <a:pt x="0" y="428383"/>
                  </a:lnTo>
                  <a:lnTo>
                    <a:pt x="9525" y="428383"/>
                  </a:lnTo>
                  <a:lnTo>
                    <a:pt x="9525" y="418896"/>
                  </a:lnTo>
                  <a:close/>
                </a:path>
                <a:path w="3095625" h="1680845">
                  <a:moveTo>
                    <a:pt x="9525" y="361988"/>
                  </a:moveTo>
                  <a:lnTo>
                    <a:pt x="0" y="361988"/>
                  </a:lnTo>
                  <a:lnTo>
                    <a:pt x="0" y="371475"/>
                  </a:lnTo>
                  <a:lnTo>
                    <a:pt x="9525" y="371475"/>
                  </a:lnTo>
                  <a:lnTo>
                    <a:pt x="9525" y="361988"/>
                  </a:lnTo>
                  <a:close/>
                </a:path>
                <a:path w="3095625" h="1680845">
                  <a:moveTo>
                    <a:pt x="9525" y="305092"/>
                  </a:moveTo>
                  <a:lnTo>
                    <a:pt x="0" y="305092"/>
                  </a:lnTo>
                  <a:lnTo>
                    <a:pt x="0" y="314566"/>
                  </a:lnTo>
                  <a:lnTo>
                    <a:pt x="9525" y="314566"/>
                  </a:lnTo>
                  <a:lnTo>
                    <a:pt x="9525" y="305092"/>
                  </a:lnTo>
                  <a:close/>
                </a:path>
                <a:path w="3095625" h="1680845">
                  <a:moveTo>
                    <a:pt x="9525" y="248183"/>
                  </a:moveTo>
                  <a:lnTo>
                    <a:pt x="0" y="248183"/>
                  </a:lnTo>
                  <a:lnTo>
                    <a:pt x="0" y="257670"/>
                  </a:lnTo>
                  <a:lnTo>
                    <a:pt x="9525" y="257670"/>
                  </a:lnTo>
                  <a:lnTo>
                    <a:pt x="9525" y="248183"/>
                  </a:lnTo>
                  <a:close/>
                </a:path>
                <a:path w="3095625" h="1680845">
                  <a:moveTo>
                    <a:pt x="9525" y="191274"/>
                  </a:moveTo>
                  <a:lnTo>
                    <a:pt x="0" y="191274"/>
                  </a:lnTo>
                  <a:lnTo>
                    <a:pt x="0" y="200761"/>
                  </a:lnTo>
                  <a:lnTo>
                    <a:pt x="9525" y="200761"/>
                  </a:lnTo>
                  <a:lnTo>
                    <a:pt x="9525" y="191274"/>
                  </a:lnTo>
                  <a:close/>
                </a:path>
                <a:path w="3095625" h="1680845">
                  <a:moveTo>
                    <a:pt x="9525" y="134366"/>
                  </a:moveTo>
                  <a:lnTo>
                    <a:pt x="0" y="134366"/>
                  </a:lnTo>
                  <a:lnTo>
                    <a:pt x="0" y="143852"/>
                  </a:lnTo>
                  <a:lnTo>
                    <a:pt x="9525" y="143852"/>
                  </a:lnTo>
                  <a:lnTo>
                    <a:pt x="9525" y="134366"/>
                  </a:lnTo>
                  <a:close/>
                </a:path>
                <a:path w="3095625" h="1680845">
                  <a:moveTo>
                    <a:pt x="9525" y="77457"/>
                  </a:moveTo>
                  <a:lnTo>
                    <a:pt x="0" y="77457"/>
                  </a:lnTo>
                  <a:lnTo>
                    <a:pt x="0" y="86944"/>
                  </a:lnTo>
                  <a:lnTo>
                    <a:pt x="9525" y="86944"/>
                  </a:lnTo>
                  <a:lnTo>
                    <a:pt x="9525" y="77457"/>
                  </a:lnTo>
                  <a:close/>
                </a:path>
                <a:path w="3095625" h="1680845">
                  <a:moveTo>
                    <a:pt x="9525" y="20548"/>
                  </a:moveTo>
                  <a:lnTo>
                    <a:pt x="0" y="20548"/>
                  </a:lnTo>
                  <a:lnTo>
                    <a:pt x="0" y="30035"/>
                  </a:lnTo>
                  <a:lnTo>
                    <a:pt x="9525" y="30035"/>
                  </a:lnTo>
                  <a:lnTo>
                    <a:pt x="9525" y="20548"/>
                  </a:lnTo>
                  <a:close/>
                </a:path>
                <a:path w="3095625" h="1680845">
                  <a:moveTo>
                    <a:pt x="123723" y="0"/>
                  </a:moveTo>
                  <a:lnTo>
                    <a:pt x="114198" y="0"/>
                  </a:lnTo>
                  <a:lnTo>
                    <a:pt x="114198" y="9486"/>
                  </a:lnTo>
                  <a:lnTo>
                    <a:pt x="123723" y="9486"/>
                  </a:lnTo>
                  <a:lnTo>
                    <a:pt x="123723" y="0"/>
                  </a:lnTo>
                  <a:close/>
                </a:path>
                <a:path w="3095625" h="1680845">
                  <a:moveTo>
                    <a:pt x="180873" y="0"/>
                  </a:moveTo>
                  <a:lnTo>
                    <a:pt x="171348" y="0"/>
                  </a:lnTo>
                  <a:lnTo>
                    <a:pt x="171348" y="9486"/>
                  </a:lnTo>
                  <a:lnTo>
                    <a:pt x="180873" y="9486"/>
                  </a:lnTo>
                  <a:lnTo>
                    <a:pt x="180873" y="0"/>
                  </a:lnTo>
                  <a:close/>
                </a:path>
                <a:path w="3095625" h="1680845">
                  <a:moveTo>
                    <a:pt x="238023" y="0"/>
                  </a:moveTo>
                  <a:lnTo>
                    <a:pt x="228498" y="0"/>
                  </a:lnTo>
                  <a:lnTo>
                    <a:pt x="228498" y="9486"/>
                  </a:lnTo>
                  <a:lnTo>
                    <a:pt x="238023" y="9486"/>
                  </a:lnTo>
                  <a:lnTo>
                    <a:pt x="238023" y="0"/>
                  </a:lnTo>
                  <a:close/>
                </a:path>
                <a:path w="3095625" h="1680845">
                  <a:moveTo>
                    <a:pt x="295173" y="0"/>
                  </a:moveTo>
                  <a:lnTo>
                    <a:pt x="285648" y="0"/>
                  </a:lnTo>
                  <a:lnTo>
                    <a:pt x="285648" y="9486"/>
                  </a:lnTo>
                  <a:lnTo>
                    <a:pt x="295173" y="9486"/>
                  </a:lnTo>
                  <a:lnTo>
                    <a:pt x="295173" y="0"/>
                  </a:lnTo>
                  <a:close/>
                </a:path>
                <a:path w="3095625" h="1680845">
                  <a:moveTo>
                    <a:pt x="352323" y="0"/>
                  </a:moveTo>
                  <a:lnTo>
                    <a:pt x="342798" y="0"/>
                  </a:lnTo>
                  <a:lnTo>
                    <a:pt x="342798" y="9486"/>
                  </a:lnTo>
                  <a:lnTo>
                    <a:pt x="352323" y="9486"/>
                  </a:lnTo>
                  <a:lnTo>
                    <a:pt x="352323" y="0"/>
                  </a:lnTo>
                  <a:close/>
                </a:path>
                <a:path w="3095625" h="1680845">
                  <a:moveTo>
                    <a:pt x="409473" y="0"/>
                  </a:moveTo>
                  <a:lnTo>
                    <a:pt x="399948" y="0"/>
                  </a:lnTo>
                  <a:lnTo>
                    <a:pt x="399948" y="9486"/>
                  </a:lnTo>
                  <a:lnTo>
                    <a:pt x="409473" y="9486"/>
                  </a:lnTo>
                  <a:lnTo>
                    <a:pt x="409473" y="0"/>
                  </a:lnTo>
                  <a:close/>
                </a:path>
                <a:path w="3095625" h="1680845">
                  <a:moveTo>
                    <a:pt x="466623" y="0"/>
                  </a:moveTo>
                  <a:lnTo>
                    <a:pt x="457098" y="0"/>
                  </a:lnTo>
                  <a:lnTo>
                    <a:pt x="457098" y="9486"/>
                  </a:lnTo>
                  <a:lnTo>
                    <a:pt x="466623" y="9486"/>
                  </a:lnTo>
                  <a:lnTo>
                    <a:pt x="466623" y="0"/>
                  </a:lnTo>
                  <a:close/>
                </a:path>
                <a:path w="3095625" h="1680845">
                  <a:moveTo>
                    <a:pt x="523773" y="0"/>
                  </a:moveTo>
                  <a:lnTo>
                    <a:pt x="514248" y="0"/>
                  </a:lnTo>
                  <a:lnTo>
                    <a:pt x="514248" y="9486"/>
                  </a:lnTo>
                  <a:lnTo>
                    <a:pt x="523773" y="9486"/>
                  </a:lnTo>
                  <a:lnTo>
                    <a:pt x="523773" y="0"/>
                  </a:lnTo>
                  <a:close/>
                </a:path>
                <a:path w="3095625" h="1680845">
                  <a:moveTo>
                    <a:pt x="580923" y="0"/>
                  </a:moveTo>
                  <a:lnTo>
                    <a:pt x="571398" y="0"/>
                  </a:lnTo>
                  <a:lnTo>
                    <a:pt x="571398" y="9486"/>
                  </a:lnTo>
                  <a:lnTo>
                    <a:pt x="580923" y="9486"/>
                  </a:lnTo>
                  <a:lnTo>
                    <a:pt x="580923" y="0"/>
                  </a:lnTo>
                  <a:close/>
                </a:path>
                <a:path w="3095625" h="1680845">
                  <a:moveTo>
                    <a:pt x="638073" y="0"/>
                  </a:moveTo>
                  <a:lnTo>
                    <a:pt x="628548" y="0"/>
                  </a:lnTo>
                  <a:lnTo>
                    <a:pt x="628548" y="9486"/>
                  </a:lnTo>
                  <a:lnTo>
                    <a:pt x="638073" y="9486"/>
                  </a:lnTo>
                  <a:lnTo>
                    <a:pt x="638073" y="0"/>
                  </a:lnTo>
                  <a:close/>
                </a:path>
                <a:path w="3095625" h="1680845">
                  <a:moveTo>
                    <a:pt x="695223" y="0"/>
                  </a:moveTo>
                  <a:lnTo>
                    <a:pt x="685698" y="0"/>
                  </a:lnTo>
                  <a:lnTo>
                    <a:pt x="685698" y="9486"/>
                  </a:lnTo>
                  <a:lnTo>
                    <a:pt x="695223" y="9486"/>
                  </a:lnTo>
                  <a:lnTo>
                    <a:pt x="695223" y="0"/>
                  </a:lnTo>
                  <a:close/>
                </a:path>
                <a:path w="3095625" h="1680845">
                  <a:moveTo>
                    <a:pt x="752373" y="0"/>
                  </a:moveTo>
                  <a:lnTo>
                    <a:pt x="742848" y="0"/>
                  </a:lnTo>
                  <a:lnTo>
                    <a:pt x="742848" y="9486"/>
                  </a:lnTo>
                  <a:lnTo>
                    <a:pt x="752373" y="9486"/>
                  </a:lnTo>
                  <a:lnTo>
                    <a:pt x="752373" y="0"/>
                  </a:lnTo>
                  <a:close/>
                </a:path>
                <a:path w="3095625" h="1680845">
                  <a:moveTo>
                    <a:pt x="1209573" y="0"/>
                  </a:moveTo>
                  <a:lnTo>
                    <a:pt x="1200048" y="0"/>
                  </a:lnTo>
                  <a:lnTo>
                    <a:pt x="1200048" y="9486"/>
                  </a:lnTo>
                  <a:lnTo>
                    <a:pt x="1209573" y="9486"/>
                  </a:lnTo>
                  <a:lnTo>
                    <a:pt x="1209573" y="0"/>
                  </a:lnTo>
                  <a:close/>
                </a:path>
                <a:path w="3095625" h="1680845">
                  <a:moveTo>
                    <a:pt x="1266723" y="0"/>
                  </a:moveTo>
                  <a:lnTo>
                    <a:pt x="1257198" y="0"/>
                  </a:lnTo>
                  <a:lnTo>
                    <a:pt x="1257198" y="9486"/>
                  </a:lnTo>
                  <a:lnTo>
                    <a:pt x="1266723" y="9486"/>
                  </a:lnTo>
                  <a:lnTo>
                    <a:pt x="1266723" y="0"/>
                  </a:lnTo>
                  <a:close/>
                </a:path>
                <a:path w="3095625" h="1680845">
                  <a:moveTo>
                    <a:pt x="1323873" y="0"/>
                  </a:moveTo>
                  <a:lnTo>
                    <a:pt x="1314348" y="0"/>
                  </a:lnTo>
                  <a:lnTo>
                    <a:pt x="1314348" y="9486"/>
                  </a:lnTo>
                  <a:lnTo>
                    <a:pt x="1323873" y="9486"/>
                  </a:lnTo>
                  <a:lnTo>
                    <a:pt x="1323873" y="0"/>
                  </a:lnTo>
                  <a:close/>
                </a:path>
                <a:path w="3095625" h="1680845">
                  <a:moveTo>
                    <a:pt x="1381023" y="0"/>
                  </a:moveTo>
                  <a:lnTo>
                    <a:pt x="1371498" y="0"/>
                  </a:lnTo>
                  <a:lnTo>
                    <a:pt x="1371498" y="9486"/>
                  </a:lnTo>
                  <a:lnTo>
                    <a:pt x="1381023" y="9486"/>
                  </a:lnTo>
                  <a:lnTo>
                    <a:pt x="1381023" y="0"/>
                  </a:lnTo>
                  <a:close/>
                </a:path>
                <a:path w="3095625" h="1680845">
                  <a:moveTo>
                    <a:pt x="1438173" y="0"/>
                  </a:moveTo>
                  <a:lnTo>
                    <a:pt x="1428648" y="0"/>
                  </a:lnTo>
                  <a:lnTo>
                    <a:pt x="1428648" y="9486"/>
                  </a:lnTo>
                  <a:lnTo>
                    <a:pt x="1438173" y="9486"/>
                  </a:lnTo>
                  <a:lnTo>
                    <a:pt x="1438173" y="0"/>
                  </a:lnTo>
                  <a:close/>
                </a:path>
                <a:path w="3095625" h="1680845">
                  <a:moveTo>
                    <a:pt x="1495323" y="0"/>
                  </a:moveTo>
                  <a:lnTo>
                    <a:pt x="1485798" y="0"/>
                  </a:lnTo>
                  <a:lnTo>
                    <a:pt x="1485798" y="9486"/>
                  </a:lnTo>
                  <a:lnTo>
                    <a:pt x="1495323" y="9486"/>
                  </a:lnTo>
                  <a:lnTo>
                    <a:pt x="1495323" y="0"/>
                  </a:lnTo>
                  <a:close/>
                </a:path>
                <a:path w="3095625" h="1680845">
                  <a:moveTo>
                    <a:pt x="1552473" y="0"/>
                  </a:moveTo>
                  <a:lnTo>
                    <a:pt x="1542948" y="0"/>
                  </a:lnTo>
                  <a:lnTo>
                    <a:pt x="1542948" y="9486"/>
                  </a:lnTo>
                  <a:lnTo>
                    <a:pt x="1552473" y="9486"/>
                  </a:lnTo>
                  <a:lnTo>
                    <a:pt x="1552473" y="0"/>
                  </a:lnTo>
                  <a:close/>
                </a:path>
                <a:path w="3095625" h="1680845">
                  <a:moveTo>
                    <a:pt x="1609623" y="0"/>
                  </a:moveTo>
                  <a:lnTo>
                    <a:pt x="1600098" y="0"/>
                  </a:lnTo>
                  <a:lnTo>
                    <a:pt x="1600098" y="9486"/>
                  </a:lnTo>
                  <a:lnTo>
                    <a:pt x="1609623" y="9486"/>
                  </a:lnTo>
                  <a:lnTo>
                    <a:pt x="1609623" y="0"/>
                  </a:lnTo>
                  <a:close/>
                </a:path>
                <a:path w="3095625" h="1680845">
                  <a:moveTo>
                    <a:pt x="1666773" y="0"/>
                  </a:moveTo>
                  <a:lnTo>
                    <a:pt x="1657248" y="0"/>
                  </a:lnTo>
                  <a:lnTo>
                    <a:pt x="1657248" y="9486"/>
                  </a:lnTo>
                  <a:lnTo>
                    <a:pt x="1666773" y="9486"/>
                  </a:lnTo>
                  <a:lnTo>
                    <a:pt x="1666773" y="0"/>
                  </a:lnTo>
                  <a:close/>
                </a:path>
                <a:path w="3095625" h="1680845">
                  <a:moveTo>
                    <a:pt x="1723923" y="0"/>
                  </a:moveTo>
                  <a:lnTo>
                    <a:pt x="1714398" y="0"/>
                  </a:lnTo>
                  <a:lnTo>
                    <a:pt x="1714398" y="9486"/>
                  </a:lnTo>
                  <a:lnTo>
                    <a:pt x="1723923" y="9486"/>
                  </a:lnTo>
                  <a:lnTo>
                    <a:pt x="1723923" y="0"/>
                  </a:lnTo>
                  <a:close/>
                </a:path>
                <a:path w="3095625" h="1680845">
                  <a:moveTo>
                    <a:pt x="1781073" y="0"/>
                  </a:moveTo>
                  <a:lnTo>
                    <a:pt x="1771548" y="0"/>
                  </a:lnTo>
                  <a:lnTo>
                    <a:pt x="1771548" y="9486"/>
                  </a:lnTo>
                  <a:lnTo>
                    <a:pt x="1781073" y="9486"/>
                  </a:lnTo>
                  <a:lnTo>
                    <a:pt x="1781073" y="0"/>
                  </a:lnTo>
                  <a:close/>
                </a:path>
                <a:path w="3095625" h="1680845">
                  <a:moveTo>
                    <a:pt x="1838223" y="0"/>
                  </a:moveTo>
                  <a:lnTo>
                    <a:pt x="1828698" y="0"/>
                  </a:lnTo>
                  <a:lnTo>
                    <a:pt x="1828698" y="9486"/>
                  </a:lnTo>
                  <a:lnTo>
                    <a:pt x="1838223" y="9486"/>
                  </a:lnTo>
                  <a:lnTo>
                    <a:pt x="1838223" y="0"/>
                  </a:lnTo>
                  <a:close/>
                </a:path>
                <a:path w="3095625" h="1680845">
                  <a:moveTo>
                    <a:pt x="1895373" y="0"/>
                  </a:moveTo>
                  <a:lnTo>
                    <a:pt x="1885848" y="0"/>
                  </a:lnTo>
                  <a:lnTo>
                    <a:pt x="1885848" y="9486"/>
                  </a:lnTo>
                  <a:lnTo>
                    <a:pt x="1895373" y="9486"/>
                  </a:lnTo>
                  <a:lnTo>
                    <a:pt x="1895373" y="0"/>
                  </a:lnTo>
                  <a:close/>
                </a:path>
                <a:path w="3095625" h="1680845">
                  <a:moveTo>
                    <a:pt x="1952523" y="0"/>
                  </a:moveTo>
                  <a:lnTo>
                    <a:pt x="1942998" y="0"/>
                  </a:lnTo>
                  <a:lnTo>
                    <a:pt x="1942998" y="9486"/>
                  </a:lnTo>
                  <a:lnTo>
                    <a:pt x="1952523" y="9486"/>
                  </a:lnTo>
                  <a:lnTo>
                    <a:pt x="1952523" y="0"/>
                  </a:lnTo>
                  <a:close/>
                </a:path>
                <a:path w="3095625" h="1680845">
                  <a:moveTo>
                    <a:pt x="2009673" y="0"/>
                  </a:moveTo>
                  <a:lnTo>
                    <a:pt x="2000148" y="0"/>
                  </a:lnTo>
                  <a:lnTo>
                    <a:pt x="2000148" y="9486"/>
                  </a:lnTo>
                  <a:lnTo>
                    <a:pt x="2009673" y="9486"/>
                  </a:lnTo>
                  <a:lnTo>
                    <a:pt x="2009673" y="0"/>
                  </a:lnTo>
                  <a:close/>
                </a:path>
                <a:path w="3095625" h="1680845">
                  <a:moveTo>
                    <a:pt x="2066823" y="0"/>
                  </a:moveTo>
                  <a:lnTo>
                    <a:pt x="2057298" y="0"/>
                  </a:lnTo>
                  <a:lnTo>
                    <a:pt x="2057298" y="9486"/>
                  </a:lnTo>
                  <a:lnTo>
                    <a:pt x="2066823" y="9486"/>
                  </a:lnTo>
                  <a:lnTo>
                    <a:pt x="2066823" y="0"/>
                  </a:lnTo>
                  <a:close/>
                </a:path>
                <a:path w="3095625" h="1680845">
                  <a:moveTo>
                    <a:pt x="2123973" y="0"/>
                  </a:moveTo>
                  <a:lnTo>
                    <a:pt x="2114448" y="0"/>
                  </a:lnTo>
                  <a:lnTo>
                    <a:pt x="2114448" y="9486"/>
                  </a:lnTo>
                  <a:lnTo>
                    <a:pt x="2123973" y="9486"/>
                  </a:lnTo>
                  <a:lnTo>
                    <a:pt x="2123973" y="0"/>
                  </a:lnTo>
                  <a:close/>
                </a:path>
                <a:path w="3095625" h="1680845">
                  <a:moveTo>
                    <a:pt x="2181123" y="0"/>
                  </a:moveTo>
                  <a:lnTo>
                    <a:pt x="2171598" y="0"/>
                  </a:lnTo>
                  <a:lnTo>
                    <a:pt x="2171598" y="9486"/>
                  </a:lnTo>
                  <a:lnTo>
                    <a:pt x="2181123" y="9486"/>
                  </a:lnTo>
                  <a:lnTo>
                    <a:pt x="2181123" y="0"/>
                  </a:lnTo>
                  <a:close/>
                </a:path>
                <a:path w="3095625" h="1680845">
                  <a:moveTo>
                    <a:pt x="2238273" y="0"/>
                  </a:moveTo>
                  <a:lnTo>
                    <a:pt x="2228748" y="0"/>
                  </a:lnTo>
                  <a:lnTo>
                    <a:pt x="2228748" y="9486"/>
                  </a:lnTo>
                  <a:lnTo>
                    <a:pt x="2238273" y="9486"/>
                  </a:lnTo>
                  <a:lnTo>
                    <a:pt x="2238273" y="0"/>
                  </a:lnTo>
                  <a:close/>
                </a:path>
                <a:path w="3095625" h="1680845">
                  <a:moveTo>
                    <a:pt x="2295423" y="0"/>
                  </a:moveTo>
                  <a:lnTo>
                    <a:pt x="2285898" y="0"/>
                  </a:lnTo>
                  <a:lnTo>
                    <a:pt x="2285898" y="9486"/>
                  </a:lnTo>
                  <a:lnTo>
                    <a:pt x="2295423" y="9486"/>
                  </a:lnTo>
                  <a:lnTo>
                    <a:pt x="2295423" y="0"/>
                  </a:lnTo>
                  <a:close/>
                </a:path>
                <a:path w="3095625" h="1680845">
                  <a:moveTo>
                    <a:pt x="2352573" y="0"/>
                  </a:moveTo>
                  <a:lnTo>
                    <a:pt x="2343048" y="0"/>
                  </a:lnTo>
                  <a:lnTo>
                    <a:pt x="2343048" y="9486"/>
                  </a:lnTo>
                  <a:lnTo>
                    <a:pt x="2352573" y="9486"/>
                  </a:lnTo>
                  <a:lnTo>
                    <a:pt x="2352573" y="0"/>
                  </a:lnTo>
                  <a:close/>
                </a:path>
                <a:path w="3095625" h="1680845">
                  <a:moveTo>
                    <a:pt x="2409723" y="0"/>
                  </a:moveTo>
                  <a:lnTo>
                    <a:pt x="2400198" y="0"/>
                  </a:lnTo>
                  <a:lnTo>
                    <a:pt x="2400198" y="9486"/>
                  </a:lnTo>
                  <a:lnTo>
                    <a:pt x="2409723" y="9486"/>
                  </a:lnTo>
                  <a:lnTo>
                    <a:pt x="2409723" y="0"/>
                  </a:lnTo>
                  <a:close/>
                </a:path>
                <a:path w="3095625" h="1680845">
                  <a:moveTo>
                    <a:pt x="2466873" y="0"/>
                  </a:moveTo>
                  <a:lnTo>
                    <a:pt x="2457348" y="0"/>
                  </a:lnTo>
                  <a:lnTo>
                    <a:pt x="2457348" y="9486"/>
                  </a:lnTo>
                  <a:lnTo>
                    <a:pt x="2466873" y="9486"/>
                  </a:lnTo>
                  <a:lnTo>
                    <a:pt x="2466873" y="0"/>
                  </a:lnTo>
                  <a:close/>
                </a:path>
                <a:path w="3095625" h="1680845">
                  <a:moveTo>
                    <a:pt x="2524023" y="0"/>
                  </a:moveTo>
                  <a:lnTo>
                    <a:pt x="2514498" y="0"/>
                  </a:lnTo>
                  <a:lnTo>
                    <a:pt x="2514498" y="9486"/>
                  </a:lnTo>
                  <a:lnTo>
                    <a:pt x="2524023" y="9486"/>
                  </a:lnTo>
                  <a:lnTo>
                    <a:pt x="2524023" y="0"/>
                  </a:lnTo>
                  <a:close/>
                </a:path>
                <a:path w="3095625" h="1680845">
                  <a:moveTo>
                    <a:pt x="2581173" y="0"/>
                  </a:moveTo>
                  <a:lnTo>
                    <a:pt x="2571648" y="0"/>
                  </a:lnTo>
                  <a:lnTo>
                    <a:pt x="2571648" y="9486"/>
                  </a:lnTo>
                  <a:lnTo>
                    <a:pt x="2581173" y="9486"/>
                  </a:lnTo>
                  <a:lnTo>
                    <a:pt x="2581173" y="0"/>
                  </a:lnTo>
                  <a:close/>
                </a:path>
                <a:path w="3095625" h="1680845">
                  <a:moveTo>
                    <a:pt x="2638323" y="0"/>
                  </a:moveTo>
                  <a:lnTo>
                    <a:pt x="2628798" y="0"/>
                  </a:lnTo>
                  <a:lnTo>
                    <a:pt x="2628798" y="9486"/>
                  </a:lnTo>
                  <a:lnTo>
                    <a:pt x="2638323" y="9486"/>
                  </a:lnTo>
                  <a:lnTo>
                    <a:pt x="2638323" y="0"/>
                  </a:lnTo>
                  <a:close/>
                </a:path>
                <a:path w="3095625" h="1680845">
                  <a:moveTo>
                    <a:pt x="2695473" y="0"/>
                  </a:moveTo>
                  <a:lnTo>
                    <a:pt x="2685948" y="0"/>
                  </a:lnTo>
                  <a:lnTo>
                    <a:pt x="2685948" y="9486"/>
                  </a:lnTo>
                  <a:lnTo>
                    <a:pt x="2695473" y="9486"/>
                  </a:lnTo>
                  <a:lnTo>
                    <a:pt x="2695473" y="0"/>
                  </a:lnTo>
                  <a:close/>
                </a:path>
                <a:path w="3095625" h="1680845">
                  <a:moveTo>
                    <a:pt x="2752623" y="0"/>
                  </a:moveTo>
                  <a:lnTo>
                    <a:pt x="2743098" y="0"/>
                  </a:lnTo>
                  <a:lnTo>
                    <a:pt x="2743098" y="9486"/>
                  </a:lnTo>
                  <a:lnTo>
                    <a:pt x="2752623" y="9486"/>
                  </a:lnTo>
                  <a:lnTo>
                    <a:pt x="2752623" y="0"/>
                  </a:lnTo>
                  <a:close/>
                </a:path>
                <a:path w="3095625" h="1680845">
                  <a:moveTo>
                    <a:pt x="2809773" y="0"/>
                  </a:moveTo>
                  <a:lnTo>
                    <a:pt x="2800248" y="0"/>
                  </a:lnTo>
                  <a:lnTo>
                    <a:pt x="2800248" y="9486"/>
                  </a:lnTo>
                  <a:lnTo>
                    <a:pt x="2809773" y="9486"/>
                  </a:lnTo>
                  <a:lnTo>
                    <a:pt x="2809773" y="0"/>
                  </a:lnTo>
                  <a:close/>
                </a:path>
                <a:path w="3095625" h="1680845">
                  <a:moveTo>
                    <a:pt x="2866923" y="0"/>
                  </a:moveTo>
                  <a:lnTo>
                    <a:pt x="2857398" y="0"/>
                  </a:lnTo>
                  <a:lnTo>
                    <a:pt x="2857398" y="9486"/>
                  </a:lnTo>
                  <a:lnTo>
                    <a:pt x="2866923" y="9486"/>
                  </a:lnTo>
                  <a:lnTo>
                    <a:pt x="2866923" y="0"/>
                  </a:lnTo>
                  <a:close/>
                </a:path>
                <a:path w="3095625" h="1680845">
                  <a:moveTo>
                    <a:pt x="2924073" y="0"/>
                  </a:moveTo>
                  <a:lnTo>
                    <a:pt x="2914548" y="0"/>
                  </a:lnTo>
                  <a:lnTo>
                    <a:pt x="2914548" y="9486"/>
                  </a:lnTo>
                  <a:lnTo>
                    <a:pt x="2924073" y="9486"/>
                  </a:lnTo>
                  <a:lnTo>
                    <a:pt x="2924073" y="0"/>
                  </a:lnTo>
                  <a:close/>
                </a:path>
                <a:path w="3095625" h="1680845">
                  <a:moveTo>
                    <a:pt x="2981223" y="0"/>
                  </a:moveTo>
                  <a:lnTo>
                    <a:pt x="2971698" y="0"/>
                  </a:lnTo>
                  <a:lnTo>
                    <a:pt x="2971698" y="9486"/>
                  </a:lnTo>
                  <a:lnTo>
                    <a:pt x="2981223" y="9486"/>
                  </a:lnTo>
                  <a:lnTo>
                    <a:pt x="2981223" y="0"/>
                  </a:lnTo>
                  <a:close/>
                </a:path>
                <a:path w="3095625" h="1680845">
                  <a:moveTo>
                    <a:pt x="3038373" y="0"/>
                  </a:moveTo>
                  <a:lnTo>
                    <a:pt x="3028848" y="0"/>
                  </a:lnTo>
                  <a:lnTo>
                    <a:pt x="3028848" y="9486"/>
                  </a:lnTo>
                  <a:lnTo>
                    <a:pt x="3038373" y="9486"/>
                  </a:lnTo>
                  <a:lnTo>
                    <a:pt x="3038373" y="0"/>
                  </a:lnTo>
                  <a:close/>
                </a:path>
                <a:path w="3095625" h="1680845">
                  <a:moveTo>
                    <a:pt x="3095523" y="0"/>
                  </a:moveTo>
                  <a:lnTo>
                    <a:pt x="3085998" y="0"/>
                  </a:lnTo>
                  <a:lnTo>
                    <a:pt x="3085998" y="9486"/>
                  </a:lnTo>
                  <a:lnTo>
                    <a:pt x="3095523" y="9486"/>
                  </a:lnTo>
                  <a:lnTo>
                    <a:pt x="3095523" y="0"/>
                  </a:lnTo>
                  <a:close/>
                </a:path>
              </a:pathLst>
            </a:custGeom>
            <a:solidFill>
              <a:srgbClr val="C7C6C3"/>
            </a:solidFill>
          </p:spPr>
          <p:txBody>
            <a:bodyPr wrap="square" lIns="0" tIns="0" rIns="0" bIns="0" rtlCol="0"/>
            <a:lstStyle/>
            <a:p>
              <a:endParaRPr/>
            </a:p>
          </p:txBody>
        </p:sp>
      </p:grpSp>
      <p:sp>
        <p:nvSpPr>
          <p:cNvPr id="25" name="object 25"/>
          <p:cNvSpPr txBox="1"/>
          <p:nvPr/>
        </p:nvSpPr>
        <p:spPr>
          <a:xfrm>
            <a:off x="8142640" y="3103447"/>
            <a:ext cx="76200" cy="162560"/>
          </a:xfrm>
          <a:prstGeom prst="rect">
            <a:avLst/>
          </a:prstGeom>
        </p:spPr>
        <p:txBody>
          <a:bodyPr vert="horz" wrap="square" lIns="0" tIns="12065" rIns="0" bIns="0" rtlCol="0">
            <a:spAutoFit/>
          </a:bodyPr>
          <a:lstStyle/>
          <a:p>
            <a:pPr>
              <a:lnSpc>
                <a:spcPct val="100000"/>
              </a:lnSpc>
              <a:spcBef>
                <a:spcPts val="95"/>
              </a:spcBef>
            </a:pPr>
            <a:r>
              <a:rPr sz="900" b="1" dirty="0">
                <a:solidFill>
                  <a:srgbClr val="605D5C"/>
                </a:solidFill>
                <a:latin typeface="Segoe UI Semibold"/>
                <a:cs typeface="Segoe UI Semibold"/>
              </a:rPr>
              <a:t>2</a:t>
            </a:r>
            <a:endParaRPr sz="900">
              <a:latin typeface="Segoe UI Semibold"/>
              <a:cs typeface="Segoe UI Semibold"/>
            </a:endParaRPr>
          </a:p>
        </p:txBody>
      </p:sp>
      <p:sp>
        <p:nvSpPr>
          <p:cNvPr id="26" name="object 26"/>
          <p:cNvSpPr txBox="1"/>
          <p:nvPr/>
        </p:nvSpPr>
        <p:spPr>
          <a:xfrm>
            <a:off x="8140407" y="2685736"/>
            <a:ext cx="78740" cy="162560"/>
          </a:xfrm>
          <a:prstGeom prst="rect">
            <a:avLst/>
          </a:prstGeom>
        </p:spPr>
        <p:txBody>
          <a:bodyPr vert="horz" wrap="square" lIns="0" tIns="12065" rIns="0" bIns="0" rtlCol="0">
            <a:spAutoFit/>
          </a:bodyPr>
          <a:lstStyle/>
          <a:p>
            <a:pPr>
              <a:lnSpc>
                <a:spcPct val="100000"/>
              </a:lnSpc>
              <a:spcBef>
                <a:spcPts val="95"/>
              </a:spcBef>
            </a:pPr>
            <a:r>
              <a:rPr sz="900" b="1" dirty="0">
                <a:solidFill>
                  <a:srgbClr val="605D5C"/>
                </a:solidFill>
                <a:latin typeface="Segoe UI Semibold"/>
                <a:cs typeface="Segoe UI Semibold"/>
              </a:rPr>
              <a:t>4</a:t>
            </a:r>
            <a:endParaRPr sz="900">
              <a:latin typeface="Segoe UI Semibold"/>
              <a:cs typeface="Segoe UI Semibold"/>
            </a:endParaRPr>
          </a:p>
        </p:txBody>
      </p:sp>
      <p:sp>
        <p:nvSpPr>
          <p:cNvPr id="27" name="object 27"/>
          <p:cNvSpPr txBox="1"/>
          <p:nvPr/>
        </p:nvSpPr>
        <p:spPr>
          <a:xfrm>
            <a:off x="8142454" y="2268024"/>
            <a:ext cx="76835" cy="162560"/>
          </a:xfrm>
          <a:prstGeom prst="rect">
            <a:avLst/>
          </a:prstGeom>
        </p:spPr>
        <p:txBody>
          <a:bodyPr vert="horz" wrap="square" lIns="0" tIns="12065" rIns="0" bIns="0" rtlCol="0">
            <a:spAutoFit/>
          </a:bodyPr>
          <a:lstStyle/>
          <a:p>
            <a:pPr>
              <a:lnSpc>
                <a:spcPct val="100000"/>
              </a:lnSpc>
              <a:spcBef>
                <a:spcPts val="95"/>
              </a:spcBef>
            </a:pPr>
            <a:r>
              <a:rPr sz="900" b="1" dirty="0">
                <a:solidFill>
                  <a:srgbClr val="605D5C"/>
                </a:solidFill>
                <a:latin typeface="Segoe UI Semibold"/>
                <a:cs typeface="Segoe UI Semibold"/>
              </a:rPr>
              <a:t>6</a:t>
            </a:r>
            <a:endParaRPr sz="900">
              <a:latin typeface="Segoe UI Semibold"/>
              <a:cs typeface="Segoe UI Semibold"/>
            </a:endParaRPr>
          </a:p>
        </p:txBody>
      </p:sp>
      <p:sp>
        <p:nvSpPr>
          <p:cNvPr id="28" name="object 28"/>
          <p:cNvSpPr txBox="1"/>
          <p:nvPr/>
        </p:nvSpPr>
        <p:spPr>
          <a:xfrm>
            <a:off x="7924493" y="1917187"/>
            <a:ext cx="177800" cy="1708150"/>
          </a:xfrm>
          <a:prstGeom prst="rect">
            <a:avLst/>
          </a:prstGeom>
        </p:spPr>
        <p:txBody>
          <a:bodyPr vert="vert270" wrap="square" lIns="0" tIns="0" rIns="0" bIns="0" rtlCol="0">
            <a:spAutoFit/>
          </a:bodyPr>
          <a:lstStyle/>
          <a:p>
            <a:pPr marL="12700">
              <a:lnSpc>
                <a:spcPts val="1275"/>
              </a:lnSpc>
            </a:pPr>
            <a:r>
              <a:rPr sz="1200" spc="-60" dirty="0">
                <a:latin typeface="Trebuchet MS"/>
                <a:cs typeface="Trebuchet MS"/>
              </a:rPr>
              <a:t>SelfRating</a:t>
            </a:r>
            <a:r>
              <a:rPr sz="1200" spc="-45" dirty="0">
                <a:latin typeface="Trebuchet MS"/>
                <a:cs typeface="Trebuchet MS"/>
              </a:rPr>
              <a:t> </a:t>
            </a:r>
            <a:r>
              <a:rPr sz="1200" spc="-85" dirty="0">
                <a:latin typeface="Trebuchet MS"/>
                <a:cs typeface="Trebuchet MS"/>
              </a:rPr>
              <a:t>and</a:t>
            </a:r>
            <a:r>
              <a:rPr sz="1200" spc="-45" dirty="0">
                <a:latin typeface="Trebuchet MS"/>
                <a:cs typeface="Trebuchet MS"/>
              </a:rPr>
              <a:t> </a:t>
            </a:r>
            <a:r>
              <a:rPr sz="1200" spc="-65" dirty="0">
                <a:latin typeface="Trebuchet MS"/>
                <a:cs typeface="Trebuchet MS"/>
              </a:rPr>
              <a:t>ManagerRa…</a:t>
            </a:r>
            <a:endParaRPr sz="1200">
              <a:latin typeface="Trebuchet MS"/>
              <a:cs typeface="Trebuchet MS"/>
            </a:endParaRPr>
          </a:p>
        </p:txBody>
      </p:sp>
      <p:sp>
        <p:nvSpPr>
          <p:cNvPr id="29" name="object 29"/>
          <p:cNvSpPr txBox="1"/>
          <p:nvPr/>
        </p:nvSpPr>
        <p:spPr>
          <a:xfrm>
            <a:off x="8873856" y="3631675"/>
            <a:ext cx="249554" cy="162560"/>
          </a:xfrm>
          <a:prstGeom prst="rect">
            <a:avLst/>
          </a:prstGeom>
        </p:spPr>
        <p:txBody>
          <a:bodyPr vert="horz" wrap="square" lIns="0" tIns="12065" rIns="0" bIns="0" rtlCol="0">
            <a:spAutoFit/>
          </a:bodyPr>
          <a:lstStyle/>
          <a:p>
            <a:pPr>
              <a:lnSpc>
                <a:spcPct val="100000"/>
              </a:lnSpc>
              <a:spcBef>
                <a:spcPts val="95"/>
              </a:spcBef>
            </a:pPr>
            <a:r>
              <a:rPr sz="900" b="1" spc="-20" dirty="0">
                <a:solidFill>
                  <a:srgbClr val="605D5C"/>
                </a:solidFill>
                <a:latin typeface="Segoe UI Semibold"/>
                <a:cs typeface="Segoe UI Semibold"/>
              </a:rPr>
              <a:t>2016</a:t>
            </a:r>
            <a:endParaRPr sz="900">
              <a:latin typeface="Segoe UI Semibold"/>
              <a:cs typeface="Segoe UI Semibold"/>
            </a:endParaRPr>
          </a:p>
        </p:txBody>
      </p:sp>
      <p:sp>
        <p:nvSpPr>
          <p:cNvPr id="30" name="object 30"/>
          <p:cNvSpPr/>
          <p:nvPr/>
        </p:nvSpPr>
        <p:spPr>
          <a:xfrm>
            <a:off x="9967266" y="3606437"/>
            <a:ext cx="9525" cy="9525"/>
          </a:xfrm>
          <a:custGeom>
            <a:avLst/>
            <a:gdLst/>
            <a:ahLst/>
            <a:cxnLst/>
            <a:rect l="l" t="t" r="r" b="b"/>
            <a:pathLst>
              <a:path w="9525" h="9525">
                <a:moveTo>
                  <a:pt x="9525" y="9484"/>
                </a:moveTo>
                <a:lnTo>
                  <a:pt x="0" y="9484"/>
                </a:lnTo>
                <a:lnTo>
                  <a:pt x="0" y="0"/>
                </a:lnTo>
                <a:lnTo>
                  <a:pt x="9525" y="0"/>
                </a:lnTo>
                <a:lnTo>
                  <a:pt x="9525" y="9484"/>
                </a:lnTo>
                <a:close/>
              </a:path>
            </a:pathLst>
          </a:custGeom>
          <a:solidFill>
            <a:srgbClr val="C7C6C3"/>
          </a:solidFill>
        </p:spPr>
        <p:txBody>
          <a:bodyPr wrap="square" lIns="0" tIns="0" rIns="0" bIns="0" rtlCol="0"/>
          <a:lstStyle/>
          <a:p>
            <a:endParaRPr/>
          </a:p>
        </p:txBody>
      </p:sp>
      <p:sp>
        <p:nvSpPr>
          <p:cNvPr id="31" name="object 31"/>
          <p:cNvSpPr txBox="1"/>
          <p:nvPr/>
        </p:nvSpPr>
        <p:spPr>
          <a:xfrm>
            <a:off x="9853896" y="3623138"/>
            <a:ext cx="506095" cy="364490"/>
          </a:xfrm>
          <a:prstGeom prst="rect">
            <a:avLst/>
          </a:prstGeom>
        </p:spPr>
        <p:txBody>
          <a:bodyPr vert="horz" wrap="square" lIns="0" tIns="20320" rIns="0" bIns="0" rtlCol="0">
            <a:spAutoFit/>
          </a:bodyPr>
          <a:lstStyle/>
          <a:p>
            <a:pPr>
              <a:lnSpc>
                <a:spcPct val="100000"/>
              </a:lnSpc>
              <a:spcBef>
                <a:spcPts val="160"/>
              </a:spcBef>
            </a:pPr>
            <a:r>
              <a:rPr sz="900" b="1" spc="-20" dirty="0">
                <a:solidFill>
                  <a:srgbClr val="605D5C"/>
                </a:solidFill>
                <a:latin typeface="Segoe UI Semibold"/>
                <a:cs typeface="Segoe UI Semibold"/>
              </a:rPr>
              <a:t>2018</a:t>
            </a:r>
            <a:endParaRPr sz="900">
              <a:latin typeface="Segoe UI Semibold"/>
              <a:cs typeface="Segoe UI Semibold"/>
            </a:endParaRPr>
          </a:p>
          <a:p>
            <a:pPr marL="222885">
              <a:lnSpc>
                <a:spcPct val="100000"/>
              </a:lnSpc>
              <a:spcBef>
                <a:spcPts val="85"/>
              </a:spcBef>
            </a:pPr>
            <a:r>
              <a:rPr sz="1200" spc="-70" dirty="0">
                <a:latin typeface="Trebuchet MS"/>
                <a:cs typeface="Trebuchet MS"/>
              </a:rPr>
              <a:t>Year</a:t>
            </a:r>
            <a:endParaRPr sz="1200">
              <a:latin typeface="Trebuchet MS"/>
              <a:cs typeface="Trebuchet MS"/>
            </a:endParaRPr>
          </a:p>
        </p:txBody>
      </p:sp>
      <p:sp>
        <p:nvSpPr>
          <p:cNvPr id="32" name="object 32"/>
          <p:cNvSpPr/>
          <p:nvPr/>
        </p:nvSpPr>
        <p:spPr>
          <a:xfrm>
            <a:off x="10947108" y="1956142"/>
            <a:ext cx="9525" cy="1659889"/>
          </a:xfrm>
          <a:custGeom>
            <a:avLst/>
            <a:gdLst/>
            <a:ahLst/>
            <a:cxnLst/>
            <a:rect l="l" t="t" r="r" b="b"/>
            <a:pathLst>
              <a:path w="9525" h="1659889">
                <a:moveTo>
                  <a:pt x="9525" y="1650301"/>
                </a:moveTo>
                <a:lnTo>
                  <a:pt x="0" y="1650301"/>
                </a:lnTo>
                <a:lnTo>
                  <a:pt x="0" y="1659788"/>
                </a:lnTo>
                <a:lnTo>
                  <a:pt x="9525" y="1659788"/>
                </a:lnTo>
                <a:lnTo>
                  <a:pt x="9525" y="1650301"/>
                </a:lnTo>
                <a:close/>
              </a:path>
              <a:path w="9525" h="1659889">
                <a:moveTo>
                  <a:pt x="9525" y="341439"/>
                </a:moveTo>
                <a:lnTo>
                  <a:pt x="0" y="341439"/>
                </a:lnTo>
                <a:lnTo>
                  <a:pt x="0" y="350926"/>
                </a:lnTo>
                <a:lnTo>
                  <a:pt x="9525" y="350926"/>
                </a:lnTo>
                <a:lnTo>
                  <a:pt x="9525" y="341439"/>
                </a:lnTo>
                <a:close/>
              </a:path>
              <a:path w="9525" h="1659889">
                <a:moveTo>
                  <a:pt x="9525" y="284543"/>
                </a:moveTo>
                <a:lnTo>
                  <a:pt x="0" y="284543"/>
                </a:lnTo>
                <a:lnTo>
                  <a:pt x="0" y="294017"/>
                </a:lnTo>
                <a:lnTo>
                  <a:pt x="9525" y="294017"/>
                </a:lnTo>
                <a:lnTo>
                  <a:pt x="9525" y="284543"/>
                </a:lnTo>
                <a:close/>
              </a:path>
              <a:path w="9525" h="1659889">
                <a:moveTo>
                  <a:pt x="9525" y="227634"/>
                </a:moveTo>
                <a:lnTo>
                  <a:pt x="0" y="227634"/>
                </a:lnTo>
                <a:lnTo>
                  <a:pt x="0" y="237121"/>
                </a:lnTo>
                <a:lnTo>
                  <a:pt x="9525" y="237121"/>
                </a:lnTo>
                <a:lnTo>
                  <a:pt x="9525" y="227634"/>
                </a:lnTo>
                <a:close/>
              </a:path>
              <a:path w="9525" h="1659889">
                <a:moveTo>
                  <a:pt x="9525" y="170726"/>
                </a:moveTo>
                <a:lnTo>
                  <a:pt x="0" y="170726"/>
                </a:lnTo>
                <a:lnTo>
                  <a:pt x="0" y="180213"/>
                </a:lnTo>
                <a:lnTo>
                  <a:pt x="9525" y="180213"/>
                </a:lnTo>
                <a:lnTo>
                  <a:pt x="9525" y="170726"/>
                </a:lnTo>
                <a:close/>
              </a:path>
              <a:path w="9525" h="1659889">
                <a:moveTo>
                  <a:pt x="9525" y="113817"/>
                </a:moveTo>
                <a:lnTo>
                  <a:pt x="0" y="113817"/>
                </a:lnTo>
                <a:lnTo>
                  <a:pt x="0" y="123304"/>
                </a:lnTo>
                <a:lnTo>
                  <a:pt x="9525" y="123304"/>
                </a:lnTo>
                <a:lnTo>
                  <a:pt x="9525" y="113817"/>
                </a:lnTo>
                <a:close/>
              </a:path>
              <a:path w="9525" h="1659889">
                <a:moveTo>
                  <a:pt x="9525" y="56908"/>
                </a:moveTo>
                <a:lnTo>
                  <a:pt x="0" y="56908"/>
                </a:lnTo>
                <a:lnTo>
                  <a:pt x="0" y="66395"/>
                </a:lnTo>
                <a:lnTo>
                  <a:pt x="9525" y="66395"/>
                </a:lnTo>
                <a:lnTo>
                  <a:pt x="9525" y="56908"/>
                </a:lnTo>
                <a:close/>
              </a:path>
              <a:path w="9525" h="1659889">
                <a:moveTo>
                  <a:pt x="9525" y="0"/>
                </a:moveTo>
                <a:lnTo>
                  <a:pt x="0" y="0"/>
                </a:lnTo>
                <a:lnTo>
                  <a:pt x="0" y="9486"/>
                </a:lnTo>
                <a:lnTo>
                  <a:pt x="9525" y="9486"/>
                </a:lnTo>
                <a:lnTo>
                  <a:pt x="9525" y="0"/>
                </a:lnTo>
                <a:close/>
              </a:path>
            </a:pathLst>
          </a:custGeom>
          <a:solidFill>
            <a:srgbClr val="C7C6C3"/>
          </a:solidFill>
        </p:spPr>
        <p:txBody>
          <a:bodyPr wrap="square" lIns="0" tIns="0" rIns="0" bIns="0" rtlCol="0"/>
          <a:lstStyle/>
          <a:p>
            <a:endParaRPr/>
          </a:p>
        </p:txBody>
      </p:sp>
      <p:sp>
        <p:nvSpPr>
          <p:cNvPr id="33" name="object 33"/>
          <p:cNvSpPr txBox="1"/>
          <p:nvPr/>
        </p:nvSpPr>
        <p:spPr>
          <a:xfrm>
            <a:off x="10825005" y="3631675"/>
            <a:ext cx="266700" cy="162560"/>
          </a:xfrm>
          <a:prstGeom prst="rect">
            <a:avLst/>
          </a:prstGeom>
        </p:spPr>
        <p:txBody>
          <a:bodyPr vert="horz" wrap="square" lIns="0" tIns="12065" rIns="0" bIns="0" rtlCol="0">
            <a:spAutoFit/>
          </a:bodyPr>
          <a:lstStyle/>
          <a:p>
            <a:pPr>
              <a:lnSpc>
                <a:spcPct val="100000"/>
              </a:lnSpc>
              <a:spcBef>
                <a:spcPts val="95"/>
              </a:spcBef>
            </a:pPr>
            <a:r>
              <a:rPr sz="900" b="1" spc="-20" dirty="0">
                <a:solidFill>
                  <a:srgbClr val="605D5C"/>
                </a:solidFill>
                <a:latin typeface="Segoe UI Semibold"/>
                <a:cs typeface="Segoe UI Semibold"/>
              </a:rPr>
              <a:t>2020</a:t>
            </a:r>
            <a:endParaRPr sz="900">
              <a:latin typeface="Segoe UI Semibold"/>
              <a:cs typeface="Segoe UI Semibold"/>
            </a:endParaRPr>
          </a:p>
        </p:txBody>
      </p:sp>
      <p:sp>
        <p:nvSpPr>
          <p:cNvPr id="34" name="object 34"/>
          <p:cNvSpPr/>
          <p:nvPr/>
        </p:nvSpPr>
        <p:spPr>
          <a:xfrm>
            <a:off x="11926964" y="1956142"/>
            <a:ext cx="9525" cy="1659889"/>
          </a:xfrm>
          <a:custGeom>
            <a:avLst/>
            <a:gdLst/>
            <a:ahLst/>
            <a:cxnLst/>
            <a:rect l="l" t="t" r="r" b="b"/>
            <a:pathLst>
              <a:path w="9525" h="1659889">
                <a:moveTo>
                  <a:pt x="9525" y="1650301"/>
                </a:moveTo>
                <a:lnTo>
                  <a:pt x="0" y="1650301"/>
                </a:lnTo>
                <a:lnTo>
                  <a:pt x="0" y="1659788"/>
                </a:lnTo>
                <a:lnTo>
                  <a:pt x="9525" y="1659788"/>
                </a:lnTo>
                <a:lnTo>
                  <a:pt x="9525" y="1650301"/>
                </a:lnTo>
                <a:close/>
              </a:path>
              <a:path w="9525" h="1659889">
                <a:moveTo>
                  <a:pt x="9525" y="170726"/>
                </a:moveTo>
                <a:lnTo>
                  <a:pt x="0" y="170726"/>
                </a:lnTo>
                <a:lnTo>
                  <a:pt x="0" y="180213"/>
                </a:lnTo>
                <a:lnTo>
                  <a:pt x="9525" y="180213"/>
                </a:lnTo>
                <a:lnTo>
                  <a:pt x="9525" y="170726"/>
                </a:lnTo>
                <a:close/>
              </a:path>
              <a:path w="9525" h="1659889">
                <a:moveTo>
                  <a:pt x="9525" y="113817"/>
                </a:moveTo>
                <a:lnTo>
                  <a:pt x="0" y="113817"/>
                </a:lnTo>
                <a:lnTo>
                  <a:pt x="0" y="123304"/>
                </a:lnTo>
                <a:lnTo>
                  <a:pt x="9525" y="123304"/>
                </a:lnTo>
                <a:lnTo>
                  <a:pt x="9525" y="113817"/>
                </a:lnTo>
                <a:close/>
              </a:path>
              <a:path w="9525" h="1659889">
                <a:moveTo>
                  <a:pt x="9525" y="56908"/>
                </a:moveTo>
                <a:lnTo>
                  <a:pt x="0" y="56908"/>
                </a:lnTo>
                <a:lnTo>
                  <a:pt x="0" y="66395"/>
                </a:lnTo>
                <a:lnTo>
                  <a:pt x="9525" y="66395"/>
                </a:lnTo>
                <a:lnTo>
                  <a:pt x="9525" y="56908"/>
                </a:lnTo>
                <a:close/>
              </a:path>
              <a:path w="9525" h="1659889">
                <a:moveTo>
                  <a:pt x="9525" y="0"/>
                </a:moveTo>
                <a:lnTo>
                  <a:pt x="0" y="0"/>
                </a:lnTo>
                <a:lnTo>
                  <a:pt x="0" y="9486"/>
                </a:lnTo>
                <a:lnTo>
                  <a:pt x="9525" y="9486"/>
                </a:lnTo>
                <a:lnTo>
                  <a:pt x="9525" y="0"/>
                </a:lnTo>
                <a:close/>
              </a:path>
            </a:pathLst>
          </a:custGeom>
          <a:solidFill>
            <a:srgbClr val="C7C6C3"/>
          </a:solidFill>
        </p:spPr>
        <p:txBody>
          <a:bodyPr wrap="square" lIns="0" tIns="0" rIns="0" bIns="0" rtlCol="0"/>
          <a:lstStyle/>
          <a:p>
            <a:endParaRPr/>
          </a:p>
        </p:txBody>
      </p:sp>
      <p:sp>
        <p:nvSpPr>
          <p:cNvPr id="35" name="object 35"/>
          <p:cNvSpPr txBox="1"/>
          <p:nvPr/>
        </p:nvSpPr>
        <p:spPr>
          <a:xfrm>
            <a:off x="11804860" y="3631675"/>
            <a:ext cx="266700" cy="162560"/>
          </a:xfrm>
          <a:prstGeom prst="rect">
            <a:avLst/>
          </a:prstGeom>
        </p:spPr>
        <p:txBody>
          <a:bodyPr vert="horz" wrap="square" lIns="0" tIns="12065" rIns="0" bIns="0" rtlCol="0">
            <a:spAutoFit/>
          </a:bodyPr>
          <a:lstStyle/>
          <a:p>
            <a:pPr>
              <a:lnSpc>
                <a:spcPct val="100000"/>
              </a:lnSpc>
              <a:spcBef>
                <a:spcPts val="95"/>
              </a:spcBef>
            </a:pPr>
            <a:r>
              <a:rPr sz="900" b="1" spc="-20" dirty="0">
                <a:solidFill>
                  <a:srgbClr val="605D5C"/>
                </a:solidFill>
                <a:latin typeface="Segoe UI Semibold"/>
                <a:cs typeface="Segoe UI Semibold"/>
              </a:rPr>
              <a:t>2022</a:t>
            </a:r>
            <a:endParaRPr sz="900">
              <a:latin typeface="Segoe UI Semibold"/>
              <a:cs typeface="Segoe UI Semibold"/>
            </a:endParaRPr>
          </a:p>
        </p:txBody>
      </p:sp>
      <p:grpSp>
        <p:nvGrpSpPr>
          <p:cNvPr id="36" name="object 36"/>
          <p:cNvGrpSpPr/>
          <p:nvPr/>
        </p:nvGrpSpPr>
        <p:grpSpPr>
          <a:xfrm>
            <a:off x="7941999" y="1664381"/>
            <a:ext cx="4181475" cy="1942464"/>
            <a:chOff x="7941999" y="1664381"/>
            <a:chExt cx="4181475" cy="1942464"/>
          </a:xfrm>
        </p:grpSpPr>
        <p:sp>
          <p:nvSpPr>
            <p:cNvPr id="37" name="object 37"/>
            <p:cNvSpPr/>
            <p:nvPr/>
          </p:nvSpPr>
          <p:spPr>
            <a:xfrm>
              <a:off x="8301508" y="2771025"/>
              <a:ext cx="3821429" cy="835660"/>
            </a:xfrm>
            <a:custGeom>
              <a:avLst/>
              <a:gdLst/>
              <a:ahLst/>
              <a:cxnLst/>
              <a:rect l="l" t="t" r="r" b="b"/>
              <a:pathLst>
                <a:path w="3821429" h="835660">
                  <a:moveTo>
                    <a:pt x="391947" y="208851"/>
                  </a:moveTo>
                  <a:lnTo>
                    <a:pt x="0" y="208851"/>
                  </a:lnTo>
                  <a:lnTo>
                    <a:pt x="0" y="835418"/>
                  </a:lnTo>
                  <a:lnTo>
                    <a:pt x="391947" y="835418"/>
                  </a:lnTo>
                  <a:lnTo>
                    <a:pt x="391947" y="208851"/>
                  </a:lnTo>
                  <a:close/>
                </a:path>
                <a:path w="3821429" h="835660">
                  <a:moveTo>
                    <a:pt x="881862" y="208851"/>
                  </a:moveTo>
                  <a:lnTo>
                    <a:pt x="489927" y="208851"/>
                  </a:lnTo>
                  <a:lnTo>
                    <a:pt x="489927" y="835418"/>
                  </a:lnTo>
                  <a:lnTo>
                    <a:pt x="881862" y="835418"/>
                  </a:lnTo>
                  <a:lnTo>
                    <a:pt x="881862" y="208851"/>
                  </a:lnTo>
                  <a:close/>
                </a:path>
                <a:path w="3821429" h="835660">
                  <a:moveTo>
                    <a:pt x="1371790" y="0"/>
                  </a:moveTo>
                  <a:lnTo>
                    <a:pt x="979855" y="0"/>
                  </a:lnTo>
                  <a:lnTo>
                    <a:pt x="979855" y="835418"/>
                  </a:lnTo>
                  <a:lnTo>
                    <a:pt x="1371790" y="835418"/>
                  </a:lnTo>
                  <a:lnTo>
                    <a:pt x="1371790" y="0"/>
                  </a:lnTo>
                  <a:close/>
                </a:path>
                <a:path w="3821429" h="835660">
                  <a:moveTo>
                    <a:pt x="1861718" y="0"/>
                  </a:moveTo>
                  <a:lnTo>
                    <a:pt x="1469783" y="0"/>
                  </a:lnTo>
                  <a:lnTo>
                    <a:pt x="1469783" y="835418"/>
                  </a:lnTo>
                  <a:lnTo>
                    <a:pt x="1861718" y="835418"/>
                  </a:lnTo>
                  <a:lnTo>
                    <a:pt x="1861718" y="0"/>
                  </a:lnTo>
                  <a:close/>
                </a:path>
                <a:path w="3821429" h="835660">
                  <a:moveTo>
                    <a:pt x="2351646" y="208851"/>
                  </a:moveTo>
                  <a:lnTo>
                    <a:pt x="1959711" y="208851"/>
                  </a:lnTo>
                  <a:lnTo>
                    <a:pt x="1959711" y="835418"/>
                  </a:lnTo>
                  <a:lnTo>
                    <a:pt x="2351646" y="835418"/>
                  </a:lnTo>
                  <a:lnTo>
                    <a:pt x="2351646" y="208851"/>
                  </a:lnTo>
                  <a:close/>
                </a:path>
                <a:path w="3821429" h="835660">
                  <a:moveTo>
                    <a:pt x="2841574" y="208851"/>
                  </a:moveTo>
                  <a:lnTo>
                    <a:pt x="2449639" y="208851"/>
                  </a:lnTo>
                  <a:lnTo>
                    <a:pt x="2449639" y="835418"/>
                  </a:lnTo>
                  <a:lnTo>
                    <a:pt x="2841574" y="835418"/>
                  </a:lnTo>
                  <a:lnTo>
                    <a:pt x="2841574" y="208851"/>
                  </a:lnTo>
                  <a:close/>
                </a:path>
                <a:path w="3821429" h="835660">
                  <a:moveTo>
                    <a:pt x="3331502" y="208851"/>
                  </a:moveTo>
                  <a:lnTo>
                    <a:pt x="2939567" y="208851"/>
                  </a:lnTo>
                  <a:lnTo>
                    <a:pt x="2939567" y="835418"/>
                  </a:lnTo>
                  <a:lnTo>
                    <a:pt x="3331502" y="835418"/>
                  </a:lnTo>
                  <a:lnTo>
                    <a:pt x="3331502" y="208851"/>
                  </a:lnTo>
                  <a:close/>
                </a:path>
                <a:path w="3821429" h="835660">
                  <a:moveTo>
                    <a:pt x="3821430" y="0"/>
                  </a:moveTo>
                  <a:lnTo>
                    <a:pt x="3429482" y="0"/>
                  </a:lnTo>
                  <a:lnTo>
                    <a:pt x="3429482" y="835418"/>
                  </a:lnTo>
                  <a:lnTo>
                    <a:pt x="3821430" y="835418"/>
                  </a:lnTo>
                  <a:lnTo>
                    <a:pt x="3821430" y="0"/>
                  </a:lnTo>
                  <a:close/>
                </a:path>
              </a:pathLst>
            </a:custGeom>
            <a:solidFill>
              <a:srgbClr val="FFA200"/>
            </a:solidFill>
          </p:spPr>
          <p:txBody>
            <a:bodyPr wrap="square" lIns="0" tIns="0" rIns="0" bIns="0" rtlCol="0"/>
            <a:lstStyle/>
            <a:p>
              <a:endParaRPr/>
            </a:p>
          </p:txBody>
        </p:sp>
        <p:sp>
          <p:nvSpPr>
            <p:cNvPr id="38" name="object 38"/>
            <p:cNvSpPr/>
            <p:nvPr/>
          </p:nvSpPr>
          <p:spPr>
            <a:xfrm>
              <a:off x="8301508" y="1935594"/>
              <a:ext cx="3821429" cy="1044575"/>
            </a:xfrm>
            <a:custGeom>
              <a:avLst/>
              <a:gdLst/>
              <a:ahLst/>
              <a:cxnLst/>
              <a:rect l="l" t="t" r="r" b="b"/>
              <a:pathLst>
                <a:path w="3821429" h="1044575">
                  <a:moveTo>
                    <a:pt x="391947" y="626567"/>
                  </a:moveTo>
                  <a:lnTo>
                    <a:pt x="0" y="626567"/>
                  </a:lnTo>
                  <a:lnTo>
                    <a:pt x="0" y="1044282"/>
                  </a:lnTo>
                  <a:lnTo>
                    <a:pt x="391947" y="1044282"/>
                  </a:lnTo>
                  <a:lnTo>
                    <a:pt x="391947" y="626567"/>
                  </a:lnTo>
                  <a:close/>
                </a:path>
                <a:path w="3821429" h="1044575">
                  <a:moveTo>
                    <a:pt x="881862" y="626567"/>
                  </a:moveTo>
                  <a:lnTo>
                    <a:pt x="489927" y="626567"/>
                  </a:lnTo>
                  <a:lnTo>
                    <a:pt x="489927" y="1044282"/>
                  </a:lnTo>
                  <a:lnTo>
                    <a:pt x="881862" y="1044282"/>
                  </a:lnTo>
                  <a:lnTo>
                    <a:pt x="881862" y="626567"/>
                  </a:lnTo>
                  <a:close/>
                </a:path>
                <a:path w="3821429" h="1044575">
                  <a:moveTo>
                    <a:pt x="1371790" y="208864"/>
                  </a:moveTo>
                  <a:lnTo>
                    <a:pt x="979855" y="208864"/>
                  </a:lnTo>
                  <a:lnTo>
                    <a:pt x="979855" y="835431"/>
                  </a:lnTo>
                  <a:lnTo>
                    <a:pt x="1371790" y="835431"/>
                  </a:lnTo>
                  <a:lnTo>
                    <a:pt x="1371790" y="208864"/>
                  </a:lnTo>
                  <a:close/>
                </a:path>
                <a:path w="3821429" h="1044575">
                  <a:moveTo>
                    <a:pt x="1861718" y="0"/>
                  </a:moveTo>
                  <a:lnTo>
                    <a:pt x="1469783" y="0"/>
                  </a:lnTo>
                  <a:lnTo>
                    <a:pt x="1469783" y="835431"/>
                  </a:lnTo>
                  <a:lnTo>
                    <a:pt x="1861718" y="835431"/>
                  </a:lnTo>
                  <a:lnTo>
                    <a:pt x="1861718" y="0"/>
                  </a:lnTo>
                  <a:close/>
                </a:path>
                <a:path w="3821429" h="1044575">
                  <a:moveTo>
                    <a:pt x="2351646" y="417715"/>
                  </a:moveTo>
                  <a:lnTo>
                    <a:pt x="1959711" y="417715"/>
                  </a:lnTo>
                  <a:lnTo>
                    <a:pt x="1959711" y="1044282"/>
                  </a:lnTo>
                  <a:lnTo>
                    <a:pt x="2351646" y="1044282"/>
                  </a:lnTo>
                  <a:lnTo>
                    <a:pt x="2351646" y="417715"/>
                  </a:lnTo>
                  <a:close/>
                </a:path>
                <a:path w="3821429" h="1044575">
                  <a:moveTo>
                    <a:pt x="2841574" y="417715"/>
                  </a:moveTo>
                  <a:lnTo>
                    <a:pt x="2449639" y="417715"/>
                  </a:lnTo>
                  <a:lnTo>
                    <a:pt x="2449639" y="1044282"/>
                  </a:lnTo>
                  <a:lnTo>
                    <a:pt x="2841574" y="1044282"/>
                  </a:lnTo>
                  <a:lnTo>
                    <a:pt x="2841574" y="417715"/>
                  </a:lnTo>
                  <a:close/>
                </a:path>
                <a:path w="3821429" h="1044575">
                  <a:moveTo>
                    <a:pt x="3331502" y="417715"/>
                  </a:moveTo>
                  <a:lnTo>
                    <a:pt x="2939567" y="417715"/>
                  </a:lnTo>
                  <a:lnTo>
                    <a:pt x="2939567" y="1044282"/>
                  </a:lnTo>
                  <a:lnTo>
                    <a:pt x="3331502" y="1044282"/>
                  </a:lnTo>
                  <a:lnTo>
                    <a:pt x="3331502" y="417715"/>
                  </a:lnTo>
                  <a:close/>
                </a:path>
                <a:path w="3821429" h="1044575">
                  <a:moveTo>
                    <a:pt x="3821430" y="208864"/>
                  </a:moveTo>
                  <a:lnTo>
                    <a:pt x="3429482" y="208864"/>
                  </a:lnTo>
                  <a:lnTo>
                    <a:pt x="3429482" y="835431"/>
                  </a:lnTo>
                  <a:lnTo>
                    <a:pt x="3821430" y="835431"/>
                  </a:lnTo>
                  <a:lnTo>
                    <a:pt x="3821430" y="208864"/>
                  </a:lnTo>
                  <a:close/>
                </a:path>
              </a:pathLst>
            </a:custGeom>
            <a:solidFill>
              <a:srgbClr val="374549"/>
            </a:solidFill>
          </p:spPr>
          <p:txBody>
            <a:bodyPr wrap="square" lIns="0" tIns="0" rIns="0" bIns="0" rtlCol="0"/>
            <a:lstStyle/>
            <a:p>
              <a:endParaRPr/>
            </a:p>
          </p:txBody>
        </p:sp>
        <p:pic>
          <p:nvPicPr>
            <p:cNvPr id="39" name="object 39"/>
            <p:cNvPicPr/>
            <p:nvPr/>
          </p:nvPicPr>
          <p:blipFill>
            <a:blip r:embed="rId2" cstate="print"/>
            <a:stretch>
              <a:fillRect/>
            </a:stretch>
          </p:blipFill>
          <p:spPr>
            <a:xfrm>
              <a:off x="7941999" y="1664381"/>
              <a:ext cx="94268" cy="97432"/>
            </a:xfrm>
            <a:prstGeom prst="rect">
              <a:avLst/>
            </a:prstGeom>
          </p:spPr>
        </p:pic>
        <p:pic>
          <p:nvPicPr>
            <p:cNvPr id="40" name="object 40"/>
            <p:cNvPicPr/>
            <p:nvPr/>
          </p:nvPicPr>
          <p:blipFill>
            <a:blip r:embed="rId3" cstate="print"/>
            <a:stretch>
              <a:fillRect/>
            </a:stretch>
          </p:blipFill>
          <p:spPr>
            <a:xfrm>
              <a:off x="8703999" y="1664381"/>
              <a:ext cx="94268" cy="97432"/>
            </a:xfrm>
            <a:prstGeom prst="rect">
              <a:avLst/>
            </a:prstGeom>
          </p:spPr>
        </p:pic>
      </p:grpSp>
      <p:sp>
        <p:nvSpPr>
          <p:cNvPr id="41" name="object 41"/>
          <p:cNvSpPr txBox="1"/>
          <p:nvPr/>
        </p:nvSpPr>
        <p:spPr>
          <a:xfrm>
            <a:off x="7931944" y="1297844"/>
            <a:ext cx="2724150" cy="715010"/>
          </a:xfrm>
          <a:prstGeom prst="rect">
            <a:avLst/>
          </a:prstGeom>
        </p:spPr>
        <p:txBody>
          <a:bodyPr vert="horz" wrap="square" lIns="0" tIns="12700" rIns="0" bIns="0" rtlCol="0">
            <a:spAutoFit/>
          </a:bodyPr>
          <a:lstStyle/>
          <a:p>
            <a:pPr>
              <a:lnSpc>
                <a:spcPct val="100000"/>
              </a:lnSpc>
              <a:spcBef>
                <a:spcPts val="100"/>
              </a:spcBef>
            </a:pPr>
            <a:r>
              <a:rPr sz="1400" spc="-70" dirty="0">
                <a:latin typeface="Trebuchet MS"/>
                <a:cs typeface="Trebuchet MS"/>
              </a:rPr>
              <a:t>SelfRating</a:t>
            </a:r>
            <a:r>
              <a:rPr sz="1400" spc="-50" dirty="0">
                <a:latin typeface="Trebuchet MS"/>
                <a:cs typeface="Trebuchet MS"/>
              </a:rPr>
              <a:t> </a:t>
            </a:r>
            <a:r>
              <a:rPr sz="1400" spc="-90" dirty="0">
                <a:latin typeface="Trebuchet MS"/>
                <a:cs typeface="Trebuchet MS"/>
              </a:rPr>
              <a:t>and</a:t>
            </a:r>
            <a:r>
              <a:rPr sz="1400" spc="-45" dirty="0">
                <a:latin typeface="Trebuchet MS"/>
                <a:cs typeface="Trebuchet MS"/>
              </a:rPr>
              <a:t> </a:t>
            </a:r>
            <a:r>
              <a:rPr sz="1400" spc="-70" dirty="0">
                <a:latin typeface="Trebuchet MS"/>
                <a:cs typeface="Trebuchet MS"/>
              </a:rPr>
              <a:t>ManagerRating</a:t>
            </a:r>
            <a:r>
              <a:rPr sz="1400" spc="-45" dirty="0">
                <a:latin typeface="Trebuchet MS"/>
                <a:cs typeface="Trebuchet MS"/>
              </a:rPr>
              <a:t> </a:t>
            </a:r>
            <a:r>
              <a:rPr sz="1400" spc="-75" dirty="0">
                <a:latin typeface="Trebuchet MS"/>
                <a:cs typeface="Trebuchet MS"/>
              </a:rPr>
              <a:t>by</a:t>
            </a:r>
            <a:r>
              <a:rPr sz="1400" spc="-45" dirty="0">
                <a:latin typeface="Trebuchet MS"/>
                <a:cs typeface="Trebuchet MS"/>
              </a:rPr>
              <a:t> </a:t>
            </a:r>
            <a:r>
              <a:rPr sz="1400" spc="-55" dirty="0">
                <a:latin typeface="Trebuchet MS"/>
                <a:cs typeface="Trebuchet MS"/>
              </a:rPr>
              <a:t>Year</a:t>
            </a:r>
            <a:endParaRPr sz="1400">
              <a:latin typeface="Trebuchet MS"/>
              <a:cs typeface="Trebuchet MS"/>
            </a:endParaRPr>
          </a:p>
          <a:p>
            <a:pPr marL="124460">
              <a:lnSpc>
                <a:spcPct val="100000"/>
              </a:lnSpc>
              <a:spcBef>
                <a:spcPts val="820"/>
              </a:spcBef>
              <a:tabLst>
                <a:tab pos="886460" algn="l"/>
              </a:tabLst>
            </a:pPr>
            <a:r>
              <a:rPr sz="1000" b="1" spc="-10" dirty="0">
                <a:solidFill>
                  <a:srgbClr val="605D5C"/>
                </a:solidFill>
                <a:latin typeface="Segoe UI Semibold"/>
                <a:cs typeface="Segoe UI Semibold"/>
              </a:rPr>
              <a:t>SelfRating</a:t>
            </a:r>
            <a:r>
              <a:rPr sz="1000" b="1" dirty="0">
                <a:solidFill>
                  <a:srgbClr val="605D5C"/>
                </a:solidFill>
                <a:latin typeface="Segoe UI Semibold"/>
                <a:cs typeface="Segoe UI Semibold"/>
              </a:rPr>
              <a:t>	</a:t>
            </a:r>
            <a:r>
              <a:rPr sz="1000" b="1" spc="-10" dirty="0">
                <a:solidFill>
                  <a:srgbClr val="605D5C"/>
                </a:solidFill>
                <a:latin typeface="Segoe UI Semibold"/>
                <a:cs typeface="Segoe UI Semibold"/>
              </a:rPr>
              <a:t>ManagerRating</a:t>
            </a:r>
            <a:endParaRPr sz="1000">
              <a:latin typeface="Segoe UI Semibold"/>
              <a:cs typeface="Segoe UI Semibold"/>
            </a:endParaRPr>
          </a:p>
          <a:p>
            <a:pPr marL="210185">
              <a:lnSpc>
                <a:spcPct val="100000"/>
              </a:lnSpc>
              <a:spcBef>
                <a:spcPts val="645"/>
              </a:spcBef>
            </a:pPr>
            <a:r>
              <a:rPr sz="900" b="1" dirty="0">
                <a:solidFill>
                  <a:srgbClr val="605D5C"/>
                </a:solidFill>
                <a:latin typeface="Segoe UI Semibold"/>
                <a:cs typeface="Segoe UI Semibold"/>
              </a:rPr>
              <a:t>8</a:t>
            </a:r>
            <a:endParaRPr sz="900">
              <a:latin typeface="Segoe UI Semibold"/>
              <a:cs typeface="Segoe UI Semibold"/>
            </a:endParaRPr>
          </a:p>
        </p:txBody>
      </p:sp>
      <p:grpSp>
        <p:nvGrpSpPr>
          <p:cNvPr id="42" name="object 42"/>
          <p:cNvGrpSpPr/>
          <p:nvPr/>
        </p:nvGrpSpPr>
        <p:grpSpPr>
          <a:xfrm>
            <a:off x="219075" y="219075"/>
            <a:ext cx="12211050" cy="876300"/>
            <a:chOff x="219075" y="219075"/>
            <a:chExt cx="12211050" cy="876300"/>
          </a:xfrm>
        </p:grpSpPr>
        <p:sp>
          <p:nvSpPr>
            <p:cNvPr id="43" name="object 43"/>
            <p:cNvSpPr/>
            <p:nvPr/>
          </p:nvSpPr>
          <p:spPr>
            <a:xfrm>
              <a:off x="228600" y="228600"/>
              <a:ext cx="12192000" cy="857250"/>
            </a:xfrm>
            <a:custGeom>
              <a:avLst/>
              <a:gdLst/>
              <a:ahLst/>
              <a:cxnLst/>
              <a:rect l="l" t="t" r="r" b="b"/>
              <a:pathLst>
                <a:path w="12192000" h="857250">
                  <a:moveTo>
                    <a:pt x="12192000" y="857250"/>
                  </a:moveTo>
                  <a:lnTo>
                    <a:pt x="0" y="857250"/>
                  </a:lnTo>
                  <a:lnTo>
                    <a:pt x="0" y="0"/>
                  </a:lnTo>
                  <a:lnTo>
                    <a:pt x="12192000" y="0"/>
                  </a:lnTo>
                  <a:lnTo>
                    <a:pt x="12192000" y="857250"/>
                  </a:lnTo>
                  <a:close/>
                </a:path>
              </a:pathLst>
            </a:custGeom>
            <a:solidFill>
              <a:srgbClr val="FFAE00"/>
            </a:solidFill>
          </p:spPr>
          <p:txBody>
            <a:bodyPr wrap="square" lIns="0" tIns="0" rIns="0" bIns="0" rtlCol="0"/>
            <a:lstStyle/>
            <a:p>
              <a:endParaRPr/>
            </a:p>
          </p:txBody>
        </p:sp>
        <p:sp>
          <p:nvSpPr>
            <p:cNvPr id="44" name="object 44"/>
            <p:cNvSpPr/>
            <p:nvPr/>
          </p:nvSpPr>
          <p:spPr>
            <a:xfrm>
              <a:off x="228600" y="228600"/>
              <a:ext cx="12192000" cy="857250"/>
            </a:xfrm>
            <a:custGeom>
              <a:avLst/>
              <a:gdLst/>
              <a:ahLst/>
              <a:cxnLst/>
              <a:rect l="l" t="t" r="r" b="b"/>
              <a:pathLst>
                <a:path w="12192000" h="857250">
                  <a:moveTo>
                    <a:pt x="0" y="0"/>
                  </a:moveTo>
                  <a:lnTo>
                    <a:pt x="12192000" y="0"/>
                  </a:lnTo>
                  <a:lnTo>
                    <a:pt x="12192000" y="857250"/>
                  </a:lnTo>
                  <a:lnTo>
                    <a:pt x="0" y="857250"/>
                  </a:lnTo>
                  <a:lnTo>
                    <a:pt x="0" y="0"/>
                  </a:lnTo>
                  <a:close/>
                </a:path>
              </a:pathLst>
            </a:custGeom>
            <a:ln w="19050">
              <a:solidFill>
                <a:srgbClr val="BE7900"/>
              </a:solidFill>
            </a:ln>
          </p:spPr>
          <p:txBody>
            <a:bodyPr wrap="square" lIns="0" tIns="0" rIns="0" bIns="0" rtlCol="0"/>
            <a:lstStyle/>
            <a:p>
              <a:endParaRPr/>
            </a:p>
          </p:txBody>
        </p:sp>
      </p:grpSp>
      <p:sp>
        <p:nvSpPr>
          <p:cNvPr id="45" name="object 45"/>
          <p:cNvSpPr txBox="1"/>
          <p:nvPr/>
        </p:nvSpPr>
        <p:spPr>
          <a:xfrm>
            <a:off x="419100" y="460406"/>
            <a:ext cx="5015865" cy="406400"/>
          </a:xfrm>
          <a:prstGeom prst="rect">
            <a:avLst/>
          </a:prstGeom>
        </p:spPr>
        <p:txBody>
          <a:bodyPr vert="horz" wrap="square" lIns="0" tIns="12700" rIns="0" bIns="0" rtlCol="0">
            <a:spAutoFit/>
          </a:bodyPr>
          <a:lstStyle/>
          <a:p>
            <a:pPr>
              <a:lnSpc>
                <a:spcPct val="100000"/>
              </a:lnSpc>
              <a:spcBef>
                <a:spcPts val="100"/>
              </a:spcBef>
            </a:pPr>
            <a:r>
              <a:rPr sz="2500" b="1" dirty="0">
                <a:latin typeface="Segoe UI"/>
                <a:cs typeface="Segoe UI"/>
              </a:rPr>
              <a:t>ATLAS</a:t>
            </a:r>
            <a:r>
              <a:rPr sz="2500" b="1" spc="-30" dirty="0">
                <a:latin typeface="Segoe UI"/>
                <a:cs typeface="Segoe UI"/>
              </a:rPr>
              <a:t> </a:t>
            </a:r>
            <a:r>
              <a:rPr sz="2500" b="1" dirty="0">
                <a:latin typeface="Segoe UI"/>
                <a:cs typeface="Segoe UI"/>
              </a:rPr>
              <a:t>LAB</a:t>
            </a:r>
            <a:r>
              <a:rPr sz="2500" b="1" spc="-25" dirty="0">
                <a:latin typeface="Segoe UI"/>
                <a:cs typeface="Segoe UI"/>
              </a:rPr>
              <a:t> </a:t>
            </a:r>
            <a:r>
              <a:rPr sz="2500" b="1" dirty="0">
                <a:latin typeface="Segoe UI"/>
                <a:cs typeface="Segoe UI"/>
              </a:rPr>
              <a:t>|</a:t>
            </a:r>
            <a:r>
              <a:rPr sz="2500" b="1" spc="-25" dirty="0">
                <a:latin typeface="Segoe UI"/>
                <a:cs typeface="Segoe UI"/>
              </a:rPr>
              <a:t> </a:t>
            </a:r>
            <a:r>
              <a:rPr sz="2500" b="1" dirty="0">
                <a:latin typeface="Segoe UI"/>
                <a:cs typeface="Segoe UI"/>
              </a:rPr>
              <a:t>Performance</a:t>
            </a:r>
            <a:r>
              <a:rPr sz="2500" b="1" spc="-25" dirty="0">
                <a:latin typeface="Segoe UI"/>
                <a:cs typeface="Segoe UI"/>
              </a:rPr>
              <a:t> Tracker</a:t>
            </a:r>
            <a:endParaRPr sz="2500">
              <a:latin typeface="Segoe UI"/>
              <a:cs typeface="Segoe UI"/>
            </a:endParaRPr>
          </a:p>
        </p:txBody>
      </p:sp>
      <p:sp>
        <p:nvSpPr>
          <p:cNvPr id="46" name="object 46"/>
          <p:cNvSpPr/>
          <p:nvPr/>
        </p:nvSpPr>
        <p:spPr>
          <a:xfrm>
            <a:off x="9932193" y="4110037"/>
            <a:ext cx="2371725" cy="2619375"/>
          </a:xfrm>
          <a:custGeom>
            <a:avLst/>
            <a:gdLst/>
            <a:ahLst/>
            <a:cxnLst/>
            <a:rect l="l" t="t" r="r" b="b"/>
            <a:pathLst>
              <a:path w="2371725" h="2619375">
                <a:moveTo>
                  <a:pt x="2371725" y="2619375"/>
                </a:moveTo>
                <a:lnTo>
                  <a:pt x="0" y="2619375"/>
                </a:lnTo>
                <a:lnTo>
                  <a:pt x="0" y="0"/>
                </a:lnTo>
                <a:lnTo>
                  <a:pt x="2371725" y="0"/>
                </a:lnTo>
                <a:lnTo>
                  <a:pt x="2371725" y="2619375"/>
                </a:lnTo>
                <a:close/>
              </a:path>
            </a:pathLst>
          </a:custGeom>
          <a:solidFill>
            <a:srgbClr val="FFF7F0"/>
          </a:solidFill>
        </p:spPr>
        <p:txBody>
          <a:bodyPr wrap="square" lIns="0" tIns="0" rIns="0" bIns="0" rtlCol="0"/>
          <a:lstStyle/>
          <a:p>
            <a:endParaRPr/>
          </a:p>
        </p:txBody>
      </p:sp>
      <p:sp>
        <p:nvSpPr>
          <p:cNvPr id="47" name="object 47"/>
          <p:cNvSpPr txBox="1"/>
          <p:nvPr/>
        </p:nvSpPr>
        <p:spPr>
          <a:xfrm>
            <a:off x="9979818" y="4072001"/>
            <a:ext cx="798195" cy="238760"/>
          </a:xfrm>
          <a:prstGeom prst="rect">
            <a:avLst/>
          </a:prstGeom>
        </p:spPr>
        <p:txBody>
          <a:bodyPr vert="horz" wrap="square" lIns="0" tIns="12700" rIns="0" bIns="0" rtlCol="0">
            <a:spAutoFit/>
          </a:bodyPr>
          <a:lstStyle/>
          <a:p>
            <a:pPr>
              <a:lnSpc>
                <a:spcPct val="100000"/>
              </a:lnSpc>
              <a:spcBef>
                <a:spcPts val="100"/>
              </a:spcBef>
            </a:pPr>
            <a:r>
              <a:rPr sz="1400" spc="-65" dirty="0">
                <a:latin typeface="Trebuchet MS"/>
                <a:cs typeface="Trebuchet MS"/>
              </a:rPr>
              <a:t>Max</a:t>
            </a:r>
            <a:r>
              <a:rPr sz="1400" spc="-80" dirty="0">
                <a:latin typeface="Trebuchet MS"/>
                <a:cs typeface="Trebuchet MS"/>
              </a:rPr>
              <a:t> </a:t>
            </a:r>
            <a:r>
              <a:rPr sz="1400" spc="-60" dirty="0">
                <a:latin typeface="Trebuchet MS"/>
                <a:cs typeface="Trebuchet MS"/>
              </a:rPr>
              <a:t>Rating</a:t>
            </a:r>
            <a:endParaRPr sz="1400">
              <a:latin typeface="Trebuchet MS"/>
              <a:cs typeface="Trebuchet MS"/>
            </a:endParaRPr>
          </a:p>
        </p:txBody>
      </p:sp>
      <p:grpSp>
        <p:nvGrpSpPr>
          <p:cNvPr id="48" name="object 48"/>
          <p:cNvGrpSpPr/>
          <p:nvPr/>
        </p:nvGrpSpPr>
        <p:grpSpPr>
          <a:xfrm>
            <a:off x="9979818" y="4790614"/>
            <a:ext cx="2276475" cy="1138555"/>
            <a:chOff x="9979818" y="4790614"/>
            <a:chExt cx="2276475" cy="1138555"/>
          </a:xfrm>
        </p:grpSpPr>
        <p:sp>
          <p:nvSpPr>
            <p:cNvPr id="49" name="object 49"/>
            <p:cNvSpPr/>
            <p:nvPr/>
          </p:nvSpPr>
          <p:spPr>
            <a:xfrm>
              <a:off x="9979818" y="4790614"/>
              <a:ext cx="2276475" cy="1138555"/>
            </a:xfrm>
            <a:custGeom>
              <a:avLst/>
              <a:gdLst/>
              <a:ahLst/>
              <a:cxnLst/>
              <a:rect l="l" t="t" r="r" b="b"/>
              <a:pathLst>
                <a:path w="2276475" h="1138554">
                  <a:moveTo>
                    <a:pt x="2276475" y="1137986"/>
                  </a:moveTo>
                  <a:lnTo>
                    <a:pt x="1935003" y="1137986"/>
                  </a:lnTo>
                  <a:lnTo>
                    <a:pt x="1934764" y="1118431"/>
                  </a:lnTo>
                  <a:lnTo>
                    <a:pt x="1934044" y="1098899"/>
                  </a:lnTo>
                  <a:lnTo>
                    <a:pt x="1931167" y="1059906"/>
                  </a:lnTo>
                  <a:lnTo>
                    <a:pt x="1926380" y="1021102"/>
                  </a:lnTo>
                  <a:lnTo>
                    <a:pt x="1919694" y="982579"/>
                  </a:lnTo>
                  <a:lnTo>
                    <a:pt x="1911126" y="944430"/>
                  </a:lnTo>
                  <a:lnTo>
                    <a:pt x="1900695" y="906748"/>
                  </a:lnTo>
                  <a:lnTo>
                    <a:pt x="1888428" y="869623"/>
                  </a:lnTo>
                  <a:lnTo>
                    <a:pt x="1874353" y="833144"/>
                  </a:lnTo>
                  <a:lnTo>
                    <a:pt x="1858506" y="797399"/>
                  </a:lnTo>
                  <a:lnTo>
                    <a:pt x="1840922" y="762476"/>
                  </a:lnTo>
                  <a:lnTo>
                    <a:pt x="1821647" y="728456"/>
                  </a:lnTo>
                  <a:lnTo>
                    <a:pt x="1800724" y="695424"/>
                  </a:lnTo>
                  <a:lnTo>
                    <a:pt x="1778206" y="663457"/>
                  </a:lnTo>
                  <a:lnTo>
                    <a:pt x="1754146" y="632634"/>
                  </a:lnTo>
                  <a:lnTo>
                    <a:pt x="1728602" y="603028"/>
                  </a:lnTo>
                  <a:lnTo>
                    <a:pt x="1701636" y="574711"/>
                  </a:lnTo>
                  <a:lnTo>
                    <a:pt x="1673313" y="547751"/>
                  </a:lnTo>
                  <a:lnTo>
                    <a:pt x="1643700" y="522213"/>
                  </a:lnTo>
                  <a:lnTo>
                    <a:pt x="1612870" y="498158"/>
                  </a:lnTo>
                  <a:lnTo>
                    <a:pt x="1580897" y="475645"/>
                  </a:lnTo>
                  <a:lnTo>
                    <a:pt x="1547857" y="454727"/>
                  </a:lnTo>
                  <a:lnTo>
                    <a:pt x="1513830" y="435456"/>
                  </a:lnTo>
                  <a:lnTo>
                    <a:pt x="1478899" y="417876"/>
                  </a:lnTo>
                  <a:lnTo>
                    <a:pt x="1443146" y="402032"/>
                  </a:lnTo>
                  <a:lnTo>
                    <a:pt x="1406660" y="387960"/>
                  </a:lnTo>
                  <a:lnTo>
                    <a:pt x="1369526" y="375696"/>
                  </a:lnTo>
                  <a:lnTo>
                    <a:pt x="1331836" y="365268"/>
                  </a:lnTo>
                  <a:lnTo>
                    <a:pt x="1293678" y="356702"/>
                  </a:lnTo>
                  <a:lnTo>
                    <a:pt x="1255147" y="350017"/>
                  </a:lnTo>
                  <a:lnTo>
                    <a:pt x="1216334" y="345231"/>
                  </a:lnTo>
                  <a:lnTo>
                    <a:pt x="1177333" y="342354"/>
                  </a:lnTo>
                  <a:lnTo>
                    <a:pt x="1138237" y="341395"/>
                  </a:lnTo>
                  <a:lnTo>
                    <a:pt x="1118677" y="341635"/>
                  </a:lnTo>
                  <a:lnTo>
                    <a:pt x="1079629" y="343553"/>
                  </a:lnTo>
                  <a:lnTo>
                    <a:pt x="1040698" y="347387"/>
                  </a:lnTo>
                  <a:lnTo>
                    <a:pt x="1002026" y="353122"/>
                  </a:lnTo>
                  <a:lnTo>
                    <a:pt x="963659" y="360752"/>
                  </a:lnTo>
                  <a:lnTo>
                    <a:pt x="925735" y="370249"/>
                  </a:lnTo>
                  <a:lnTo>
                    <a:pt x="888300" y="381602"/>
                  </a:lnTo>
                  <a:lnTo>
                    <a:pt x="851490" y="394770"/>
                  </a:lnTo>
                  <a:lnTo>
                    <a:pt x="815349" y="409737"/>
                  </a:lnTo>
                  <a:lnTo>
                    <a:pt x="780007" y="426449"/>
                  </a:lnTo>
                  <a:lnTo>
                    <a:pt x="745507" y="444886"/>
                  </a:lnTo>
                  <a:lnTo>
                    <a:pt x="711974" y="464980"/>
                  </a:lnTo>
                  <a:lnTo>
                    <a:pt x="679448" y="486709"/>
                  </a:lnTo>
                  <a:lnTo>
                    <a:pt x="648046" y="509993"/>
                  </a:lnTo>
                  <a:lnTo>
                    <a:pt x="617806" y="534804"/>
                  </a:lnTo>
                  <a:lnTo>
                    <a:pt x="588838" y="561053"/>
                  </a:lnTo>
                  <a:lnTo>
                    <a:pt x="561177" y="588709"/>
                  </a:lnTo>
                  <a:lnTo>
                    <a:pt x="534922" y="617670"/>
                  </a:lnTo>
                  <a:lnTo>
                    <a:pt x="510105" y="647903"/>
                  </a:lnTo>
                  <a:lnTo>
                    <a:pt x="486816" y="679298"/>
                  </a:lnTo>
                  <a:lnTo>
                    <a:pt x="465083" y="711817"/>
                  </a:lnTo>
                  <a:lnTo>
                    <a:pt x="444984" y="745343"/>
                  </a:lnTo>
                  <a:lnTo>
                    <a:pt x="426543" y="779835"/>
                  </a:lnTo>
                  <a:lnTo>
                    <a:pt x="409828" y="815169"/>
                  </a:lnTo>
                  <a:lnTo>
                    <a:pt x="394857" y="851302"/>
                  </a:lnTo>
                  <a:lnTo>
                    <a:pt x="381687" y="888104"/>
                  </a:lnTo>
                  <a:lnTo>
                    <a:pt x="370331" y="925531"/>
                  </a:lnTo>
                  <a:lnTo>
                    <a:pt x="360832" y="963446"/>
                  </a:lnTo>
                  <a:lnTo>
                    <a:pt x="353200" y="1001805"/>
                  </a:lnTo>
                  <a:lnTo>
                    <a:pt x="347463" y="1040469"/>
                  </a:lnTo>
                  <a:lnTo>
                    <a:pt x="343629" y="1079391"/>
                  </a:lnTo>
                  <a:lnTo>
                    <a:pt x="341711" y="1118431"/>
                  </a:lnTo>
                  <a:lnTo>
                    <a:pt x="341471" y="1137986"/>
                  </a:lnTo>
                  <a:lnTo>
                    <a:pt x="0" y="1137986"/>
                  </a:lnTo>
                  <a:lnTo>
                    <a:pt x="1371" y="1082148"/>
                  </a:lnTo>
                  <a:lnTo>
                    <a:pt x="5480" y="1026444"/>
                  </a:lnTo>
                  <a:lnTo>
                    <a:pt x="12319" y="971009"/>
                  </a:lnTo>
                  <a:lnTo>
                    <a:pt x="21871" y="915976"/>
                  </a:lnTo>
                  <a:lnTo>
                    <a:pt x="34111" y="861478"/>
                  </a:lnTo>
                  <a:lnTo>
                    <a:pt x="49012" y="807646"/>
                  </a:lnTo>
                  <a:lnTo>
                    <a:pt x="66536" y="754610"/>
                  </a:lnTo>
                  <a:lnTo>
                    <a:pt x="86643" y="702497"/>
                  </a:lnTo>
                  <a:lnTo>
                    <a:pt x="109283" y="651434"/>
                  </a:lnTo>
                  <a:lnTo>
                    <a:pt x="134401" y="601543"/>
                  </a:lnTo>
                  <a:lnTo>
                    <a:pt x="161938" y="552944"/>
                  </a:lnTo>
                  <a:lnTo>
                    <a:pt x="191827" y="505755"/>
                  </a:lnTo>
                  <a:lnTo>
                    <a:pt x="223996" y="460088"/>
                  </a:lnTo>
                  <a:lnTo>
                    <a:pt x="258368" y="416055"/>
                  </a:lnTo>
                  <a:lnTo>
                    <a:pt x="294859" y="373761"/>
                  </a:lnTo>
                  <a:lnTo>
                    <a:pt x="333382" y="333308"/>
                  </a:lnTo>
                  <a:lnTo>
                    <a:pt x="373843" y="294794"/>
                  </a:lnTo>
                  <a:lnTo>
                    <a:pt x="416147" y="258311"/>
                  </a:lnTo>
                  <a:lnTo>
                    <a:pt x="460190" y="223947"/>
                  </a:lnTo>
                  <a:lnTo>
                    <a:pt x="505866" y="191785"/>
                  </a:lnTo>
                  <a:lnTo>
                    <a:pt x="553066" y="161903"/>
                  </a:lnTo>
                  <a:lnTo>
                    <a:pt x="601676" y="134372"/>
                  </a:lnTo>
                  <a:lnTo>
                    <a:pt x="651578" y="109258"/>
                  </a:lnTo>
                  <a:lnTo>
                    <a:pt x="702652" y="86624"/>
                  </a:lnTo>
                  <a:lnTo>
                    <a:pt x="754776" y="66522"/>
                  </a:lnTo>
                  <a:lnTo>
                    <a:pt x="807824" y="49001"/>
                  </a:lnTo>
                  <a:lnTo>
                    <a:pt x="861668" y="34104"/>
                  </a:lnTo>
                  <a:lnTo>
                    <a:pt x="916178" y="21866"/>
                  </a:lnTo>
                  <a:lnTo>
                    <a:pt x="971223" y="12317"/>
                  </a:lnTo>
                  <a:lnTo>
                    <a:pt x="1026670" y="5479"/>
                  </a:lnTo>
                  <a:lnTo>
                    <a:pt x="1082386" y="1370"/>
                  </a:lnTo>
                  <a:lnTo>
                    <a:pt x="1138237" y="0"/>
                  </a:lnTo>
                  <a:lnTo>
                    <a:pt x="1166171" y="342"/>
                  </a:lnTo>
                  <a:lnTo>
                    <a:pt x="1221971" y="3083"/>
                  </a:lnTo>
                  <a:lnTo>
                    <a:pt x="1277569" y="8558"/>
                  </a:lnTo>
                  <a:lnTo>
                    <a:pt x="1332832" y="16753"/>
                  </a:lnTo>
                  <a:lnTo>
                    <a:pt x="1387626" y="27650"/>
                  </a:lnTo>
                  <a:lnTo>
                    <a:pt x="1441819" y="41222"/>
                  </a:lnTo>
                  <a:lnTo>
                    <a:pt x="1495281" y="57436"/>
                  </a:lnTo>
                  <a:lnTo>
                    <a:pt x="1547883" y="76253"/>
                  </a:lnTo>
                  <a:lnTo>
                    <a:pt x="1599498" y="97628"/>
                  </a:lnTo>
                  <a:lnTo>
                    <a:pt x="1650001" y="121509"/>
                  </a:lnTo>
                  <a:lnTo>
                    <a:pt x="1699272" y="147839"/>
                  </a:lnTo>
                  <a:lnTo>
                    <a:pt x="1747191" y="176554"/>
                  </a:lnTo>
                  <a:lnTo>
                    <a:pt x="1793643" y="207586"/>
                  </a:lnTo>
                  <a:lnTo>
                    <a:pt x="1838517" y="240858"/>
                  </a:lnTo>
                  <a:lnTo>
                    <a:pt x="1881703" y="276293"/>
                  </a:lnTo>
                  <a:lnTo>
                    <a:pt x="1923098" y="313803"/>
                  </a:lnTo>
                  <a:lnTo>
                    <a:pt x="1962602" y="353298"/>
                  </a:lnTo>
                  <a:lnTo>
                    <a:pt x="2000120" y="394684"/>
                  </a:lnTo>
                  <a:lnTo>
                    <a:pt x="2035562" y="437861"/>
                  </a:lnTo>
                  <a:lnTo>
                    <a:pt x="2068843" y="482724"/>
                  </a:lnTo>
                  <a:lnTo>
                    <a:pt x="2099881" y="529166"/>
                  </a:lnTo>
                  <a:lnTo>
                    <a:pt x="2128603" y="577075"/>
                  </a:lnTo>
                  <a:lnTo>
                    <a:pt x="2154938" y="626334"/>
                  </a:lnTo>
                  <a:lnTo>
                    <a:pt x="2178825" y="676827"/>
                  </a:lnTo>
                  <a:lnTo>
                    <a:pt x="2200204" y="728430"/>
                  </a:lnTo>
                  <a:lnTo>
                    <a:pt x="2219025" y="781020"/>
                  </a:lnTo>
                  <a:lnTo>
                    <a:pt x="2235243" y="834470"/>
                  </a:lnTo>
                  <a:lnTo>
                    <a:pt x="2248818" y="888652"/>
                  </a:lnTo>
                  <a:lnTo>
                    <a:pt x="2259717" y="943434"/>
                  </a:lnTo>
                  <a:lnTo>
                    <a:pt x="2267914" y="998684"/>
                  </a:lnTo>
                  <a:lnTo>
                    <a:pt x="2273390" y="1054271"/>
                  </a:lnTo>
                  <a:lnTo>
                    <a:pt x="2276132" y="1110058"/>
                  </a:lnTo>
                  <a:lnTo>
                    <a:pt x="2276475" y="1137986"/>
                  </a:lnTo>
                  <a:close/>
                </a:path>
              </a:pathLst>
            </a:custGeom>
            <a:solidFill>
              <a:srgbClr val="F2F1F1"/>
            </a:solidFill>
          </p:spPr>
          <p:txBody>
            <a:bodyPr wrap="square" lIns="0" tIns="0" rIns="0" bIns="0" rtlCol="0"/>
            <a:lstStyle/>
            <a:p>
              <a:endParaRPr/>
            </a:p>
          </p:txBody>
        </p:sp>
        <p:sp>
          <p:nvSpPr>
            <p:cNvPr id="50" name="object 50"/>
            <p:cNvSpPr/>
            <p:nvPr/>
          </p:nvSpPr>
          <p:spPr>
            <a:xfrm>
              <a:off x="9979818" y="4790615"/>
              <a:ext cx="2059305" cy="1138555"/>
            </a:xfrm>
            <a:custGeom>
              <a:avLst/>
              <a:gdLst/>
              <a:ahLst/>
              <a:cxnLst/>
              <a:rect l="l" t="t" r="r" b="b"/>
              <a:pathLst>
                <a:path w="2059304" h="1138554">
                  <a:moveTo>
                    <a:pt x="341471" y="1137986"/>
                  </a:moveTo>
                  <a:lnTo>
                    <a:pt x="0" y="1137986"/>
                  </a:lnTo>
                  <a:lnTo>
                    <a:pt x="219" y="1115639"/>
                  </a:lnTo>
                  <a:lnTo>
                    <a:pt x="1973" y="1070996"/>
                  </a:lnTo>
                  <a:lnTo>
                    <a:pt x="5481" y="1026439"/>
                  </a:lnTo>
                  <a:lnTo>
                    <a:pt x="10733" y="982072"/>
                  </a:lnTo>
                  <a:lnTo>
                    <a:pt x="17726" y="937928"/>
                  </a:lnTo>
                  <a:lnTo>
                    <a:pt x="26444" y="894109"/>
                  </a:lnTo>
                  <a:lnTo>
                    <a:pt x="36880" y="850650"/>
                  </a:lnTo>
                  <a:lnTo>
                    <a:pt x="49010" y="807650"/>
                  </a:lnTo>
                  <a:lnTo>
                    <a:pt x="62825" y="765143"/>
                  </a:lnTo>
                  <a:lnTo>
                    <a:pt x="78291" y="723227"/>
                  </a:lnTo>
                  <a:lnTo>
                    <a:pt x="95399" y="681935"/>
                  </a:lnTo>
                  <a:lnTo>
                    <a:pt x="114108" y="641362"/>
                  </a:lnTo>
                  <a:lnTo>
                    <a:pt x="134403" y="601539"/>
                  </a:lnTo>
                  <a:lnTo>
                    <a:pt x="156238" y="562558"/>
                  </a:lnTo>
                  <a:lnTo>
                    <a:pt x="179596" y="524450"/>
                  </a:lnTo>
                  <a:lnTo>
                    <a:pt x="204423" y="487302"/>
                  </a:lnTo>
                  <a:lnTo>
                    <a:pt x="230699" y="451144"/>
                  </a:lnTo>
                  <a:lnTo>
                    <a:pt x="258365" y="416058"/>
                  </a:lnTo>
                  <a:lnTo>
                    <a:pt x="287398" y="382072"/>
                  </a:lnTo>
                  <a:lnTo>
                    <a:pt x="317731" y="349265"/>
                  </a:lnTo>
                  <a:lnTo>
                    <a:pt x="349342" y="317661"/>
                  </a:lnTo>
                  <a:lnTo>
                    <a:pt x="382157" y="287334"/>
                  </a:lnTo>
                  <a:lnTo>
                    <a:pt x="416150" y="258308"/>
                  </a:lnTo>
                  <a:lnTo>
                    <a:pt x="451243" y="230648"/>
                  </a:lnTo>
                  <a:lnTo>
                    <a:pt x="487410" y="204378"/>
                  </a:lnTo>
                  <a:lnTo>
                    <a:pt x="524566" y="179556"/>
                  </a:lnTo>
                  <a:lnTo>
                    <a:pt x="562682" y="156203"/>
                  </a:lnTo>
                  <a:lnTo>
                    <a:pt x="601672" y="134373"/>
                  </a:lnTo>
                  <a:lnTo>
                    <a:pt x="641503" y="114083"/>
                  </a:lnTo>
                  <a:lnTo>
                    <a:pt x="682086" y="95378"/>
                  </a:lnTo>
                  <a:lnTo>
                    <a:pt x="723387" y="78274"/>
                  </a:lnTo>
                  <a:lnTo>
                    <a:pt x="765312" y="62811"/>
                  </a:lnTo>
                  <a:lnTo>
                    <a:pt x="807828" y="48999"/>
                  </a:lnTo>
                  <a:lnTo>
                    <a:pt x="850837" y="36872"/>
                  </a:lnTo>
                  <a:lnTo>
                    <a:pt x="894306" y="26439"/>
                  </a:lnTo>
                  <a:lnTo>
                    <a:pt x="938135" y="17722"/>
                  </a:lnTo>
                  <a:lnTo>
                    <a:pt x="982289" y="10731"/>
                  </a:lnTo>
                  <a:lnTo>
                    <a:pt x="1026666" y="5479"/>
                  </a:lnTo>
                  <a:lnTo>
                    <a:pt x="1071232" y="1973"/>
                  </a:lnTo>
                  <a:lnTo>
                    <a:pt x="1115885" y="219"/>
                  </a:lnTo>
                  <a:lnTo>
                    <a:pt x="1138237" y="0"/>
                  </a:lnTo>
                  <a:lnTo>
                    <a:pt x="1160589" y="219"/>
                  </a:lnTo>
                  <a:lnTo>
                    <a:pt x="1205242" y="1973"/>
                  </a:lnTo>
                  <a:lnTo>
                    <a:pt x="1249808" y="5479"/>
                  </a:lnTo>
                  <a:lnTo>
                    <a:pt x="1294185" y="10731"/>
                  </a:lnTo>
                  <a:lnTo>
                    <a:pt x="1338339" y="17722"/>
                  </a:lnTo>
                  <a:lnTo>
                    <a:pt x="1382167" y="26438"/>
                  </a:lnTo>
                  <a:lnTo>
                    <a:pt x="1425637" y="36872"/>
                  </a:lnTo>
                  <a:lnTo>
                    <a:pt x="1468646" y="48999"/>
                  </a:lnTo>
                  <a:lnTo>
                    <a:pt x="1511162" y="62811"/>
                  </a:lnTo>
                  <a:lnTo>
                    <a:pt x="1553087" y="78274"/>
                  </a:lnTo>
                  <a:lnTo>
                    <a:pt x="1594388" y="95378"/>
                  </a:lnTo>
                  <a:lnTo>
                    <a:pt x="1634971" y="114082"/>
                  </a:lnTo>
                  <a:lnTo>
                    <a:pt x="1674802" y="134373"/>
                  </a:lnTo>
                  <a:lnTo>
                    <a:pt x="1713792" y="156203"/>
                  </a:lnTo>
                  <a:lnTo>
                    <a:pt x="1751908" y="179556"/>
                  </a:lnTo>
                  <a:lnTo>
                    <a:pt x="1789064" y="204377"/>
                  </a:lnTo>
                  <a:lnTo>
                    <a:pt x="1825231" y="230648"/>
                  </a:lnTo>
                  <a:lnTo>
                    <a:pt x="1860324" y="258308"/>
                  </a:lnTo>
                  <a:lnTo>
                    <a:pt x="1894317" y="287334"/>
                  </a:lnTo>
                  <a:lnTo>
                    <a:pt x="1927132" y="317661"/>
                  </a:lnTo>
                  <a:lnTo>
                    <a:pt x="1958743" y="349265"/>
                  </a:lnTo>
                  <a:lnTo>
                    <a:pt x="1989076" y="382072"/>
                  </a:lnTo>
                  <a:lnTo>
                    <a:pt x="2018109" y="416058"/>
                  </a:lnTo>
                  <a:lnTo>
                    <a:pt x="2045775" y="451144"/>
                  </a:lnTo>
                  <a:lnTo>
                    <a:pt x="2059090" y="469094"/>
                  </a:lnTo>
                  <a:lnTo>
                    <a:pt x="1782834" y="669762"/>
                  </a:lnTo>
                  <a:lnTo>
                    <a:pt x="1773514" y="657196"/>
                  </a:lnTo>
                  <a:lnTo>
                    <a:pt x="1763951" y="644821"/>
                  </a:lnTo>
                  <a:lnTo>
                    <a:pt x="1733825" y="608846"/>
                  </a:lnTo>
                  <a:lnTo>
                    <a:pt x="1701636" y="574711"/>
                  </a:lnTo>
                  <a:lnTo>
                    <a:pt x="1667493" y="542530"/>
                  </a:lnTo>
                  <a:lnTo>
                    <a:pt x="1631510" y="512410"/>
                  </a:lnTo>
                  <a:lnTo>
                    <a:pt x="1593816" y="484460"/>
                  </a:lnTo>
                  <a:lnTo>
                    <a:pt x="1554546" y="458781"/>
                  </a:lnTo>
                  <a:lnTo>
                    <a:pt x="1513833" y="435457"/>
                  </a:lnTo>
                  <a:lnTo>
                    <a:pt x="1471811" y="414567"/>
                  </a:lnTo>
                  <a:lnTo>
                    <a:pt x="1428632" y="396188"/>
                  </a:lnTo>
                  <a:lnTo>
                    <a:pt x="1384451" y="380383"/>
                  </a:lnTo>
                  <a:lnTo>
                    <a:pt x="1339417" y="367206"/>
                  </a:lnTo>
                  <a:lnTo>
                    <a:pt x="1293678" y="356701"/>
                  </a:lnTo>
                  <a:lnTo>
                    <a:pt x="1247401" y="348907"/>
                  </a:lnTo>
                  <a:lnTo>
                    <a:pt x="1200751" y="343851"/>
                  </a:lnTo>
                  <a:lnTo>
                    <a:pt x="1153884" y="341549"/>
                  </a:lnTo>
                  <a:lnTo>
                    <a:pt x="1138237" y="341395"/>
                  </a:lnTo>
                  <a:lnTo>
                    <a:pt x="1122591" y="341549"/>
                  </a:lnTo>
                  <a:lnTo>
                    <a:pt x="1075723" y="343851"/>
                  </a:lnTo>
                  <a:lnTo>
                    <a:pt x="1029073" y="348907"/>
                  </a:lnTo>
                  <a:lnTo>
                    <a:pt x="982796" y="356701"/>
                  </a:lnTo>
                  <a:lnTo>
                    <a:pt x="937057" y="367206"/>
                  </a:lnTo>
                  <a:lnTo>
                    <a:pt x="892023" y="380383"/>
                  </a:lnTo>
                  <a:lnTo>
                    <a:pt x="847842" y="396187"/>
                  </a:lnTo>
                  <a:lnTo>
                    <a:pt x="804663" y="414567"/>
                  </a:lnTo>
                  <a:lnTo>
                    <a:pt x="762641" y="435457"/>
                  </a:lnTo>
                  <a:lnTo>
                    <a:pt x="721928" y="458780"/>
                  </a:lnTo>
                  <a:lnTo>
                    <a:pt x="682658" y="484460"/>
                  </a:lnTo>
                  <a:lnTo>
                    <a:pt x="644964" y="512409"/>
                  </a:lnTo>
                  <a:lnTo>
                    <a:pt x="608981" y="542529"/>
                  </a:lnTo>
                  <a:lnTo>
                    <a:pt x="574838" y="574711"/>
                  </a:lnTo>
                  <a:lnTo>
                    <a:pt x="542650" y="608846"/>
                  </a:lnTo>
                  <a:lnTo>
                    <a:pt x="512523" y="644821"/>
                  </a:lnTo>
                  <a:lnTo>
                    <a:pt x="484567" y="682507"/>
                  </a:lnTo>
                  <a:lnTo>
                    <a:pt x="458882" y="721768"/>
                  </a:lnTo>
                  <a:lnTo>
                    <a:pt x="435553" y="762473"/>
                  </a:lnTo>
                  <a:lnTo>
                    <a:pt x="414659" y="804485"/>
                  </a:lnTo>
                  <a:lnTo>
                    <a:pt x="396275" y="847655"/>
                  </a:lnTo>
                  <a:lnTo>
                    <a:pt x="380467" y="891826"/>
                  </a:lnTo>
                  <a:lnTo>
                    <a:pt x="367287" y="936850"/>
                  </a:lnTo>
                  <a:lnTo>
                    <a:pt x="356780" y="982579"/>
                  </a:lnTo>
                  <a:lnTo>
                    <a:pt x="348984" y="1028846"/>
                  </a:lnTo>
                  <a:lnTo>
                    <a:pt x="343927" y="1075486"/>
                  </a:lnTo>
                  <a:lnTo>
                    <a:pt x="341624" y="1122343"/>
                  </a:lnTo>
                  <a:lnTo>
                    <a:pt x="341471" y="1137986"/>
                  </a:lnTo>
                  <a:close/>
                </a:path>
              </a:pathLst>
            </a:custGeom>
            <a:solidFill>
              <a:srgbClr val="374549"/>
            </a:solidFill>
          </p:spPr>
          <p:txBody>
            <a:bodyPr wrap="square" lIns="0" tIns="0" rIns="0" bIns="0" rtlCol="0"/>
            <a:lstStyle/>
            <a:p>
              <a:endParaRPr/>
            </a:p>
          </p:txBody>
        </p:sp>
        <p:sp>
          <p:nvSpPr>
            <p:cNvPr id="51" name="object 51"/>
            <p:cNvSpPr/>
            <p:nvPr/>
          </p:nvSpPr>
          <p:spPr>
            <a:xfrm>
              <a:off x="11762653" y="5259709"/>
              <a:ext cx="276860" cy="201295"/>
            </a:xfrm>
            <a:custGeom>
              <a:avLst/>
              <a:gdLst/>
              <a:ahLst/>
              <a:cxnLst/>
              <a:rect l="l" t="t" r="r" b="b"/>
              <a:pathLst>
                <a:path w="276859" h="201295">
                  <a:moveTo>
                    <a:pt x="0" y="200667"/>
                  </a:moveTo>
                  <a:lnTo>
                    <a:pt x="276255" y="0"/>
                  </a:lnTo>
                </a:path>
              </a:pathLst>
            </a:custGeom>
            <a:solidFill>
              <a:srgbClr val="000000"/>
            </a:solidFill>
          </p:spPr>
          <p:txBody>
            <a:bodyPr wrap="square" lIns="0" tIns="0" rIns="0" bIns="0" rtlCol="0"/>
            <a:lstStyle/>
            <a:p>
              <a:endParaRPr/>
            </a:p>
          </p:txBody>
        </p:sp>
        <p:sp>
          <p:nvSpPr>
            <p:cNvPr id="52" name="object 52"/>
            <p:cNvSpPr/>
            <p:nvPr/>
          </p:nvSpPr>
          <p:spPr>
            <a:xfrm>
              <a:off x="11762653" y="5259709"/>
              <a:ext cx="276860" cy="201295"/>
            </a:xfrm>
            <a:custGeom>
              <a:avLst/>
              <a:gdLst/>
              <a:ahLst/>
              <a:cxnLst/>
              <a:rect l="l" t="t" r="r" b="b"/>
              <a:pathLst>
                <a:path w="276859" h="201295">
                  <a:moveTo>
                    <a:pt x="0" y="200667"/>
                  </a:moveTo>
                  <a:lnTo>
                    <a:pt x="276255" y="0"/>
                  </a:lnTo>
                </a:path>
              </a:pathLst>
            </a:custGeom>
            <a:ln w="19067">
              <a:solidFill>
                <a:srgbClr val="FFC766"/>
              </a:solidFill>
            </a:ln>
          </p:spPr>
          <p:txBody>
            <a:bodyPr wrap="square" lIns="0" tIns="0" rIns="0" bIns="0" rtlCol="0"/>
            <a:lstStyle/>
            <a:p>
              <a:endParaRPr/>
            </a:p>
          </p:txBody>
        </p:sp>
      </p:grpSp>
      <p:sp>
        <p:nvSpPr>
          <p:cNvPr id="53" name="object 53"/>
          <p:cNvSpPr txBox="1"/>
          <p:nvPr/>
        </p:nvSpPr>
        <p:spPr>
          <a:xfrm>
            <a:off x="12077327" y="5066373"/>
            <a:ext cx="100965" cy="208915"/>
          </a:xfrm>
          <a:prstGeom prst="rect">
            <a:avLst/>
          </a:prstGeom>
        </p:spPr>
        <p:txBody>
          <a:bodyPr vert="horz" wrap="square" lIns="0" tIns="12700" rIns="0" bIns="0" rtlCol="0">
            <a:spAutoFit/>
          </a:bodyPr>
          <a:lstStyle/>
          <a:p>
            <a:pPr>
              <a:lnSpc>
                <a:spcPct val="100000"/>
              </a:lnSpc>
              <a:spcBef>
                <a:spcPts val="100"/>
              </a:spcBef>
            </a:pPr>
            <a:r>
              <a:rPr sz="1200" b="1" dirty="0">
                <a:solidFill>
                  <a:srgbClr val="605D5C"/>
                </a:solidFill>
                <a:latin typeface="Segoe UI Semibold"/>
                <a:cs typeface="Segoe UI Semibold"/>
              </a:rPr>
              <a:t>4</a:t>
            </a:r>
            <a:endParaRPr sz="1200">
              <a:latin typeface="Segoe UI Semibold"/>
              <a:cs typeface="Segoe UI Semibold"/>
            </a:endParaRPr>
          </a:p>
        </p:txBody>
      </p:sp>
      <p:sp>
        <p:nvSpPr>
          <p:cNvPr id="54" name="object 54"/>
          <p:cNvSpPr txBox="1"/>
          <p:nvPr/>
        </p:nvSpPr>
        <p:spPr>
          <a:xfrm>
            <a:off x="9979818" y="5326765"/>
            <a:ext cx="2289175" cy="845185"/>
          </a:xfrm>
          <a:prstGeom prst="rect">
            <a:avLst/>
          </a:prstGeom>
        </p:spPr>
        <p:txBody>
          <a:bodyPr vert="horz" wrap="square" lIns="0" tIns="110489" rIns="0" bIns="0" rtlCol="0">
            <a:spAutoFit/>
          </a:bodyPr>
          <a:lstStyle/>
          <a:p>
            <a:pPr marR="5080" algn="ctr">
              <a:lnSpc>
                <a:spcPct val="100000"/>
              </a:lnSpc>
              <a:spcBef>
                <a:spcPts val="869"/>
              </a:spcBef>
            </a:pPr>
            <a:r>
              <a:rPr sz="3300" spc="-30" dirty="0">
                <a:solidFill>
                  <a:srgbClr val="605D5C"/>
                </a:solidFill>
                <a:latin typeface="Bahnschrift Condensed"/>
                <a:cs typeface="Bahnschrift Condensed"/>
              </a:rPr>
              <a:t>4</a:t>
            </a:r>
            <a:endParaRPr sz="3300">
              <a:latin typeface="Bahnschrift Condensed"/>
              <a:cs typeface="Bahnschrift Condensed"/>
            </a:endParaRPr>
          </a:p>
          <a:p>
            <a:pPr>
              <a:lnSpc>
                <a:spcPct val="100000"/>
              </a:lnSpc>
              <a:spcBef>
                <a:spcPts val="284"/>
              </a:spcBef>
              <a:tabLst>
                <a:tab pos="2191385" algn="l"/>
              </a:tabLst>
            </a:pPr>
            <a:r>
              <a:rPr sz="1200" b="1" spc="-50" dirty="0">
                <a:solidFill>
                  <a:srgbClr val="605D5C"/>
                </a:solidFill>
                <a:latin typeface="Segoe UI Semibold"/>
                <a:cs typeface="Segoe UI Semibold"/>
              </a:rPr>
              <a:t>0</a:t>
            </a:r>
            <a:r>
              <a:rPr sz="1200" b="1" dirty="0">
                <a:solidFill>
                  <a:srgbClr val="605D5C"/>
                </a:solidFill>
                <a:latin typeface="Segoe UI Semibold"/>
                <a:cs typeface="Segoe UI Semibold"/>
              </a:rPr>
              <a:t>	</a:t>
            </a:r>
            <a:r>
              <a:rPr sz="1200" b="1" spc="-50" dirty="0">
                <a:solidFill>
                  <a:srgbClr val="605D5C"/>
                </a:solidFill>
                <a:latin typeface="Segoe UI Semibold"/>
                <a:cs typeface="Segoe UI Semibold"/>
              </a:rPr>
              <a:t>5</a:t>
            </a:r>
            <a:endParaRPr sz="1200">
              <a:latin typeface="Segoe UI Semibold"/>
              <a:cs typeface="Segoe UI Semibold"/>
            </a:endParaRPr>
          </a:p>
        </p:txBody>
      </p:sp>
      <p:pic>
        <p:nvPicPr>
          <p:cNvPr id="55" name="object 55"/>
          <p:cNvPicPr/>
          <p:nvPr/>
        </p:nvPicPr>
        <p:blipFill>
          <a:blip r:embed="rId4" cstate="print"/>
          <a:stretch>
            <a:fillRect/>
          </a:stretch>
        </p:blipFill>
        <p:spPr>
          <a:xfrm>
            <a:off x="5526881" y="228600"/>
            <a:ext cx="1685925" cy="857250"/>
          </a:xfrm>
          <a:prstGeom prst="rect">
            <a:avLst/>
          </a:prstGeom>
        </p:spPr>
      </p:pic>
      <p:sp>
        <p:nvSpPr>
          <p:cNvPr id="56" name="object 56"/>
          <p:cNvSpPr txBox="1"/>
          <p:nvPr/>
        </p:nvSpPr>
        <p:spPr>
          <a:xfrm>
            <a:off x="6075313" y="562038"/>
            <a:ext cx="601980" cy="193040"/>
          </a:xfrm>
          <a:prstGeom prst="rect">
            <a:avLst/>
          </a:prstGeom>
        </p:spPr>
        <p:txBody>
          <a:bodyPr vert="horz" wrap="square" lIns="0" tIns="12700" rIns="0" bIns="0" rtlCol="0">
            <a:spAutoFit/>
          </a:bodyPr>
          <a:lstStyle/>
          <a:p>
            <a:pPr>
              <a:lnSpc>
                <a:spcPct val="100000"/>
              </a:lnSpc>
              <a:spcBef>
                <a:spcPts val="100"/>
              </a:spcBef>
            </a:pPr>
            <a:r>
              <a:rPr sz="1100" b="1" i="1" spc="-10" dirty="0">
                <a:latin typeface="Segoe UI Semibold"/>
                <a:cs typeface="Segoe UI Semibold"/>
              </a:rPr>
              <a:t>Overview</a:t>
            </a:r>
            <a:endParaRPr sz="1100">
              <a:latin typeface="Segoe UI Semibold"/>
              <a:cs typeface="Segoe UI Semibold"/>
            </a:endParaRPr>
          </a:p>
        </p:txBody>
      </p:sp>
      <p:pic>
        <p:nvPicPr>
          <p:cNvPr id="57" name="object 57"/>
          <p:cNvPicPr/>
          <p:nvPr/>
        </p:nvPicPr>
        <p:blipFill>
          <a:blip r:embed="rId5" cstate="print"/>
          <a:stretch>
            <a:fillRect/>
          </a:stretch>
        </p:blipFill>
        <p:spPr>
          <a:xfrm>
            <a:off x="7212807" y="228600"/>
            <a:ext cx="1685924" cy="857250"/>
          </a:xfrm>
          <a:prstGeom prst="rect">
            <a:avLst/>
          </a:prstGeom>
        </p:spPr>
      </p:pic>
      <p:sp>
        <p:nvSpPr>
          <p:cNvPr id="58" name="object 58"/>
          <p:cNvSpPr txBox="1"/>
          <p:nvPr/>
        </p:nvSpPr>
        <p:spPr>
          <a:xfrm>
            <a:off x="7603183" y="562038"/>
            <a:ext cx="918210" cy="193040"/>
          </a:xfrm>
          <a:prstGeom prst="rect">
            <a:avLst/>
          </a:prstGeom>
        </p:spPr>
        <p:txBody>
          <a:bodyPr vert="horz" wrap="square" lIns="0" tIns="12700" rIns="0" bIns="0" rtlCol="0">
            <a:spAutoFit/>
          </a:bodyPr>
          <a:lstStyle/>
          <a:p>
            <a:pPr>
              <a:lnSpc>
                <a:spcPct val="100000"/>
              </a:lnSpc>
              <a:spcBef>
                <a:spcPts val="100"/>
              </a:spcBef>
            </a:pPr>
            <a:r>
              <a:rPr sz="1100" b="1" i="1" spc="-10" dirty="0">
                <a:latin typeface="Segoe UI Semibold"/>
                <a:cs typeface="Segoe UI Semibold"/>
              </a:rPr>
              <a:t>Demographics</a:t>
            </a:r>
            <a:endParaRPr sz="1100">
              <a:latin typeface="Segoe UI Semibold"/>
              <a:cs typeface="Segoe UI Semibold"/>
            </a:endParaRPr>
          </a:p>
        </p:txBody>
      </p:sp>
      <p:pic>
        <p:nvPicPr>
          <p:cNvPr id="59" name="object 59"/>
          <p:cNvPicPr/>
          <p:nvPr/>
        </p:nvPicPr>
        <p:blipFill>
          <a:blip r:embed="rId6" cstate="print"/>
          <a:stretch>
            <a:fillRect/>
          </a:stretch>
        </p:blipFill>
        <p:spPr>
          <a:xfrm>
            <a:off x="8898732" y="228600"/>
            <a:ext cx="1685924" cy="857250"/>
          </a:xfrm>
          <a:prstGeom prst="rect">
            <a:avLst/>
          </a:prstGeom>
        </p:spPr>
      </p:pic>
      <p:sp>
        <p:nvSpPr>
          <p:cNvPr id="60" name="object 60"/>
          <p:cNvSpPr txBox="1"/>
          <p:nvPr/>
        </p:nvSpPr>
        <p:spPr>
          <a:xfrm>
            <a:off x="9154716" y="574706"/>
            <a:ext cx="1186815" cy="177800"/>
          </a:xfrm>
          <a:prstGeom prst="rect">
            <a:avLst/>
          </a:prstGeom>
        </p:spPr>
        <p:txBody>
          <a:bodyPr vert="horz" wrap="square" lIns="0" tIns="12700" rIns="0" bIns="0" rtlCol="0">
            <a:spAutoFit/>
          </a:bodyPr>
          <a:lstStyle/>
          <a:p>
            <a:pPr>
              <a:lnSpc>
                <a:spcPct val="100000"/>
              </a:lnSpc>
              <a:spcBef>
                <a:spcPts val="100"/>
              </a:spcBef>
            </a:pPr>
            <a:r>
              <a:rPr sz="1000" b="1" i="1" dirty="0">
                <a:solidFill>
                  <a:srgbClr val="FFFFFF"/>
                </a:solidFill>
                <a:latin typeface="Segoe UI Semibold"/>
                <a:cs typeface="Segoe UI Semibold"/>
              </a:rPr>
              <a:t>Performance</a:t>
            </a:r>
            <a:r>
              <a:rPr sz="1000" b="1" i="1" spc="-25" dirty="0">
                <a:solidFill>
                  <a:srgbClr val="FFFFFF"/>
                </a:solidFill>
                <a:latin typeface="Segoe UI Semibold"/>
                <a:cs typeface="Segoe UI Semibold"/>
              </a:rPr>
              <a:t> </a:t>
            </a:r>
            <a:r>
              <a:rPr sz="1000" b="1" i="1" spc="-10" dirty="0">
                <a:solidFill>
                  <a:srgbClr val="FFFFFF"/>
                </a:solidFill>
                <a:latin typeface="Segoe UI Semibold"/>
                <a:cs typeface="Segoe UI Semibold"/>
              </a:rPr>
              <a:t>Tracker</a:t>
            </a:r>
            <a:endParaRPr sz="1000">
              <a:latin typeface="Segoe UI Semibold"/>
              <a:cs typeface="Segoe UI Semibold"/>
            </a:endParaRPr>
          </a:p>
        </p:txBody>
      </p:sp>
      <p:pic>
        <p:nvPicPr>
          <p:cNvPr id="61" name="object 61"/>
          <p:cNvPicPr/>
          <p:nvPr/>
        </p:nvPicPr>
        <p:blipFill>
          <a:blip r:embed="rId7" cstate="print"/>
          <a:stretch>
            <a:fillRect/>
          </a:stretch>
        </p:blipFill>
        <p:spPr>
          <a:xfrm>
            <a:off x="10584657" y="228600"/>
            <a:ext cx="1685924" cy="857250"/>
          </a:xfrm>
          <a:prstGeom prst="rect">
            <a:avLst/>
          </a:prstGeom>
        </p:spPr>
      </p:pic>
      <p:sp>
        <p:nvSpPr>
          <p:cNvPr id="62" name="object 62"/>
          <p:cNvSpPr txBox="1"/>
          <p:nvPr/>
        </p:nvSpPr>
        <p:spPr>
          <a:xfrm>
            <a:off x="11162853" y="562038"/>
            <a:ext cx="542290" cy="193040"/>
          </a:xfrm>
          <a:prstGeom prst="rect">
            <a:avLst/>
          </a:prstGeom>
        </p:spPr>
        <p:txBody>
          <a:bodyPr vert="horz" wrap="square" lIns="0" tIns="12700" rIns="0" bIns="0" rtlCol="0">
            <a:spAutoFit/>
          </a:bodyPr>
          <a:lstStyle/>
          <a:p>
            <a:pPr>
              <a:lnSpc>
                <a:spcPct val="100000"/>
              </a:lnSpc>
              <a:spcBef>
                <a:spcPts val="100"/>
              </a:spcBef>
            </a:pPr>
            <a:r>
              <a:rPr sz="1100" b="1" i="1" spc="-10" dirty="0">
                <a:latin typeface="Segoe UI Semibold"/>
                <a:cs typeface="Segoe UI Semibold"/>
              </a:rPr>
              <a:t>Attrition</a:t>
            </a:r>
            <a:endParaRPr sz="1100">
              <a:latin typeface="Segoe UI Semibold"/>
              <a:cs typeface="Segoe UI Semibold"/>
            </a:endParaRPr>
          </a:p>
        </p:txBody>
      </p:sp>
      <p:grpSp>
        <p:nvGrpSpPr>
          <p:cNvPr id="63" name="object 63"/>
          <p:cNvGrpSpPr/>
          <p:nvPr/>
        </p:nvGrpSpPr>
        <p:grpSpPr>
          <a:xfrm>
            <a:off x="502443" y="4110037"/>
            <a:ext cx="2371725" cy="2619375"/>
            <a:chOff x="502443" y="4110037"/>
            <a:chExt cx="2371725" cy="2619375"/>
          </a:xfrm>
        </p:grpSpPr>
        <p:sp>
          <p:nvSpPr>
            <p:cNvPr id="64" name="object 64"/>
            <p:cNvSpPr/>
            <p:nvPr/>
          </p:nvSpPr>
          <p:spPr>
            <a:xfrm>
              <a:off x="502443" y="4110037"/>
              <a:ext cx="2371725" cy="2619375"/>
            </a:xfrm>
            <a:custGeom>
              <a:avLst/>
              <a:gdLst/>
              <a:ahLst/>
              <a:cxnLst/>
              <a:rect l="l" t="t" r="r" b="b"/>
              <a:pathLst>
                <a:path w="2371725" h="2619375">
                  <a:moveTo>
                    <a:pt x="2371725" y="2619375"/>
                  </a:moveTo>
                  <a:lnTo>
                    <a:pt x="0" y="2619375"/>
                  </a:lnTo>
                  <a:lnTo>
                    <a:pt x="0" y="0"/>
                  </a:lnTo>
                  <a:lnTo>
                    <a:pt x="2371725" y="0"/>
                  </a:lnTo>
                  <a:lnTo>
                    <a:pt x="2371725" y="2619375"/>
                  </a:lnTo>
                  <a:close/>
                </a:path>
              </a:pathLst>
            </a:custGeom>
            <a:solidFill>
              <a:srgbClr val="FFF7F0"/>
            </a:solidFill>
          </p:spPr>
          <p:txBody>
            <a:bodyPr wrap="square" lIns="0" tIns="0" rIns="0" bIns="0" rtlCol="0"/>
            <a:lstStyle/>
            <a:p>
              <a:endParaRPr/>
            </a:p>
          </p:txBody>
        </p:sp>
        <p:sp>
          <p:nvSpPr>
            <p:cNvPr id="65" name="object 65"/>
            <p:cNvSpPr/>
            <p:nvPr/>
          </p:nvSpPr>
          <p:spPr>
            <a:xfrm>
              <a:off x="881875" y="6349784"/>
              <a:ext cx="1898014" cy="10160"/>
            </a:xfrm>
            <a:custGeom>
              <a:avLst/>
              <a:gdLst/>
              <a:ahLst/>
              <a:cxnLst/>
              <a:rect l="l" t="t" r="r" b="b"/>
              <a:pathLst>
                <a:path w="1898014" h="10160">
                  <a:moveTo>
                    <a:pt x="9537" y="0"/>
                  </a:moveTo>
                  <a:lnTo>
                    <a:pt x="0" y="0"/>
                  </a:lnTo>
                  <a:lnTo>
                    <a:pt x="0" y="9550"/>
                  </a:lnTo>
                  <a:lnTo>
                    <a:pt x="9537" y="9550"/>
                  </a:lnTo>
                  <a:lnTo>
                    <a:pt x="9537" y="0"/>
                  </a:lnTo>
                  <a:close/>
                </a:path>
                <a:path w="1898014" h="10160">
                  <a:moveTo>
                    <a:pt x="66751" y="0"/>
                  </a:moveTo>
                  <a:lnTo>
                    <a:pt x="57213" y="0"/>
                  </a:lnTo>
                  <a:lnTo>
                    <a:pt x="57213" y="9550"/>
                  </a:lnTo>
                  <a:lnTo>
                    <a:pt x="66751" y="9550"/>
                  </a:lnTo>
                  <a:lnTo>
                    <a:pt x="66751" y="0"/>
                  </a:lnTo>
                  <a:close/>
                </a:path>
                <a:path w="1898014" h="10160">
                  <a:moveTo>
                    <a:pt x="123964" y="0"/>
                  </a:moveTo>
                  <a:lnTo>
                    <a:pt x="114427" y="0"/>
                  </a:lnTo>
                  <a:lnTo>
                    <a:pt x="114427" y="9550"/>
                  </a:lnTo>
                  <a:lnTo>
                    <a:pt x="123964" y="9550"/>
                  </a:lnTo>
                  <a:lnTo>
                    <a:pt x="123964" y="0"/>
                  </a:lnTo>
                  <a:close/>
                </a:path>
                <a:path w="1898014" h="10160">
                  <a:moveTo>
                    <a:pt x="181165" y="0"/>
                  </a:moveTo>
                  <a:lnTo>
                    <a:pt x="171627" y="0"/>
                  </a:lnTo>
                  <a:lnTo>
                    <a:pt x="171627" y="9550"/>
                  </a:lnTo>
                  <a:lnTo>
                    <a:pt x="181165" y="9550"/>
                  </a:lnTo>
                  <a:lnTo>
                    <a:pt x="181165" y="0"/>
                  </a:lnTo>
                  <a:close/>
                </a:path>
                <a:path w="1898014" h="10160">
                  <a:moveTo>
                    <a:pt x="238379" y="0"/>
                  </a:moveTo>
                  <a:lnTo>
                    <a:pt x="228841" y="0"/>
                  </a:lnTo>
                  <a:lnTo>
                    <a:pt x="228841" y="9550"/>
                  </a:lnTo>
                  <a:lnTo>
                    <a:pt x="238379" y="9550"/>
                  </a:lnTo>
                  <a:lnTo>
                    <a:pt x="238379" y="0"/>
                  </a:lnTo>
                  <a:close/>
                </a:path>
                <a:path w="1898014" h="10160">
                  <a:moveTo>
                    <a:pt x="295592" y="0"/>
                  </a:moveTo>
                  <a:lnTo>
                    <a:pt x="286054" y="0"/>
                  </a:lnTo>
                  <a:lnTo>
                    <a:pt x="286054" y="9550"/>
                  </a:lnTo>
                  <a:lnTo>
                    <a:pt x="295592" y="9550"/>
                  </a:lnTo>
                  <a:lnTo>
                    <a:pt x="295592" y="0"/>
                  </a:lnTo>
                  <a:close/>
                </a:path>
                <a:path w="1898014" h="10160">
                  <a:moveTo>
                    <a:pt x="352793" y="0"/>
                  </a:moveTo>
                  <a:lnTo>
                    <a:pt x="343268" y="0"/>
                  </a:lnTo>
                  <a:lnTo>
                    <a:pt x="343268" y="9550"/>
                  </a:lnTo>
                  <a:lnTo>
                    <a:pt x="352793" y="9550"/>
                  </a:lnTo>
                  <a:lnTo>
                    <a:pt x="352793" y="0"/>
                  </a:lnTo>
                  <a:close/>
                </a:path>
                <a:path w="1898014" h="10160">
                  <a:moveTo>
                    <a:pt x="410006" y="0"/>
                  </a:moveTo>
                  <a:lnTo>
                    <a:pt x="400469" y="0"/>
                  </a:lnTo>
                  <a:lnTo>
                    <a:pt x="400469" y="9550"/>
                  </a:lnTo>
                  <a:lnTo>
                    <a:pt x="410006" y="9550"/>
                  </a:lnTo>
                  <a:lnTo>
                    <a:pt x="410006" y="0"/>
                  </a:lnTo>
                  <a:close/>
                </a:path>
                <a:path w="1898014" h="10160">
                  <a:moveTo>
                    <a:pt x="467220" y="0"/>
                  </a:moveTo>
                  <a:lnTo>
                    <a:pt x="457682" y="0"/>
                  </a:lnTo>
                  <a:lnTo>
                    <a:pt x="457682" y="9550"/>
                  </a:lnTo>
                  <a:lnTo>
                    <a:pt x="467220" y="9550"/>
                  </a:lnTo>
                  <a:lnTo>
                    <a:pt x="467220" y="0"/>
                  </a:lnTo>
                  <a:close/>
                </a:path>
                <a:path w="1898014" h="10160">
                  <a:moveTo>
                    <a:pt x="524433" y="0"/>
                  </a:moveTo>
                  <a:lnTo>
                    <a:pt x="514896" y="0"/>
                  </a:lnTo>
                  <a:lnTo>
                    <a:pt x="514896" y="9550"/>
                  </a:lnTo>
                  <a:lnTo>
                    <a:pt x="524433" y="9550"/>
                  </a:lnTo>
                  <a:lnTo>
                    <a:pt x="524433" y="0"/>
                  </a:lnTo>
                  <a:close/>
                </a:path>
                <a:path w="1898014" h="10160">
                  <a:moveTo>
                    <a:pt x="581634" y="0"/>
                  </a:moveTo>
                  <a:lnTo>
                    <a:pt x="572096" y="0"/>
                  </a:lnTo>
                  <a:lnTo>
                    <a:pt x="572096" y="9550"/>
                  </a:lnTo>
                  <a:lnTo>
                    <a:pt x="581634" y="9550"/>
                  </a:lnTo>
                  <a:lnTo>
                    <a:pt x="581634" y="0"/>
                  </a:lnTo>
                  <a:close/>
                </a:path>
                <a:path w="1898014" h="10160">
                  <a:moveTo>
                    <a:pt x="638848" y="0"/>
                  </a:moveTo>
                  <a:lnTo>
                    <a:pt x="629310" y="0"/>
                  </a:lnTo>
                  <a:lnTo>
                    <a:pt x="629310" y="9550"/>
                  </a:lnTo>
                  <a:lnTo>
                    <a:pt x="638848" y="9550"/>
                  </a:lnTo>
                  <a:lnTo>
                    <a:pt x="638848" y="0"/>
                  </a:lnTo>
                  <a:close/>
                </a:path>
                <a:path w="1898014" h="10160">
                  <a:moveTo>
                    <a:pt x="696061" y="0"/>
                  </a:moveTo>
                  <a:lnTo>
                    <a:pt x="686523" y="0"/>
                  </a:lnTo>
                  <a:lnTo>
                    <a:pt x="686523" y="9550"/>
                  </a:lnTo>
                  <a:lnTo>
                    <a:pt x="696061" y="9550"/>
                  </a:lnTo>
                  <a:lnTo>
                    <a:pt x="696061" y="0"/>
                  </a:lnTo>
                  <a:close/>
                </a:path>
                <a:path w="1898014" h="10160">
                  <a:moveTo>
                    <a:pt x="753262" y="0"/>
                  </a:moveTo>
                  <a:lnTo>
                    <a:pt x="743737" y="0"/>
                  </a:lnTo>
                  <a:lnTo>
                    <a:pt x="743737" y="9550"/>
                  </a:lnTo>
                  <a:lnTo>
                    <a:pt x="753262" y="9550"/>
                  </a:lnTo>
                  <a:lnTo>
                    <a:pt x="753262" y="0"/>
                  </a:lnTo>
                  <a:close/>
                </a:path>
                <a:path w="1898014" h="10160">
                  <a:moveTo>
                    <a:pt x="810475" y="0"/>
                  </a:moveTo>
                  <a:lnTo>
                    <a:pt x="800938" y="0"/>
                  </a:lnTo>
                  <a:lnTo>
                    <a:pt x="800938" y="9550"/>
                  </a:lnTo>
                  <a:lnTo>
                    <a:pt x="810475" y="9550"/>
                  </a:lnTo>
                  <a:lnTo>
                    <a:pt x="810475" y="0"/>
                  </a:lnTo>
                  <a:close/>
                </a:path>
                <a:path w="1898014" h="10160">
                  <a:moveTo>
                    <a:pt x="867689" y="0"/>
                  </a:moveTo>
                  <a:lnTo>
                    <a:pt x="858151" y="0"/>
                  </a:lnTo>
                  <a:lnTo>
                    <a:pt x="858151" y="9550"/>
                  </a:lnTo>
                  <a:lnTo>
                    <a:pt x="867689" y="9550"/>
                  </a:lnTo>
                  <a:lnTo>
                    <a:pt x="867689" y="0"/>
                  </a:lnTo>
                  <a:close/>
                </a:path>
                <a:path w="1898014" h="10160">
                  <a:moveTo>
                    <a:pt x="924902" y="0"/>
                  </a:moveTo>
                  <a:lnTo>
                    <a:pt x="915365" y="0"/>
                  </a:lnTo>
                  <a:lnTo>
                    <a:pt x="915365" y="9550"/>
                  </a:lnTo>
                  <a:lnTo>
                    <a:pt x="924902" y="9550"/>
                  </a:lnTo>
                  <a:lnTo>
                    <a:pt x="924902" y="0"/>
                  </a:lnTo>
                  <a:close/>
                </a:path>
                <a:path w="1898014" h="10160">
                  <a:moveTo>
                    <a:pt x="982103" y="0"/>
                  </a:moveTo>
                  <a:lnTo>
                    <a:pt x="972566" y="0"/>
                  </a:lnTo>
                  <a:lnTo>
                    <a:pt x="972566" y="9550"/>
                  </a:lnTo>
                  <a:lnTo>
                    <a:pt x="982103" y="9550"/>
                  </a:lnTo>
                  <a:lnTo>
                    <a:pt x="982103" y="0"/>
                  </a:lnTo>
                  <a:close/>
                </a:path>
                <a:path w="1898014" h="10160">
                  <a:moveTo>
                    <a:pt x="1039317" y="0"/>
                  </a:moveTo>
                  <a:lnTo>
                    <a:pt x="1029779" y="0"/>
                  </a:lnTo>
                  <a:lnTo>
                    <a:pt x="1029779" y="9550"/>
                  </a:lnTo>
                  <a:lnTo>
                    <a:pt x="1039317" y="9550"/>
                  </a:lnTo>
                  <a:lnTo>
                    <a:pt x="1039317" y="0"/>
                  </a:lnTo>
                  <a:close/>
                </a:path>
                <a:path w="1898014" h="10160">
                  <a:moveTo>
                    <a:pt x="1096530" y="0"/>
                  </a:moveTo>
                  <a:lnTo>
                    <a:pt x="1086993" y="0"/>
                  </a:lnTo>
                  <a:lnTo>
                    <a:pt x="1086993" y="9550"/>
                  </a:lnTo>
                  <a:lnTo>
                    <a:pt x="1096530" y="9550"/>
                  </a:lnTo>
                  <a:lnTo>
                    <a:pt x="1096530" y="0"/>
                  </a:lnTo>
                  <a:close/>
                </a:path>
                <a:path w="1898014" h="10160">
                  <a:moveTo>
                    <a:pt x="1153731" y="0"/>
                  </a:moveTo>
                  <a:lnTo>
                    <a:pt x="1144206" y="0"/>
                  </a:lnTo>
                  <a:lnTo>
                    <a:pt x="1144206" y="9550"/>
                  </a:lnTo>
                  <a:lnTo>
                    <a:pt x="1153731" y="9550"/>
                  </a:lnTo>
                  <a:lnTo>
                    <a:pt x="1153731" y="0"/>
                  </a:lnTo>
                  <a:close/>
                </a:path>
                <a:path w="1898014" h="10160">
                  <a:moveTo>
                    <a:pt x="1210945" y="0"/>
                  </a:moveTo>
                  <a:lnTo>
                    <a:pt x="1201407" y="0"/>
                  </a:lnTo>
                  <a:lnTo>
                    <a:pt x="1201407" y="9550"/>
                  </a:lnTo>
                  <a:lnTo>
                    <a:pt x="1210945" y="9550"/>
                  </a:lnTo>
                  <a:lnTo>
                    <a:pt x="1210945" y="0"/>
                  </a:lnTo>
                  <a:close/>
                </a:path>
                <a:path w="1898014" h="10160">
                  <a:moveTo>
                    <a:pt x="1268158" y="0"/>
                  </a:moveTo>
                  <a:lnTo>
                    <a:pt x="1258620" y="0"/>
                  </a:lnTo>
                  <a:lnTo>
                    <a:pt x="1258620" y="9550"/>
                  </a:lnTo>
                  <a:lnTo>
                    <a:pt x="1268158" y="9550"/>
                  </a:lnTo>
                  <a:lnTo>
                    <a:pt x="1268158" y="0"/>
                  </a:lnTo>
                  <a:close/>
                </a:path>
                <a:path w="1898014" h="10160">
                  <a:moveTo>
                    <a:pt x="1325359" y="0"/>
                  </a:moveTo>
                  <a:lnTo>
                    <a:pt x="1315834" y="0"/>
                  </a:lnTo>
                  <a:lnTo>
                    <a:pt x="1315834" y="9550"/>
                  </a:lnTo>
                  <a:lnTo>
                    <a:pt x="1325359" y="9550"/>
                  </a:lnTo>
                  <a:lnTo>
                    <a:pt x="1325359" y="0"/>
                  </a:lnTo>
                  <a:close/>
                </a:path>
                <a:path w="1898014" h="10160">
                  <a:moveTo>
                    <a:pt x="1382572" y="0"/>
                  </a:moveTo>
                  <a:lnTo>
                    <a:pt x="1373035" y="0"/>
                  </a:lnTo>
                  <a:lnTo>
                    <a:pt x="1373035" y="9550"/>
                  </a:lnTo>
                  <a:lnTo>
                    <a:pt x="1382572" y="9550"/>
                  </a:lnTo>
                  <a:lnTo>
                    <a:pt x="1382572" y="0"/>
                  </a:lnTo>
                  <a:close/>
                </a:path>
                <a:path w="1898014" h="10160">
                  <a:moveTo>
                    <a:pt x="1439786" y="0"/>
                  </a:moveTo>
                  <a:lnTo>
                    <a:pt x="1430248" y="0"/>
                  </a:lnTo>
                  <a:lnTo>
                    <a:pt x="1430248" y="9550"/>
                  </a:lnTo>
                  <a:lnTo>
                    <a:pt x="1439786" y="9550"/>
                  </a:lnTo>
                  <a:lnTo>
                    <a:pt x="1439786" y="0"/>
                  </a:lnTo>
                  <a:close/>
                </a:path>
                <a:path w="1898014" h="10160">
                  <a:moveTo>
                    <a:pt x="1496999" y="0"/>
                  </a:moveTo>
                  <a:lnTo>
                    <a:pt x="1487462" y="0"/>
                  </a:lnTo>
                  <a:lnTo>
                    <a:pt x="1487462" y="9550"/>
                  </a:lnTo>
                  <a:lnTo>
                    <a:pt x="1496999" y="9550"/>
                  </a:lnTo>
                  <a:lnTo>
                    <a:pt x="1496999" y="0"/>
                  </a:lnTo>
                  <a:close/>
                </a:path>
                <a:path w="1898014" h="10160">
                  <a:moveTo>
                    <a:pt x="1554200" y="0"/>
                  </a:moveTo>
                  <a:lnTo>
                    <a:pt x="1544675" y="0"/>
                  </a:lnTo>
                  <a:lnTo>
                    <a:pt x="1544675" y="9550"/>
                  </a:lnTo>
                  <a:lnTo>
                    <a:pt x="1554200" y="9550"/>
                  </a:lnTo>
                  <a:lnTo>
                    <a:pt x="1554200" y="0"/>
                  </a:lnTo>
                  <a:close/>
                </a:path>
                <a:path w="1898014" h="10160">
                  <a:moveTo>
                    <a:pt x="1611414" y="0"/>
                  </a:moveTo>
                  <a:lnTo>
                    <a:pt x="1601876" y="0"/>
                  </a:lnTo>
                  <a:lnTo>
                    <a:pt x="1601876" y="9550"/>
                  </a:lnTo>
                  <a:lnTo>
                    <a:pt x="1611414" y="9550"/>
                  </a:lnTo>
                  <a:lnTo>
                    <a:pt x="1611414" y="0"/>
                  </a:lnTo>
                  <a:close/>
                </a:path>
                <a:path w="1898014" h="10160">
                  <a:moveTo>
                    <a:pt x="1668627" y="0"/>
                  </a:moveTo>
                  <a:lnTo>
                    <a:pt x="1659089" y="0"/>
                  </a:lnTo>
                  <a:lnTo>
                    <a:pt x="1659089" y="9550"/>
                  </a:lnTo>
                  <a:lnTo>
                    <a:pt x="1668627" y="9550"/>
                  </a:lnTo>
                  <a:lnTo>
                    <a:pt x="1668627" y="0"/>
                  </a:lnTo>
                  <a:close/>
                </a:path>
                <a:path w="1898014" h="10160">
                  <a:moveTo>
                    <a:pt x="1725828" y="0"/>
                  </a:moveTo>
                  <a:lnTo>
                    <a:pt x="1716303" y="0"/>
                  </a:lnTo>
                  <a:lnTo>
                    <a:pt x="1716303" y="9550"/>
                  </a:lnTo>
                  <a:lnTo>
                    <a:pt x="1725828" y="9550"/>
                  </a:lnTo>
                  <a:lnTo>
                    <a:pt x="1725828" y="0"/>
                  </a:lnTo>
                  <a:close/>
                </a:path>
                <a:path w="1898014" h="10160">
                  <a:moveTo>
                    <a:pt x="1783041" y="0"/>
                  </a:moveTo>
                  <a:lnTo>
                    <a:pt x="1773504" y="0"/>
                  </a:lnTo>
                  <a:lnTo>
                    <a:pt x="1773504" y="9550"/>
                  </a:lnTo>
                  <a:lnTo>
                    <a:pt x="1783041" y="9550"/>
                  </a:lnTo>
                  <a:lnTo>
                    <a:pt x="1783041" y="0"/>
                  </a:lnTo>
                  <a:close/>
                </a:path>
                <a:path w="1898014" h="10160">
                  <a:moveTo>
                    <a:pt x="1840255" y="0"/>
                  </a:moveTo>
                  <a:lnTo>
                    <a:pt x="1830717" y="0"/>
                  </a:lnTo>
                  <a:lnTo>
                    <a:pt x="1830717" y="9550"/>
                  </a:lnTo>
                  <a:lnTo>
                    <a:pt x="1840255" y="9550"/>
                  </a:lnTo>
                  <a:lnTo>
                    <a:pt x="1840255" y="0"/>
                  </a:lnTo>
                  <a:close/>
                </a:path>
                <a:path w="1898014" h="10160">
                  <a:moveTo>
                    <a:pt x="1897468" y="0"/>
                  </a:moveTo>
                  <a:lnTo>
                    <a:pt x="1887931" y="0"/>
                  </a:lnTo>
                  <a:lnTo>
                    <a:pt x="1887931" y="9550"/>
                  </a:lnTo>
                  <a:lnTo>
                    <a:pt x="1897468" y="9550"/>
                  </a:lnTo>
                  <a:lnTo>
                    <a:pt x="1897468" y="0"/>
                  </a:lnTo>
                  <a:close/>
                </a:path>
              </a:pathLst>
            </a:custGeom>
            <a:solidFill>
              <a:srgbClr val="C7C6C3"/>
            </a:solidFill>
          </p:spPr>
          <p:txBody>
            <a:bodyPr wrap="square" lIns="0" tIns="0" rIns="0" bIns="0" rtlCol="0"/>
            <a:lstStyle/>
            <a:p>
              <a:endParaRPr/>
            </a:p>
          </p:txBody>
        </p:sp>
      </p:grpSp>
      <p:sp>
        <p:nvSpPr>
          <p:cNvPr id="66" name="object 66"/>
          <p:cNvSpPr txBox="1"/>
          <p:nvPr/>
        </p:nvSpPr>
        <p:spPr>
          <a:xfrm>
            <a:off x="740351" y="6264063"/>
            <a:ext cx="59055" cy="163195"/>
          </a:xfrm>
          <a:prstGeom prst="rect">
            <a:avLst/>
          </a:prstGeom>
        </p:spPr>
        <p:txBody>
          <a:bodyPr vert="horz" wrap="square" lIns="0" tIns="12700" rIns="0" bIns="0" rtlCol="0">
            <a:spAutoFit/>
          </a:bodyPr>
          <a:lstStyle/>
          <a:p>
            <a:pPr>
              <a:lnSpc>
                <a:spcPct val="100000"/>
              </a:lnSpc>
              <a:spcBef>
                <a:spcPts val="100"/>
              </a:spcBef>
            </a:pPr>
            <a:r>
              <a:rPr sz="900" b="1" dirty="0">
                <a:solidFill>
                  <a:srgbClr val="605D5C"/>
                </a:solidFill>
                <a:latin typeface="Segoe UI Semibold"/>
                <a:cs typeface="Segoe UI Semibold"/>
              </a:rPr>
              <a:t>1</a:t>
            </a:r>
            <a:endParaRPr sz="900">
              <a:latin typeface="Segoe UI Semibold"/>
              <a:cs typeface="Segoe UI Semibold"/>
            </a:endParaRPr>
          </a:p>
        </p:txBody>
      </p:sp>
      <p:grpSp>
        <p:nvGrpSpPr>
          <p:cNvPr id="67" name="object 67"/>
          <p:cNvGrpSpPr/>
          <p:nvPr/>
        </p:nvGrpSpPr>
        <p:grpSpPr>
          <a:xfrm>
            <a:off x="881885" y="4605491"/>
            <a:ext cx="1898014" cy="1318260"/>
            <a:chOff x="881885" y="4605491"/>
            <a:chExt cx="1898014" cy="1318260"/>
          </a:xfrm>
        </p:grpSpPr>
        <p:sp>
          <p:nvSpPr>
            <p:cNvPr id="68" name="object 68"/>
            <p:cNvSpPr/>
            <p:nvPr/>
          </p:nvSpPr>
          <p:spPr>
            <a:xfrm>
              <a:off x="881875" y="5041569"/>
              <a:ext cx="1898014" cy="882015"/>
            </a:xfrm>
            <a:custGeom>
              <a:avLst/>
              <a:gdLst/>
              <a:ahLst/>
              <a:cxnLst/>
              <a:rect l="l" t="t" r="r" b="b"/>
              <a:pathLst>
                <a:path w="1898014" h="882014">
                  <a:moveTo>
                    <a:pt x="9537" y="872147"/>
                  </a:moveTo>
                  <a:lnTo>
                    <a:pt x="0" y="872147"/>
                  </a:lnTo>
                  <a:lnTo>
                    <a:pt x="0" y="881684"/>
                  </a:lnTo>
                  <a:lnTo>
                    <a:pt x="9537" y="881684"/>
                  </a:lnTo>
                  <a:lnTo>
                    <a:pt x="9537" y="872147"/>
                  </a:lnTo>
                  <a:close/>
                </a:path>
                <a:path w="1898014" h="882014">
                  <a:moveTo>
                    <a:pt x="9537" y="436079"/>
                  </a:moveTo>
                  <a:lnTo>
                    <a:pt x="0" y="436079"/>
                  </a:lnTo>
                  <a:lnTo>
                    <a:pt x="0" y="445617"/>
                  </a:lnTo>
                  <a:lnTo>
                    <a:pt x="9537" y="445617"/>
                  </a:lnTo>
                  <a:lnTo>
                    <a:pt x="9537" y="436079"/>
                  </a:lnTo>
                  <a:close/>
                </a:path>
                <a:path w="1898014" h="882014">
                  <a:moveTo>
                    <a:pt x="9537" y="0"/>
                  </a:moveTo>
                  <a:lnTo>
                    <a:pt x="0" y="0"/>
                  </a:lnTo>
                  <a:lnTo>
                    <a:pt x="0" y="9537"/>
                  </a:lnTo>
                  <a:lnTo>
                    <a:pt x="9537" y="9537"/>
                  </a:lnTo>
                  <a:lnTo>
                    <a:pt x="9537" y="0"/>
                  </a:lnTo>
                  <a:close/>
                </a:path>
                <a:path w="1898014" h="882014">
                  <a:moveTo>
                    <a:pt x="66751" y="872147"/>
                  </a:moveTo>
                  <a:lnTo>
                    <a:pt x="57213" y="872147"/>
                  </a:lnTo>
                  <a:lnTo>
                    <a:pt x="57213" y="881684"/>
                  </a:lnTo>
                  <a:lnTo>
                    <a:pt x="66751" y="881684"/>
                  </a:lnTo>
                  <a:lnTo>
                    <a:pt x="66751" y="872147"/>
                  </a:lnTo>
                  <a:close/>
                </a:path>
                <a:path w="1898014" h="882014">
                  <a:moveTo>
                    <a:pt x="66751" y="436079"/>
                  </a:moveTo>
                  <a:lnTo>
                    <a:pt x="57213" y="436079"/>
                  </a:lnTo>
                  <a:lnTo>
                    <a:pt x="57213" y="445617"/>
                  </a:lnTo>
                  <a:lnTo>
                    <a:pt x="66751" y="445617"/>
                  </a:lnTo>
                  <a:lnTo>
                    <a:pt x="66751" y="436079"/>
                  </a:lnTo>
                  <a:close/>
                </a:path>
                <a:path w="1898014" h="882014">
                  <a:moveTo>
                    <a:pt x="66751" y="0"/>
                  </a:moveTo>
                  <a:lnTo>
                    <a:pt x="57213" y="0"/>
                  </a:lnTo>
                  <a:lnTo>
                    <a:pt x="57213" y="9537"/>
                  </a:lnTo>
                  <a:lnTo>
                    <a:pt x="66751" y="9537"/>
                  </a:lnTo>
                  <a:lnTo>
                    <a:pt x="66751" y="0"/>
                  </a:lnTo>
                  <a:close/>
                </a:path>
                <a:path w="1898014" h="882014">
                  <a:moveTo>
                    <a:pt x="123964" y="872147"/>
                  </a:moveTo>
                  <a:lnTo>
                    <a:pt x="114427" y="872147"/>
                  </a:lnTo>
                  <a:lnTo>
                    <a:pt x="114427" y="881684"/>
                  </a:lnTo>
                  <a:lnTo>
                    <a:pt x="123964" y="881684"/>
                  </a:lnTo>
                  <a:lnTo>
                    <a:pt x="123964" y="872147"/>
                  </a:lnTo>
                  <a:close/>
                </a:path>
                <a:path w="1898014" h="882014">
                  <a:moveTo>
                    <a:pt x="123964" y="436079"/>
                  </a:moveTo>
                  <a:lnTo>
                    <a:pt x="114427" y="436079"/>
                  </a:lnTo>
                  <a:lnTo>
                    <a:pt x="114427" y="445617"/>
                  </a:lnTo>
                  <a:lnTo>
                    <a:pt x="123964" y="445617"/>
                  </a:lnTo>
                  <a:lnTo>
                    <a:pt x="123964" y="436079"/>
                  </a:lnTo>
                  <a:close/>
                </a:path>
                <a:path w="1898014" h="882014">
                  <a:moveTo>
                    <a:pt x="123964" y="0"/>
                  </a:moveTo>
                  <a:lnTo>
                    <a:pt x="114427" y="0"/>
                  </a:lnTo>
                  <a:lnTo>
                    <a:pt x="114427" y="9537"/>
                  </a:lnTo>
                  <a:lnTo>
                    <a:pt x="123964" y="9537"/>
                  </a:lnTo>
                  <a:lnTo>
                    <a:pt x="123964" y="0"/>
                  </a:lnTo>
                  <a:close/>
                </a:path>
                <a:path w="1898014" h="882014">
                  <a:moveTo>
                    <a:pt x="181165" y="872147"/>
                  </a:moveTo>
                  <a:lnTo>
                    <a:pt x="171627" y="872147"/>
                  </a:lnTo>
                  <a:lnTo>
                    <a:pt x="171627" y="881684"/>
                  </a:lnTo>
                  <a:lnTo>
                    <a:pt x="181165" y="881684"/>
                  </a:lnTo>
                  <a:lnTo>
                    <a:pt x="181165" y="872147"/>
                  </a:lnTo>
                  <a:close/>
                </a:path>
                <a:path w="1898014" h="882014">
                  <a:moveTo>
                    <a:pt x="181165" y="436079"/>
                  </a:moveTo>
                  <a:lnTo>
                    <a:pt x="171627" y="436079"/>
                  </a:lnTo>
                  <a:lnTo>
                    <a:pt x="171627" y="445617"/>
                  </a:lnTo>
                  <a:lnTo>
                    <a:pt x="181165" y="445617"/>
                  </a:lnTo>
                  <a:lnTo>
                    <a:pt x="181165" y="436079"/>
                  </a:lnTo>
                  <a:close/>
                </a:path>
                <a:path w="1898014" h="882014">
                  <a:moveTo>
                    <a:pt x="238379" y="872147"/>
                  </a:moveTo>
                  <a:lnTo>
                    <a:pt x="228841" y="872147"/>
                  </a:lnTo>
                  <a:lnTo>
                    <a:pt x="228841" y="881684"/>
                  </a:lnTo>
                  <a:lnTo>
                    <a:pt x="238379" y="881684"/>
                  </a:lnTo>
                  <a:lnTo>
                    <a:pt x="238379" y="872147"/>
                  </a:lnTo>
                  <a:close/>
                </a:path>
                <a:path w="1898014" h="882014">
                  <a:moveTo>
                    <a:pt x="238379" y="436079"/>
                  </a:moveTo>
                  <a:lnTo>
                    <a:pt x="228841" y="436079"/>
                  </a:lnTo>
                  <a:lnTo>
                    <a:pt x="228841" y="445617"/>
                  </a:lnTo>
                  <a:lnTo>
                    <a:pt x="238379" y="445617"/>
                  </a:lnTo>
                  <a:lnTo>
                    <a:pt x="238379" y="436079"/>
                  </a:lnTo>
                  <a:close/>
                </a:path>
                <a:path w="1898014" h="882014">
                  <a:moveTo>
                    <a:pt x="295592" y="872147"/>
                  </a:moveTo>
                  <a:lnTo>
                    <a:pt x="286054" y="872147"/>
                  </a:lnTo>
                  <a:lnTo>
                    <a:pt x="286054" y="881684"/>
                  </a:lnTo>
                  <a:lnTo>
                    <a:pt x="295592" y="881684"/>
                  </a:lnTo>
                  <a:lnTo>
                    <a:pt x="295592" y="872147"/>
                  </a:lnTo>
                  <a:close/>
                </a:path>
                <a:path w="1898014" h="882014">
                  <a:moveTo>
                    <a:pt x="295592" y="436079"/>
                  </a:moveTo>
                  <a:lnTo>
                    <a:pt x="286054" y="436079"/>
                  </a:lnTo>
                  <a:lnTo>
                    <a:pt x="286054" y="445617"/>
                  </a:lnTo>
                  <a:lnTo>
                    <a:pt x="295592" y="445617"/>
                  </a:lnTo>
                  <a:lnTo>
                    <a:pt x="295592" y="436079"/>
                  </a:lnTo>
                  <a:close/>
                </a:path>
                <a:path w="1898014" h="882014">
                  <a:moveTo>
                    <a:pt x="352793" y="872147"/>
                  </a:moveTo>
                  <a:lnTo>
                    <a:pt x="343268" y="872147"/>
                  </a:lnTo>
                  <a:lnTo>
                    <a:pt x="343268" y="881684"/>
                  </a:lnTo>
                  <a:lnTo>
                    <a:pt x="352793" y="881684"/>
                  </a:lnTo>
                  <a:lnTo>
                    <a:pt x="352793" y="872147"/>
                  </a:lnTo>
                  <a:close/>
                </a:path>
                <a:path w="1898014" h="882014">
                  <a:moveTo>
                    <a:pt x="352793" y="436079"/>
                  </a:moveTo>
                  <a:lnTo>
                    <a:pt x="343268" y="436079"/>
                  </a:lnTo>
                  <a:lnTo>
                    <a:pt x="343268" y="445617"/>
                  </a:lnTo>
                  <a:lnTo>
                    <a:pt x="352793" y="445617"/>
                  </a:lnTo>
                  <a:lnTo>
                    <a:pt x="352793" y="436079"/>
                  </a:lnTo>
                  <a:close/>
                </a:path>
                <a:path w="1898014" h="882014">
                  <a:moveTo>
                    <a:pt x="410006" y="872147"/>
                  </a:moveTo>
                  <a:lnTo>
                    <a:pt x="400469" y="872147"/>
                  </a:lnTo>
                  <a:lnTo>
                    <a:pt x="400469" y="881684"/>
                  </a:lnTo>
                  <a:lnTo>
                    <a:pt x="410006" y="881684"/>
                  </a:lnTo>
                  <a:lnTo>
                    <a:pt x="410006" y="872147"/>
                  </a:lnTo>
                  <a:close/>
                </a:path>
                <a:path w="1898014" h="882014">
                  <a:moveTo>
                    <a:pt x="410006" y="436079"/>
                  </a:moveTo>
                  <a:lnTo>
                    <a:pt x="400469" y="436079"/>
                  </a:lnTo>
                  <a:lnTo>
                    <a:pt x="400469" y="445617"/>
                  </a:lnTo>
                  <a:lnTo>
                    <a:pt x="410006" y="445617"/>
                  </a:lnTo>
                  <a:lnTo>
                    <a:pt x="410006" y="436079"/>
                  </a:lnTo>
                  <a:close/>
                </a:path>
                <a:path w="1898014" h="882014">
                  <a:moveTo>
                    <a:pt x="467220" y="872147"/>
                  </a:moveTo>
                  <a:lnTo>
                    <a:pt x="457682" y="872147"/>
                  </a:lnTo>
                  <a:lnTo>
                    <a:pt x="457682" y="881684"/>
                  </a:lnTo>
                  <a:lnTo>
                    <a:pt x="467220" y="881684"/>
                  </a:lnTo>
                  <a:lnTo>
                    <a:pt x="467220" y="872147"/>
                  </a:lnTo>
                  <a:close/>
                </a:path>
                <a:path w="1898014" h="882014">
                  <a:moveTo>
                    <a:pt x="467220" y="436079"/>
                  </a:moveTo>
                  <a:lnTo>
                    <a:pt x="457682" y="436079"/>
                  </a:lnTo>
                  <a:lnTo>
                    <a:pt x="457682" y="445617"/>
                  </a:lnTo>
                  <a:lnTo>
                    <a:pt x="467220" y="445617"/>
                  </a:lnTo>
                  <a:lnTo>
                    <a:pt x="467220" y="436079"/>
                  </a:lnTo>
                  <a:close/>
                </a:path>
                <a:path w="1898014" h="882014">
                  <a:moveTo>
                    <a:pt x="524433" y="872147"/>
                  </a:moveTo>
                  <a:lnTo>
                    <a:pt x="514896" y="872147"/>
                  </a:lnTo>
                  <a:lnTo>
                    <a:pt x="514896" y="881684"/>
                  </a:lnTo>
                  <a:lnTo>
                    <a:pt x="524433" y="881684"/>
                  </a:lnTo>
                  <a:lnTo>
                    <a:pt x="524433" y="872147"/>
                  </a:lnTo>
                  <a:close/>
                </a:path>
                <a:path w="1898014" h="882014">
                  <a:moveTo>
                    <a:pt x="524433" y="436079"/>
                  </a:moveTo>
                  <a:lnTo>
                    <a:pt x="514896" y="436079"/>
                  </a:lnTo>
                  <a:lnTo>
                    <a:pt x="514896" y="445617"/>
                  </a:lnTo>
                  <a:lnTo>
                    <a:pt x="524433" y="445617"/>
                  </a:lnTo>
                  <a:lnTo>
                    <a:pt x="524433" y="436079"/>
                  </a:lnTo>
                  <a:close/>
                </a:path>
                <a:path w="1898014" h="882014">
                  <a:moveTo>
                    <a:pt x="581634" y="872147"/>
                  </a:moveTo>
                  <a:lnTo>
                    <a:pt x="572096" y="872147"/>
                  </a:lnTo>
                  <a:lnTo>
                    <a:pt x="572096" y="881684"/>
                  </a:lnTo>
                  <a:lnTo>
                    <a:pt x="581634" y="881684"/>
                  </a:lnTo>
                  <a:lnTo>
                    <a:pt x="581634" y="872147"/>
                  </a:lnTo>
                  <a:close/>
                </a:path>
                <a:path w="1898014" h="882014">
                  <a:moveTo>
                    <a:pt x="581634" y="436079"/>
                  </a:moveTo>
                  <a:lnTo>
                    <a:pt x="572096" y="436079"/>
                  </a:lnTo>
                  <a:lnTo>
                    <a:pt x="572096" y="445617"/>
                  </a:lnTo>
                  <a:lnTo>
                    <a:pt x="581634" y="445617"/>
                  </a:lnTo>
                  <a:lnTo>
                    <a:pt x="581634" y="436079"/>
                  </a:lnTo>
                  <a:close/>
                </a:path>
                <a:path w="1898014" h="882014">
                  <a:moveTo>
                    <a:pt x="638848" y="872147"/>
                  </a:moveTo>
                  <a:lnTo>
                    <a:pt x="629310" y="872147"/>
                  </a:lnTo>
                  <a:lnTo>
                    <a:pt x="629310" y="881684"/>
                  </a:lnTo>
                  <a:lnTo>
                    <a:pt x="638848" y="881684"/>
                  </a:lnTo>
                  <a:lnTo>
                    <a:pt x="638848" y="872147"/>
                  </a:lnTo>
                  <a:close/>
                </a:path>
                <a:path w="1898014" h="882014">
                  <a:moveTo>
                    <a:pt x="638848" y="436079"/>
                  </a:moveTo>
                  <a:lnTo>
                    <a:pt x="629310" y="436079"/>
                  </a:lnTo>
                  <a:lnTo>
                    <a:pt x="629310" y="445617"/>
                  </a:lnTo>
                  <a:lnTo>
                    <a:pt x="638848" y="445617"/>
                  </a:lnTo>
                  <a:lnTo>
                    <a:pt x="638848" y="436079"/>
                  </a:lnTo>
                  <a:close/>
                </a:path>
                <a:path w="1898014" h="882014">
                  <a:moveTo>
                    <a:pt x="696061" y="872147"/>
                  </a:moveTo>
                  <a:lnTo>
                    <a:pt x="686523" y="872147"/>
                  </a:lnTo>
                  <a:lnTo>
                    <a:pt x="686523" y="881684"/>
                  </a:lnTo>
                  <a:lnTo>
                    <a:pt x="696061" y="881684"/>
                  </a:lnTo>
                  <a:lnTo>
                    <a:pt x="696061" y="872147"/>
                  </a:lnTo>
                  <a:close/>
                </a:path>
                <a:path w="1898014" h="882014">
                  <a:moveTo>
                    <a:pt x="696061" y="436079"/>
                  </a:moveTo>
                  <a:lnTo>
                    <a:pt x="686523" y="436079"/>
                  </a:lnTo>
                  <a:lnTo>
                    <a:pt x="686523" y="445617"/>
                  </a:lnTo>
                  <a:lnTo>
                    <a:pt x="696061" y="445617"/>
                  </a:lnTo>
                  <a:lnTo>
                    <a:pt x="696061" y="436079"/>
                  </a:lnTo>
                  <a:close/>
                </a:path>
                <a:path w="1898014" h="882014">
                  <a:moveTo>
                    <a:pt x="753262" y="872147"/>
                  </a:moveTo>
                  <a:lnTo>
                    <a:pt x="743737" y="872147"/>
                  </a:lnTo>
                  <a:lnTo>
                    <a:pt x="743737" y="881684"/>
                  </a:lnTo>
                  <a:lnTo>
                    <a:pt x="753262" y="881684"/>
                  </a:lnTo>
                  <a:lnTo>
                    <a:pt x="753262" y="872147"/>
                  </a:lnTo>
                  <a:close/>
                </a:path>
                <a:path w="1898014" h="882014">
                  <a:moveTo>
                    <a:pt x="753262" y="436079"/>
                  </a:moveTo>
                  <a:lnTo>
                    <a:pt x="743737" y="436079"/>
                  </a:lnTo>
                  <a:lnTo>
                    <a:pt x="743737" y="445617"/>
                  </a:lnTo>
                  <a:lnTo>
                    <a:pt x="753262" y="445617"/>
                  </a:lnTo>
                  <a:lnTo>
                    <a:pt x="753262" y="436079"/>
                  </a:lnTo>
                  <a:close/>
                </a:path>
                <a:path w="1898014" h="882014">
                  <a:moveTo>
                    <a:pt x="810475" y="872147"/>
                  </a:moveTo>
                  <a:lnTo>
                    <a:pt x="800938" y="872147"/>
                  </a:lnTo>
                  <a:lnTo>
                    <a:pt x="800938" y="881684"/>
                  </a:lnTo>
                  <a:lnTo>
                    <a:pt x="810475" y="881684"/>
                  </a:lnTo>
                  <a:lnTo>
                    <a:pt x="810475" y="872147"/>
                  </a:lnTo>
                  <a:close/>
                </a:path>
                <a:path w="1898014" h="882014">
                  <a:moveTo>
                    <a:pt x="810475" y="436079"/>
                  </a:moveTo>
                  <a:lnTo>
                    <a:pt x="800938" y="436079"/>
                  </a:lnTo>
                  <a:lnTo>
                    <a:pt x="800938" y="445617"/>
                  </a:lnTo>
                  <a:lnTo>
                    <a:pt x="810475" y="445617"/>
                  </a:lnTo>
                  <a:lnTo>
                    <a:pt x="810475" y="436079"/>
                  </a:lnTo>
                  <a:close/>
                </a:path>
                <a:path w="1898014" h="882014">
                  <a:moveTo>
                    <a:pt x="867689" y="872147"/>
                  </a:moveTo>
                  <a:lnTo>
                    <a:pt x="858151" y="872147"/>
                  </a:lnTo>
                  <a:lnTo>
                    <a:pt x="858151" y="881684"/>
                  </a:lnTo>
                  <a:lnTo>
                    <a:pt x="867689" y="881684"/>
                  </a:lnTo>
                  <a:lnTo>
                    <a:pt x="867689" y="872147"/>
                  </a:lnTo>
                  <a:close/>
                </a:path>
                <a:path w="1898014" h="882014">
                  <a:moveTo>
                    <a:pt x="867689" y="436079"/>
                  </a:moveTo>
                  <a:lnTo>
                    <a:pt x="858151" y="436079"/>
                  </a:lnTo>
                  <a:lnTo>
                    <a:pt x="858151" y="445617"/>
                  </a:lnTo>
                  <a:lnTo>
                    <a:pt x="867689" y="445617"/>
                  </a:lnTo>
                  <a:lnTo>
                    <a:pt x="867689" y="436079"/>
                  </a:lnTo>
                  <a:close/>
                </a:path>
                <a:path w="1898014" h="882014">
                  <a:moveTo>
                    <a:pt x="924902" y="872147"/>
                  </a:moveTo>
                  <a:lnTo>
                    <a:pt x="915365" y="872147"/>
                  </a:lnTo>
                  <a:lnTo>
                    <a:pt x="915365" y="881684"/>
                  </a:lnTo>
                  <a:lnTo>
                    <a:pt x="924902" y="881684"/>
                  </a:lnTo>
                  <a:lnTo>
                    <a:pt x="924902" y="872147"/>
                  </a:lnTo>
                  <a:close/>
                </a:path>
                <a:path w="1898014" h="882014">
                  <a:moveTo>
                    <a:pt x="924902" y="436079"/>
                  </a:moveTo>
                  <a:lnTo>
                    <a:pt x="915365" y="436079"/>
                  </a:lnTo>
                  <a:lnTo>
                    <a:pt x="915365" y="445617"/>
                  </a:lnTo>
                  <a:lnTo>
                    <a:pt x="924902" y="445617"/>
                  </a:lnTo>
                  <a:lnTo>
                    <a:pt x="924902" y="436079"/>
                  </a:lnTo>
                  <a:close/>
                </a:path>
                <a:path w="1898014" h="882014">
                  <a:moveTo>
                    <a:pt x="982103" y="872147"/>
                  </a:moveTo>
                  <a:lnTo>
                    <a:pt x="972566" y="872147"/>
                  </a:lnTo>
                  <a:lnTo>
                    <a:pt x="972566" y="881684"/>
                  </a:lnTo>
                  <a:lnTo>
                    <a:pt x="982103" y="881684"/>
                  </a:lnTo>
                  <a:lnTo>
                    <a:pt x="982103" y="872147"/>
                  </a:lnTo>
                  <a:close/>
                </a:path>
                <a:path w="1898014" h="882014">
                  <a:moveTo>
                    <a:pt x="982103" y="436079"/>
                  </a:moveTo>
                  <a:lnTo>
                    <a:pt x="972566" y="436079"/>
                  </a:lnTo>
                  <a:lnTo>
                    <a:pt x="972566" y="445617"/>
                  </a:lnTo>
                  <a:lnTo>
                    <a:pt x="982103" y="445617"/>
                  </a:lnTo>
                  <a:lnTo>
                    <a:pt x="982103" y="436079"/>
                  </a:lnTo>
                  <a:close/>
                </a:path>
                <a:path w="1898014" h="882014">
                  <a:moveTo>
                    <a:pt x="1039317" y="872147"/>
                  </a:moveTo>
                  <a:lnTo>
                    <a:pt x="1029779" y="872147"/>
                  </a:lnTo>
                  <a:lnTo>
                    <a:pt x="1029779" y="881684"/>
                  </a:lnTo>
                  <a:lnTo>
                    <a:pt x="1039317" y="881684"/>
                  </a:lnTo>
                  <a:lnTo>
                    <a:pt x="1039317" y="872147"/>
                  </a:lnTo>
                  <a:close/>
                </a:path>
                <a:path w="1898014" h="882014">
                  <a:moveTo>
                    <a:pt x="1039317" y="436079"/>
                  </a:moveTo>
                  <a:lnTo>
                    <a:pt x="1029779" y="436079"/>
                  </a:lnTo>
                  <a:lnTo>
                    <a:pt x="1029779" y="445617"/>
                  </a:lnTo>
                  <a:lnTo>
                    <a:pt x="1039317" y="445617"/>
                  </a:lnTo>
                  <a:lnTo>
                    <a:pt x="1039317" y="436079"/>
                  </a:lnTo>
                  <a:close/>
                </a:path>
                <a:path w="1898014" h="882014">
                  <a:moveTo>
                    <a:pt x="1096530" y="872147"/>
                  </a:moveTo>
                  <a:lnTo>
                    <a:pt x="1086993" y="872147"/>
                  </a:lnTo>
                  <a:lnTo>
                    <a:pt x="1086993" y="881684"/>
                  </a:lnTo>
                  <a:lnTo>
                    <a:pt x="1096530" y="881684"/>
                  </a:lnTo>
                  <a:lnTo>
                    <a:pt x="1096530" y="872147"/>
                  </a:lnTo>
                  <a:close/>
                </a:path>
                <a:path w="1898014" h="882014">
                  <a:moveTo>
                    <a:pt x="1096530" y="436079"/>
                  </a:moveTo>
                  <a:lnTo>
                    <a:pt x="1086993" y="436079"/>
                  </a:lnTo>
                  <a:lnTo>
                    <a:pt x="1086993" y="445617"/>
                  </a:lnTo>
                  <a:lnTo>
                    <a:pt x="1096530" y="445617"/>
                  </a:lnTo>
                  <a:lnTo>
                    <a:pt x="1096530" y="436079"/>
                  </a:lnTo>
                  <a:close/>
                </a:path>
                <a:path w="1898014" h="882014">
                  <a:moveTo>
                    <a:pt x="1153731" y="872147"/>
                  </a:moveTo>
                  <a:lnTo>
                    <a:pt x="1144206" y="872147"/>
                  </a:lnTo>
                  <a:lnTo>
                    <a:pt x="1144206" y="881684"/>
                  </a:lnTo>
                  <a:lnTo>
                    <a:pt x="1153731" y="881684"/>
                  </a:lnTo>
                  <a:lnTo>
                    <a:pt x="1153731" y="872147"/>
                  </a:lnTo>
                  <a:close/>
                </a:path>
                <a:path w="1898014" h="882014">
                  <a:moveTo>
                    <a:pt x="1153731" y="436079"/>
                  </a:moveTo>
                  <a:lnTo>
                    <a:pt x="1144206" y="436079"/>
                  </a:lnTo>
                  <a:lnTo>
                    <a:pt x="1144206" y="445617"/>
                  </a:lnTo>
                  <a:lnTo>
                    <a:pt x="1153731" y="445617"/>
                  </a:lnTo>
                  <a:lnTo>
                    <a:pt x="1153731" y="436079"/>
                  </a:lnTo>
                  <a:close/>
                </a:path>
                <a:path w="1898014" h="882014">
                  <a:moveTo>
                    <a:pt x="1210945" y="872147"/>
                  </a:moveTo>
                  <a:lnTo>
                    <a:pt x="1201407" y="872147"/>
                  </a:lnTo>
                  <a:lnTo>
                    <a:pt x="1201407" y="881684"/>
                  </a:lnTo>
                  <a:lnTo>
                    <a:pt x="1210945" y="881684"/>
                  </a:lnTo>
                  <a:lnTo>
                    <a:pt x="1210945" y="872147"/>
                  </a:lnTo>
                  <a:close/>
                </a:path>
                <a:path w="1898014" h="882014">
                  <a:moveTo>
                    <a:pt x="1210945" y="436079"/>
                  </a:moveTo>
                  <a:lnTo>
                    <a:pt x="1201407" y="436079"/>
                  </a:lnTo>
                  <a:lnTo>
                    <a:pt x="1201407" y="445617"/>
                  </a:lnTo>
                  <a:lnTo>
                    <a:pt x="1210945" y="445617"/>
                  </a:lnTo>
                  <a:lnTo>
                    <a:pt x="1210945" y="436079"/>
                  </a:lnTo>
                  <a:close/>
                </a:path>
                <a:path w="1898014" h="882014">
                  <a:moveTo>
                    <a:pt x="1268158" y="872147"/>
                  </a:moveTo>
                  <a:lnTo>
                    <a:pt x="1258620" y="872147"/>
                  </a:lnTo>
                  <a:lnTo>
                    <a:pt x="1258620" y="881684"/>
                  </a:lnTo>
                  <a:lnTo>
                    <a:pt x="1268158" y="881684"/>
                  </a:lnTo>
                  <a:lnTo>
                    <a:pt x="1268158" y="872147"/>
                  </a:lnTo>
                  <a:close/>
                </a:path>
                <a:path w="1898014" h="882014">
                  <a:moveTo>
                    <a:pt x="1268158" y="436079"/>
                  </a:moveTo>
                  <a:lnTo>
                    <a:pt x="1258620" y="436079"/>
                  </a:lnTo>
                  <a:lnTo>
                    <a:pt x="1258620" y="445617"/>
                  </a:lnTo>
                  <a:lnTo>
                    <a:pt x="1268158" y="445617"/>
                  </a:lnTo>
                  <a:lnTo>
                    <a:pt x="1268158" y="436079"/>
                  </a:lnTo>
                  <a:close/>
                </a:path>
                <a:path w="1898014" h="882014">
                  <a:moveTo>
                    <a:pt x="1325359" y="872147"/>
                  </a:moveTo>
                  <a:lnTo>
                    <a:pt x="1315834" y="872147"/>
                  </a:lnTo>
                  <a:lnTo>
                    <a:pt x="1315834" y="881684"/>
                  </a:lnTo>
                  <a:lnTo>
                    <a:pt x="1325359" y="881684"/>
                  </a:lnTo>
                  <a:lnTo>
                    <a:pt x="1325359" y="872147"/>
                  </a:lnTo>
                  <a:close/>
                </a:path>
                <a:path w="1898014" h="882014">
                  <a:moveTo>
                    <a:pt x="1325359" y="436079"/>
                  </a:moveTo>
                  <a:lnTo>
                    <a:pt x="1315834" y="436079"/>
                  </a:lnTo>
                  <a:lnTo>
                    <a:pt x="1315834" y="445617"/>
                  </a:lnTo>
                  <a:lnTo>
                    <a:pt x="1325359" y="445617"/>
                  </a:lnTo>
                  <a:lnTo>
                    <a:pt x="1325359" y="436079"/>
                  </a:lnTo>
                  <a:close/>
                </a:path>
                <a:path w="1898014" h="882014">
                  <a:moveTo>
                    <a:pt x="1382572" y="872147"/>
                  </a:moveTo>
                  <a:lnTo>
                    <a:pt x="1373035" y="872147"/>
                  </a:lnTo>
                  <a:lnTo>
                    <a:pt x="1373035" y="881684"/>
                  </a:lnTo>
                  <a:lnTo>
                    <a:pt x="1382572" y="881684"/>
                  </a:lnTo>
                  <a:lnTo>
                    <a:pt x="1382572" y="872147"/>
                  </a:lnTo>
                  <a:close/>
                </a:path>
                <a:path w="1898014" h="882014">
                  <a:moveTo>
                    <a:pt x="1382572" y="436079"/>
                  </a:moveTo>
                  <a:lnTo>
                    <a:pt x="1373035" y="436079"/>
                  </a:lnTo>
                  <a:lnTo>
                    <a:pt x="1373035" y="445617"/>
                  </a:lnTo>
                  <a:lnTo>
                    <a:pt x="1382572" y="445617"/>
                  </a:lnTo>
                  <a:lnTo>
                    <a:pt x="1382572" y="436079"/>
                  </a:lnTo>
                  <a:close/>
                </a:path>
                <a:path w="1898014" h="882014">
                  <a:moveTo>
                    <a:pt x="1439786" y="872147"/>
                  </a:moveTo>
                  <a:lnTo>
                    <a:pt x="1430248" y="872147"/>
                  </a:lnTo>
                  <a:lnTo>
                    <a:pt x="1430248" y="881684"/>
                  </a:lnTo>
                  <a:lnTo>
                    <a:pt x="1439786" y="881684"/>
                  </a:lnTo>
                  <a:lnTo>
                    <a:pt x="1439786" y="872147"/>
                  </a:lnTo>
                  <a:close/>
                </a:path>
                <a:path w="1898014" h="882014">
                  <a:moveTo>
                    <a:pt x="1439786" y="436079"/>
                  </a:moveTo>
                  <a:lnTo>
                    <a:pt x="1430248" y="436079"/>
                  </a:lnTo>
                  <a:lnTo>
                    <a:pt x="1430248" y="445617"/>
                  </a:lnTo>
                  <a:lnTo>
                    <a:pt x="1439786" y="445617"/>
                  </a:lnTo>
                  <a:lnTo>
                    <a:pt x="1439786" y="436079"/>
                  </a:lnTo>
                  <a:close/>
                </a:path>
                <a:path w="1898014" h="882014">
                  <a:moveTo>
                    <a:pt x="1496999" y="872147"/>
                  </a:moveTo>
                  <a:lnTo>
                    <a:pt x="1487462" y="872147"/>
                  </a:lnTo>
                  <a:lnTo>
                    <a:pt x="1487462" y="881684"/>
                  </a:lnTo>
                  <a:lnTo>
                    <a:pt x="1496999" y="881684"/>
                  </a:lnTo>
                  <a:lnTo>
                    <a:pt x="1496999" y="872147"/>
                  </a:lnTo>
                  <a:close/>
                </a:path>
                <a:path w="1898014" h="882014">
                  <a:moveTo>
                    <a:pt x="1496999" y="436079"/>
                  </a:moveTo>
                  <a:lnTo>
                    <a:pt x="1487462" y="436079"/>
                  </a:lnTo>
                  <a:lnTo>
                    <a:pt x="1487462" y="445617"/>
                  </a:lnTo>
                  <a:lnTo>
                    <a:pt x="1496999" y="445617"/>
                  </a:lnTo>
                  <a:lnTo>
                    <a:pt x="1496999" y="436079"/>
                  </a:lnTo>
                  <a:close/>
                </a:path>
                <a:path w="1898014" h="882014">
                  <a:moveTo>
                    <a:pt x="1554200" y="872147"/>
                  </a:moveTo>
                  <a:lnTo>
                    <a:pt x="1544675" y="872147"/>
                  </a:lnTo>
                  <a:lnTo>
                    <a:pt x="1544675" y="881684"/>
                  </a:lnTo>
                  <a:lnTo>
                    <a:pt x="1554200" y="881684"/>
                  </a:lnTo>
                  <a:lnTo>
                    <a:pt x="1554200" y="872147"/>
                  </a:lnTo>
                  <a:close/>
                </a:path>
                <a:path w="1898014" h="882014">
                  <a:moveTo>
                    <a:pt x="1554200" y="436079"/>
                  </a:moveTo>
                  <a:lnTo>
                    <a:pt x="1544675" y="436079"/>
                  </a:lnTo>
                  <a:lnTo>
                    <a:pt x="1544675" y="445617"/>
                  </a:lnTo>
                  <a:lnTo>
                    <a:pt x="1554200" y="445617"/>
                  </a:lnTo>
                  <a:lnTo>
                    <a:pt x="1554200" y="436079"/>
                  </a:lnTo>
                  <a:close/>
                </a:path>
                <a:path w="1898014" h="882014">
                  <a:moveTo>
                    <a:pt x="1611414" y="872147"/>
                  </a:moveTo>
                  <a:lnTo>
                    <a:pt x="1601876" y="872147"/>
                  </a:lnTo>
                  <a:lnTo>
                    <a:pt x="1601876" y="881684"/>
                  </a:lnTo>
                  <a:lnTo>
                    <a:pt x="1611414" y="881684"/>
                  </a:lnTo>
                  <a:lnTo>
                    <a:pt x="1611414" y="872147"/>
                  </a:lnTo>
                  <a:close/>
                </a:path>
                <a:path w="1898014" h="882014">
                  <a:moveTo>
                    <a:pt x="1611414" y="436079"/>
                  </a:moveTo>
                  <a:lnTo>
                    <a:pt x="1601876" y="436079"/>
                  </a:lnTo>
                  <a:lnTo>
                    <a:pt x="1601876" y="445617"/>
                  </a:lnTo>
                  <a:lnTo>
                    <a:pt x="1611414" y="445617"/>
                  </a:lnTo>
                  <a:lnTo>
                    <a:pt x="1611414" y="436079"/>
                  </a:lnTo>
                  <a:close/>
                </a:path>
                <a:path w="1898014" h="882014">
                  <a:moveTo>
                    <a:pt x="1668627" y="872147"/>
                  </a:moveTo>
                  <a:lnTo>
                    <a:pt x="1659089" y="872147"/>
                  </a:lnTo>
                  <a:lnTo>
                    <a:pt x="1659089" y="881684"/>
                  </a:lnTo>
                  <a:lnTo>
                    <a:pt x="1668627" y="881684"/>
                  </a:lnTo>
                  <a:lnTo>
                    <a:pt x="1668627" y="872147"/>
                  </a:lnTo>
                  <a:close/>
                </a:path>
                <a:path w="1898014" h="882014">
                  <a:moveTo>
                    <a:pt x="1668627" y="436079"/>
                  </a:moveTo>
                  <a:lnTo>
                    <a:pt x="1659089" y="436079"/>
                  </a:lnTo>
                  <a:lnTo>
                    <a:pt x="1659089" y="445617"/>
                  </a:lnTo>
                  <a:lnTo>
                    <a:pt x="1668627" y="445617"/>
                  </a:lnTo>
                  <a:lnTo>
                    <a:pt x="1668627" y="436079"/>
                  </a:lnTo>
                  <a:close/>
                </a:path>
                <a:path w="1898014" h="882014">
                  <a:moveTo>
                    <a:pt x="1725828" y="872147"/>
                  </a:moveTo>
                  <a:lnTo>
                    <a:pt x="1716303" y="872147"/>
                  </a:lnTo>
                  <a:lnTo>
                    <a:pt x="1716303" y="881684"/>
                  </a:lnTo>
                  <a:lnTo>
                    <a:pt x="1725828" y="881684"/>
                  </a:lnTo>
                  <a:lnTo>
                    <a:pt x="1725828" y="872147"/>
                  </a:lnTo>
                  <a:close/>
                </a:path>
                <a:path w="1898014" h="882014">
                  <a:moveTo>
                    <a:pt x="1725828" y="436079"/>
                  </a:moveTo>
                  <a:lnTo>
                    <a:pt x="1716303" y="436079"/>
                  </a:lnTo>
                  <a:lnTo>
                    <a:pt x="1716303" y="445617"/>
                  </a:lnTo>
                  <a:lnTo>
                    <a:pt x="1725828" y="445617"/>
                  </a:lnTo>
                  <a:lnTo>
                    <a:pt x="1725828" y="436079"/>
                  </a:lnTo>
                  <a:close/>
                </a:path>
                <a:path w="1898014" h="882014">
                  <a:moveTo>
                    <a:pt x="1783041" y="872147"/>
                  </a:moveTo>
                  <a:lnTo>
                    <a:pt x="1773504" y="872147"/>
                  </a:lnTo>
                  <a:lnTo>
                    <a:pt x="1773504" y="881684"/>
                  </a:lnTo>
                  <a:lnTo>
                    <a:pt x="1783041" y="881684"/>
                  </a:lnTo>
                  <a:lnTo>
                    <a:pt x="1783041" y="872147"/>
                  </a:lnTo>
                  <a:close/>
                </a:path>
                <a:path w="1898014" h="882014">
                  <a:moveTo>
                    <a:pt x="1783041" y="436079"/>
                  </a:moveTo>
                  <a:lnTo>
                    <a:pt x="1773504" y="436079"/>
                  </a:lnTo>
                  <a:lnTo>
                    <a:pt x="1773504" y="445617"/>
                  </a:lnTo>
                  <a:lnTo>
                    <a:pt x="1783041" y="445617"/>
                  </a:lnTo>
                  <a:lnTo>
                    <a:pt x="1783041" y="436079"/>
                  </a:lnTo>
                  <a:close/>
                </a:path>
                <a:path w="1898014" h="882014">
                  <a:moveTo>
                    <a:pt x="1840255" y="872147"/>
                  </a:moveTo>
                  <a:lnTo>
                    <a:pt x="1830717" y="872147"/>
                  </a:lnTo>
                  <a:lnTo>
                    <a:pt x="1830717" y="881684"/>
                  </a:lnTo>
                  <a:lnTo>
                    <a:pt x="1840255" y="881684"/>
                  </a:lnTo>
                  <a:lnTo>
                    <a:pt x="1840255" y="872147"/>
                  </a:lnTo>
                  <a:close/>
                </a:path>
                <a:path w="1898014" h="882014">
                  <a:moveTo>
                    <a:pt x="1840255" y="436079"/>
                  </a:moveTo>
                  <a:lnTo>
                    <a:pt x="1830717" y="436079"/>
                  </a:lnTo>
                  <a:lnTo>
                    <a:pt x="1830717" y="445617"/>
                  </a:lnTo>
                  <a:lnTo>
                    <a:pt x="1840255" y="445617"/>
                  </a:lnTo>
                  <a:lnTo>
                    <a:pt x="1840255" y="436079"/>
                  </a:lnTo>
                  <a:close/>
                </a:path>
                <a:path w="1898014" h="882014">
                  <a:moveTo>
                    <a:pt x="1897468" y="872147"/>
                  </a:moveTo>
                  <a:lnTo>
                    <a:pt x="1887931" y="872147"/>
                  </a:lnTo>
                  <a:lnTo>
                    <a:pt x="1887931" y="881684"/>
                  </a:lnTo>
                  <a:lnTo>
                    <a:pt x="1897468" y="881684"/>
                  </a:lnTo>
                  <a:lnTo>
                    <a:pt x="1897468" y="872147"/>
                  </a:lnTo>
                  <a:close/>
                </a:path>
                <a:path w="1898014" h="882014">
                  <a:moveTo>
                    <a:pt x="1897468" y="436079"/>
                  </a:moveTo>
                  <a:lnTo>
                    <a:pt x="1887931" y="436079"/>
                  </a:lnTo>
                  <a:lnTo>
                    <a:pt x="1887931" y="445617"/>
                  </a:lnTo>
                  <a:lnTo>
                    <a:pt x="1897468" y="445617"/>
                  </a:lnTo>
                  <a:lnTo>
                    <a:pt x="1897468" y="436079"/>
                  </a:lnTo>
                  <a:close/>
                </a:path>
              </a:pathLst>
            </a:custGeom>
            <a:solidFill>
              <a:srgbClr val="C7C6C3"/>
            </a:solidFill>
          </p:spPr>
          <p:txBody>
            <a:bodyPr wrap="square" lIns="0" tIns="0" rIns="0" bIns="0" rtlCol="0"/>
            <a:lstStyle/>
            <a:p>
              <a:endParaRPr/>
            </a:p>
          </p:txBody>
        </p:sp>
        <p:sp>
          <p:nvSpPr>
            <p:cNvPr id="69" name="object 69"/>
            <p:cNvSpPr/>
            <p:nvPr/>
          </p:nvSpPr>
          <p:spPr>
            <a:xfrm>
              <a:off x="881875" y="4605502"/>
              <a:ext cx="1898014" cy="445770"/>
            </a:xfrm>
            <a:custGeom>
              <a:avLst/>
              <a:gdLst/>
              <a:ahLst/>
              <a:cxnLst/>
              <a:rect l="l" t="t" r="r" b="b"/>
              <a:pathLst>
                <a:path w="1898014" h="445770">
                  <a:moveTo>
                    <a:pt x="9537" y="0"/>
                  </a:moveTo>
                  <a:lnTo>
                    <a:pt x="0" y="0"/>
                  </a:lnTo>
                  <a:lnTo>
                    <a:pt x="0" y="9537"/>
                  </a:lnTo>
                  <a:lnTo>
                    <a:pt x="9537" y="9537"/>
                  </a:lnTo>
                  <a:lnTo>
                    <a:pt x="9537" y="0"/>
                  </a:lnTo>
                  <a:close/>
                </a:path>
                <a:path w="1898014" h="445770">
                  <a:moveTo>
                    <a:pt x="66751" y="0"/>
                  </a:moveTo>
                  <a:lnTo>
                    <a:pt x="57213" y="0"/>
                  </a:lnTo>
                  <a:lnTo>
                    <a:pt x="57213" y="9537"/>
                  </a:lnTo>
                  <a:lnTo>
                    <a:pt x="66751" y="9537"/>
                  </a:lnTo>
                  <a:lnTo>
                    <a:pt x="66751" y="0"/>
                  </a:lnTo>
                  <a:close/>
                </a:path>
                <a:path w="1898014" h="445770">
                  <a:moveTo>
                    <a:pt x="123964" y="436067"/>
                  </a:moveTo>
                  <a:lnTo>
                    <a:pt x="114427" y="436067"/>
                  </a:lnTo>
                  <a:lnTo>
                    <a:pt x="114427" y="445604"/>
                  </a:lnTo>
                  <a:lnTo>
                    <a:pt x="123964" y="445604"/>
                  </a:lnTo>
                  <a:lnTo>
                    <a:pt x="123964" y="436067"/>
                  </a:lnTo>
                  <a:close/>
                </a:path>
                <a:path w="1898014" h="445770">
                  <a:moveTo>
                    <a:pt x="123964" y="0"/>
                  </a:moveTo>
                  <a:lnTo>
                    <a:pt x="114427" y="0"/>
                  </a:lnTo>
                  <a:lnTo>
                    <a:pt x="114427" y="9537"/>
                  </a:lnTo>
                  <a:lnTo>
                    <a:pt x="123964" y="9537"/>
                  </a:lnTo>
                  <a:lnTo>
                    <a:pt x="123964" y="0"/>
                  </a:lnTo>
                  <a:close/>
                </a:path>
                <a:path w="1898014" h="445770">
                  <a:moveTo>
                    <a:pt x="181165" y="436067"/>
                  </a:moveTo>
                  <a:lnTo>
                    <a:pt x="171627" y="436067"/>
                  </a:lnTo>
                  <a:lnTo>
                    <a:pt x="171627" y="445604"/>
                  </a:lnTo>
                  <a:lnTo>
                    <a:pt x="181165" y="445604"/>
                  </a:lnTo>
                  <a:lnTo>
                    <a:pt x="181165" y="436067"/>
                  </a:lnTo>
                  <a:close/>
                </a:path>
                <a:path w="1898014" h="445770">
                  <a:moveTo>
                    <a:pt x="181165" y="0"/>
                  </a:moveTo>
                  <a:lnTo>
                    <a:pt x="171627" y="0"/>
                  </a:lnTo>
                  <a:lnTo>
                    <a:pt x="171627" y="9537"/>
                  </a:lnTo>
                  <a:lnTo>
                    <a:pt x="181165" y="9537"/>
                  </a:lnTo>
                  <a:lnTo>
                    <a:pt x="181165" y="0"/>
                  </a:lnTo>
                  <a:close/>
                </a:path>
                <a:path w="1898014" h="445770">
                  <a:moveTo>
                    <a:pt x="238379" y="436067"/>
                  </a:moveTo>
                  <a:lnTo>
                    <a:pt x="228841" y="436067"/>
                  </a:lnTo>
                  <a:lnTo>
                    <a:pt x="228841" y="445604"/>
                  </a:lnTo>
                  <a:lnTo>
                    <a:pt x="238379" y="445604"/>
                  </a:lnTo>
                  <a:lnTo>
                    <a:pt x="238379" y="436067"/>
                  </a:lnTo>
                  <a:close/>
                </a:path>
                <a:path w="1898014" h="445770">
                  <a:moveTo>
                    <a:pt x="238379" y="0"/>
                  </a:moveTo>
                  <a:lnTo>
                    <a:pt x="228841" y="0"/>
                  </a:lnTo>
                  <a:lnTo>
                    <a:pt x="228841" y="9537"/>
                  </a:lnTo>
                  <a:lnTo>
                    <a:pt x="238379" y="9537"/>
                  </a:lnTo>
                  <a:lnTo>
                    <a:pt x="238379" y="0"/>
                  </a:lnTo>
                  <a:close/>
                </a:path>
                <a:path w="1898014" h="445770">
                  <a:moveTo>
                    <a:pt x="295592" y="436067"/>
                  </a:moveTo>
                  <a:lnTo>
                    <a:pt x="286054" y="436067"/>
                  </a:lnTo>
                  <a:lnTo>
                    <a:pt x="286054" y="445604"/>
                  </a:lnTo>
                  <a:lnTo>
                    <a:pt x="295592" y="445604"/>
                  </a:lnTo>
                  <a:lnTo>
                    <a:pt x="295592" y="436067"/>
                  </a:lnTo>
                  <a:close/>
                </a:path>
                <a:path w="1898014" h="445770">
                  <a:moveTo>
                    <a:pt x="295592" y="0"/>
                  </a:moveTo>
                  <a:lnTo>
                    <a:pt x="286054" y="0"/>
                  </a:lnTo>
                  <a:lnTo>
                    <a:pt x="286054" y="9537"/>
                  </a:lnTo>
                  <a:lnTo>
                    <a:pt x="295592" y="9537"/>
                  </a:lnTo>
                  <a:lnTo>
                    <a:pt x="295592" y="0"/>
                  </a:lnTo>
                  <a:close/>
                </a:path>
                <a:path w="1898014" h="445770">
                  <a:moveTo>
                    <a:pt x="352793" y="436067"/>
                  </a:moveTo>
                  <a:lnTo>
                    <a:pt x="343268" y="436067"/>
                  </a:lnTo>
                  <a:lnTo>
                    <a:pt x="343268" y="445604"/>
                  </a:lnTo>
                  <a:lnTo>
                    <a:pt x="352793" y="445604"/>
                  </a:lnTo>
                  <a:lnTo>
                    <a:pt x="352793" y="436067"/>
                  </a:lnTo>
                  <a:close/>
                </a:path>
                <a:path w="1898014" h="445770">
                  <a:moveTo>
                    <a:pt x="352793" y="0"/>
                  </a:moveTo>
                  <a:lnTo>
                    <a:pt x="343268" y="0"/>
                  </a:lnTo>
                  <a:lnTo>
                    <a:pt x="343268" y="9537"/>
                  </a:lnTo>
                  <a:lnTo>
                    <a:pt x="352793" y="9537"/>
                  </a:lnTo>
                  <a:lnTo>
                    <a:pt x="352793" y="0"/>
                  </a:lnTo>
                  <a:close/>
                </a:path>
                <a:path w="1898014" h="445770">
                  <a:moveTo>
                    <a:pt x="410006" y="436067"/>
                  </a:moveTo>
                  <a:lnTo>
                    <a:pt x="400469" y="436067"/>
                  </a:lnTo>
                  <a:lnTo>
                    <a:pt x="400469" y="445604"/>
                  </a:lnTo>
                  <a:lnTo>
                    <a:pt x="410006" y="445604"/>
                  </a:lnTo>
                  <a:lnTo>
                    <a:pt x="410006" y="436067"/>
                  </a:lnTo>
                  <a:close/>
                </a:path>
                <a:path w="1898014" h="445770">
                  <a:moveTo>
                    <a:pt x="410006" y="0"/>
                  </a:moveTo>
                  <a:lnTo>
                    <a:pt x="400469" y="0"/>
                  </a:lnTo>
                  <a:lnTo>
                    <a:pt x="400469" y="9537"/>
                  </a:lnTo>
                  <a:lnTo>
                    <a:pt x="410006" y="9537"/>
                  </a:lnTo>
                  <a:lnTo>
                    <a:pt x="410006" y="0"/>
                  </a:lnTo>
                  <a:close/>
                </a:path>
                <a:path w="1898014" h="445770">
                  <a:moveTo>
                    <a:pt x="467220" y="436067"/>
                  </a:moveTo>
                  <a:lnTo>
                    <a:pt x="457682" y="436067"/>
                  </a:lnTo>
                  <a:lnTo>
                    <a:pt x="457682" y="445604"/>
                  </a:lnTo>
                  <a:lnTo>
                    <a:pt x="467220" y="445604"/>
                  </a:lnTo>
                  <a:lnTo>
                    <a:pt x="467220" y="436067"/>
                  </a:lnTo>
                  <a:close/>
                </a:path>
                <a:path w="1898014" h="445770">
                  <a:moveTo>
                    <a:pt x="467220" y="0"/>
                  </a:moveTo>
                  <a:lnTo>
                    <a:pt x="457682" y="0"/>
                  </a:lnTo>
                  <a:lnTo>
                    <a:pt x="457682" y="9537"/>
                  </a:lnTo>
                  <a:lnTo>
                    <a:pt x="467220" y="9537"/>
                  </a:lnTo>
                  <a:lnTo>
                    <a:pt x="467220" y="0"/>
                  </a:lnTo>
                  <a:close/>
                </a:path>
                <a:path w="1898014" h="445770">
                  <a:moveTo>
                    <a:pt x="524433" y="436067"/>
                  </a:moveTo>
                  <a:lnTo>
                    <a:pt x="514896" y="436067"/>
                  </a:lnTo>
                  <a:lnTo>
                    <a:pt x="514896" y="445604"/>
                  </a:lnTo>
                  <a:lnTo>
                    <a:pt x="524433" y="445604"/>
                  </a:lnTo>
                  <a:lnTo>
                    <a:pt x="524433" y="436067"/>
                  </a:lnTo>
                  <a:close/>
                </a:path>
                <a:path w="1898014" h="445770">
                  <a:moveTo>
                    <a:pt x="524433" y="0"/>
                  </a:moveTo>
                  <a:lnTo>
                    <a:pt x="514896" y="0"/>
                  </a:lnTo>
                  <a:lnTo>
                    <a:pt x="514896" y="9537"/>
                  </a:lnTo>
                  <a:lnTo>
                    <a:pt x="524433" y="9537"/>
                  </a:lnTo>
                  <a:lnTo>
                    <a:pt x="524433" y="0"/>
                  </a:lnTo>
                  <a:close/>
                </a:path>
                <a:path w="1898014" h="445770">
                  <a:moveTo>
                    <a:pt x="581634" y="436067"/>
                  </a:moveTo>
                  <a:lnTo>
                    <a:pt x="572096" y="436067"/>
                  </a:lnTo>
                  <a:lnTo>
                    <a:pt x="572096" y="445604"/>
                  </a:lnTo>
                  <a:lnTo>
                    <a:pt x="581634" y="445604"/>
                  </a:lnTo>
                  <a:lnTo>
                    <a:pt x="581634" y="436067"/>
                  </a:lnTo>
                  <a:close/>
                </a:path>
                <a:path w="1898014" h="445770">
                  <a:moveTo>
                    <a:pt x="581634" y="0"/>
                  </a:moveTo>
                  <a:lnTo>
                    <a:pt x="572096" y="0"/>
                  </a:lnTo>
                  <a:lnTo>
                    <a:pt x="572096" y="9537"/>
                  </a:lnTo>
                  <a:lnTo>
                    <a:pt x="581634" y="9537"/>
                  </a:lnTo>
                  <a:lnTo>
                    <a:pt x="581634" y="0"/>
                  </a:lnTo>
                  <a:close/>
                </a:path>
                <a:path w="1898014" h="445770">
                  <a:moveTo>
                    <a:pt x="638848" y="436067"/>
                  </a:moveTo>
                  <a:lnTo>
                    <a:pt x="629310" y="436067"/>
                  </a:lnTo>
                  <a:lnTo>
                    <a:pt x="629310" y="445604"/>
                  </a:lnTo>
                  <a:lnTo>
                    <a:pt x="638848" y="445604"/>
                  </a:lnTo>
                  <a:lnTo>
                    <a:pt x="638848" y="436067"/>
                  </a:lnTo>
                  <a:close/>
                </a:path>
                <a:path w="1898014" h="445770">
                  <a:moveTo>
                    <a:pt x="638848" y="0"/>
                  </a:moveTo>
                  <a:lnTo>
                    <a:pt x="629310" y="0"/>
                  </a:lnTo>
                  <a:lnTo>
                    <a:pt x="629310" y="9537"/>
                  </a:lnTo>
                  <a:lnTo>
                    <a:pt x="638848" y="9537"/>
                  </a:lnTo>
                  <a:lnTo>
                    <a:pt x="638848" y="0"/>
                  </a:lnTo>
                  <a:close/>
                </a:path>
                <a:path w="1898014" h="445770">
                  <a:moveTo>
                    <a:pt x="696061" y="436067"/>
                  </a:moveTo>
                  <a:lnTo>
                    <a:pt x="686523" y="436067"/>
                  </a:lnTo>
                  <a:lnTo>
                    <a:pt x="686523" y="445604"/>
                  </a:lnTo>
                  <a:lnTo>
                    <a:pt x="696061" y="445604"/>
                  </a:lnTo>
                  <a:lnTo>
                    <a:pt x="696061" y="436067"/>
                  </a:lnTo>
                  <a:close/>
                </a:path>
                <a:path w="1898014" h="445770">
                  <a:moveTo>
                    <a:pt x="696061" y="0"/>
                  </a:moveTo>
                  <a:lnTo>
                    <a:pt x="686523" y="0"/>
                  </a:lnTo>
                  <a:lnTo>
                    <a:pt x="686523" y="9537"/>
                  </a:lnTo>
                  <a:lnTo>
                    <a:pt x="696061" y="9537"/>
                  </a:lnTo>
                  <a:lnTo>
                    <a:pt x="696061" y="0"/>
                  </a:lnTo>
                  <a:close/>
                </a:path>
                <a:path w="1898014" h="445770">
                  <a:moveTo>
                    <a:pt x="753262" y="436067"/>
                  </a:moveTo>
                  <a:lnTo>
                    <a:pt x="743737" y="436067"/>
                  </a:lnTo>
                  <a:lnTo>
                    <a:pt x="743737" y="445604"/>
                  </a:lnTo>
                  <a:lnTo>
                    <a:pt x="753262" y="445604"/>
                  </a:lnTo>
                  <a:lnTo>
                    <a:pt x="753262" y="436067"/>
                  </a:lnTo>
                  <a:close/>
                </a:path>
                <a:path w="1898014" h="445770">
                  <a:moveTo>
                    <a:pt x="753262" y="0"/>
                  </a:moveTo>
                  <a:lnTo>
                    <a:pt x="743737" y="0"/>
                  </a:lnTo>
                  <a:lnTo>
                    <a:pt x="743737" y="9537"/>
                  </a:lnTo>
                  <a:lnTo>
                    <a:pt x="753262" y="9537"/>
                  </a:lnTo>
                  <a:lnTo>
                    <a:pt x="753262" y="0"/>
                  </a:lnTo>
                  <a:close/>
                </a:path>
                <a:path w="1898014" h="445770">
                  <a:moveTo>
                    <a:pt x="810475" y="436067"/>
                  </a:moveTo>
                  <a:lnTo>
                    <a:pt x="800938" y="436067"/>
                  </a:lnTo>
                  <a:lnTo>
                    <a:pt x="800938" y="445604"/>
                  </a:lnTo>
                  <a:lnTo>
                    <a:pt x="810475" y="445604"/>
                  </a:lnTo>
                  <a:lnTo>
                    <a:pt x="810475" y="436067"/>
                  </a:lnTo>
                  <a:close/>
                </a:path>
                <a:path w="1898014" h="445770">
                  <a:moveTo>
                    <a:pt x="810475" y="0"/>
                  </a:moveTo>
                  <a:lnTo>
                    <a:pt x="800938" y="0"/>
                  </a:lnTo>
                  <a:lnTo>
                    <a:pt x="800938" y="9537"/>
                  </a:lnTo>
                  <a:lnTo>
                    <a:pt x="810475" y="9537"/>
                  </a:lnTo>
                  <a:lnTo>
                    <a:pt x="810475" y="0"/>
                  </a:lnTo>
                  <a:close/>
                </a:path>
                <a:path w="1898014" h="445770">
                  <a:moveTo>
                    <a:pt x="867689" y="436067"/>
                  </a:moveTo>
                  <a:lnTo>
                    <a:pt x="858151" y="436067"/>
                  </a:lnTo>
                  <a:lnTo>
                    <a:pt x="858151" y="445604"/>
                  </a:lnTo>
                  <a:lnTo>
                    <a:pt x="867689" y="445604"/>
                  </a:lnTo>
                  <a:lnTo>
                    <a:pt x="867689" y="436067"/>
                  </a:lnTo>
                  <a:close/>
                </a:path>
                <a:path w="1898014" h="445770">
                  <a:moveTo>
                    <a:pt x="867689" y="0"/>
                  </a:moveTo>
                  <a:lnTo>
                    <a:pt x="858151" y="0"/>
                  </a:lnTo>
                  <a:lnTo>
                    <a:pt x="858151" y="9537"/>
                  </a:lnTo>
                  <a:lnTo>
                    <a:pt x="867689" y="9537"/>
                  </a:lnTo>
                  <a:lnTo>
                    <a:pt x="867689" y="0"/>
                  </a:lnTo>
                  <a:close/>
                </a:path>
                <a:path w="1898014" h="445770">
                  <a:moveTo>
                    <a:pt x="924902" y="436067"/>
                  </a:moveTo>
                  <a:lnTo>
                    <a:pt x="915365" y="436067"/>
                  </a:lnTo>
                  <a:lnTo>
                    <a:pt x="915365" y="445604"/>
                  </a:lnTo>
                  <a:lnTo>
                    <a:pt x="924902" y="445604"/>
                  </a:lnTo>
                  <a:lnTo>
                    <a:pt x="924902" y="436067"/>
                  </a:lnTo>
                  <a:close/>
                </a:path>
                <a:path w="1898014" h="445770">
                  <a:moveTo>
                    <a:pt x="924902" y="0"/>
                  </a:moveTo>
                  <a:lnTo>
                    <a:pt x="915365" y="0"/>
                  </a:lnTo>
                  <a:lnTo>
                    <a:pt x="915365" y="9537"/>
                  </a:lnTo>
                  <a:lnTo>
                    <a:pt x="924902" y="9537"/>
                  </a:lnTo>
                  <a:lnTo>
                    <a:pt x="924902" y="0"/>
                  </a:lnTo>
                  <a:close/>
                </a:path>
                <a:path w="1898014" h="445770">
                  <a:moveTo>
                    <a:pt x="982103" y="436067"/>
                  </a:moveTo>
                  <a:lnTo>
                    <a:pt x="972566" y="436067"/>
                  </a:lnTo>
                  <a:lnTo>
                    <a:pt x="972566" y="445604"/>
                  </a:lnTo>
                  <a:lnTo>
                    <a:pt x="982103" y="445604"/>
                  </a:lnTo>
                  <a:lnTo>
                    <a:pt x="982103" y="436067"/>
                  </a:lnTo>
                  <a:close/>
                </a:path>
                <a:path w="1898014" h="445770">
                  <a:moveTo>
                    <a:pt x="982103" y="0"/>
                  </a:moveTo>
                  <a:lnTo>
                    <a:pt x="972566" y="0"/>
                  </a:lnTo>
                  <a:lnTo>
                    <a:pt x="972566" y="9537"/>
                  </a:lnTo>
                  <a:lnTo>
                    <a:pt x="982103" y="9537"/>
                  </a:lnTo>
                  <a:lnTo>
                    <a:pt x="982103" y="0"/>
                  </a:lnTo>
                  <a:close/>
                </a:path>
                <a:path w="1898014" h="445770">
                  <a:moveTo>
                    <a:pt x="1039317" y="436067"/>
                  </a:moveTo>
                  <a:lnTo>
                    <a:pt x="1029779" y="436067"/>
                  </a:lnTo>
                  <a:lnTo>
                    <a:pt x="1029779" y="445604"/>
                  </a:lnTo>
                  <a:lnTo>
                    <a:pt x="1039317" y="445604"/>
                  </a:lnTo>
                  <a:lnTo>
                    <a:pt x="1039317" y="436067"/>
                  </a:lnTo>
                  <a:close/>
                </a:path>
                <a:path w="1898014" h="445770">
                  <a:moveTo>
                    <a:pt x="1039317" y="0"/>
                  </a:moveTo>
                  <a:lnTo>
                    <a:pt x="1029779" y="0"/>
                  </a:lnTo>
                  <a:lnTo>
                    <a:pt x="1029779" y="9537"/>
                  </a:lnTo>
                  <a:lnTo>
                    <a:pt x="1039317" y="9537"/>
                  </a:lnTo>
                  <a:lnTo>
                    <a:pt x="1039317" y="0"/>
                  </a:lnTo>
                  <a:close/>
                </a:path>
                <a:path w="1898014" h="445770">
                  <a:moveTo>
                    <a:pt x="1096530" y="436067"/>
                  </a:moveTo>
                  <a:lnTo>
                    <a:pt x="1086993" y="436067"/>
                  </a:lnTo>
                  <a:lnTo>
                    <a:pt x="1086993" y="445604"/>
                  </a:lnTo>
                  <a:lnTo>
                    <a:pt x="1096530" y="445604"/>
                  </a:lnTo>
                  <a:lnTo>
                    <a:pt x="1096530" y="436067"/>
                  </a:lnTo>
                  <a:close/>
                </a:path>
                <a:path w="1898014" h="445770">
                  <a:moveTo>
                    <a:pt x="1096530" y="0"/>
                  </a:moveTo>
                  <a:lnTo>
                    <a:pt x="1086993" y="0"/>
                  </a:lnTo>
                  <a:lnTo>
                    <a:pt x="1086993" y="9537"/>
                  </a:lnTo>
                  <a:lnTo>
                    <a:pt x="1096530" y="9537"/>
                  </a:lnTo>
                  <a:lnTo>
                    <a:pt x="1096530" y="0"/>
                  </a:lnTo>
                  <a:close/>
                </a:path>
                <a:path w="1898014" h="445770">
                  <a:moveTo>
                    <a:pt x="1153731" y="436067"/>
                  </a:moveTo>
                  <a:lnTo>
                    <a:pt x="1144206" y="436067"/>
                  </a:lnTo>
                  <a:lnTo>
                    <a:pt x="1144206" y="445604"/>
                  </a:lnTo>
                  <a:lnTo>
                    <a:pt x="1153731" y="445604"/>
                  </a:lnTo>
                  <a:lnTo>
                    <a:pt x="1153731" y="436067"/>
                  </a:lnTo>
                  <a:close/>
                </a:path>
                <a:path w="1898014" h="445770">
                  <a:moveTo>
                    <a:pt x="1153731" y="0"/>
                  </a:moveTo>
                  <a:lnTo>
                    <a:pt x="1144206" y="0"/>
                  </a:lnTo>
                  <a:lnTo>
                    <a:pt x="1144206" y="9537"/>
                  </a:lnTo>
                  <a:lnTo>
                    <a:pt x="1153731" y="9537"/>
                  </a:lnTo>
                  <a:lnTo>
                    <a:pt x="1153731" y="0"/>
                  </a:lnTo>
                  <a:close/>
                </a:path>
                <a:path w="1898014" h="445770">
                  <a:moveTo>
                    <a:pt x="1210945" y="436067"/>
                  </a:moveTo>
                  <a:lnTo>
                    <a:pt x="1201407" y="436067"/>
                  </a:lnTo>
                  <a:lnTo>
                    <a:pt x="1201407" y="445604"/>
                  </a:lnTo>
                  <a:lnTo>
                    <a:pt x="1210945" y="445604"/>
                  </a:lnTo>
                  <a:lnTo>
                    <a:pt x="1210945" y="436067"/>
                  </a:lnTo>
                  <a:close/>
                </a:path>
                <a:path w="1898014" h="445770">
                  <a:moveTo>
                    <a:pt x="1210945" y="0"/>
                  </a:moveTo>
                  <a:lnTo>
                    <a:pt x="1201407" y="0"/>
                  </a:lnTo>
                  <a:lnTo>
                    <a:pt x="1201407" y="9537"/>
                  </a:lnTo>
                  <a:lnTo>
                    <a:pt x="1210945" y="9537"/>
                  </a:lnTo>
                  <a:lnTo>
                    <a:pt x="1210945" y="0"/>
                  </a:lnTo>
                  <a:close/>
                </a:path>
                <a:path w="1898014" h="445770">
                  <a:moveTo>
                    <a:pt x="1268158" y="436067"/>
                  </a:moveTo>
                  <a:lnTo>
                    <a:pt x="1258620" y="436067"/>
                  </a:lnTo>
                  <a:lnTo>
                    <a:pt x="1258620" y="445604"/>
                  </a:lnTo>
                  <a:lnTo>
                    <a:pt x="1268158" y="445604"/>
                  </a:lnTo>
                  <a:lnTo>
                    <a:pt x="1268158" y="436067"/>
                  </a:lnTo>
                  <a:close/>
                </a:path>
                <a:path w="1898014" h="445770">
                  <a:moveTo>
                    <a:pt x="1268158" y="0"/>
                  </a:moveTo>
                  <a:lnTo>
                    <a:pt x="1258620" y="0"/>
                  </a:lnTo>
                  <a:lnTo>
                    <a:pt x="1258620" y="9537"/>
                  </a:lnTo>
                  <a:lnTo>
                    <a:pt x="1268158" y="9537"/>
                  </a:lnTo>
                  <a:lnTo>
                    <a:pt x="1268158" y="0"/>
                  </a:lnTo>
                  <a:close/>
                </a:path>
                <a:path w="1898014" h="445770">
                  <a:moveTo>
                    <a:pt x="1325359" y="436067"/>
                  </a:moveTo>
                  <a:lnTo>
                    <a:pt x="1315834" y="436067"/>
                  </a:lnTo>
                  <a:lnTo>
                    <a:pt x="1315834" y="445604"/>
                  </a:lnTo>
                  <a:lnTo>
                    <a:pt x="1325359" y="445604"/>
                  </a:lnTo>
                  <a:lnTo>
                    <a:pt x="1325359" y="436067"/>
                  </a:lnTo>
                  <a:close/>
                </a:path>
                <a:path w="1898014" h="445770">
                  <a:moveTo>
                    <a:pt x="1325359" y="0"/>
                  </a:moveTo>
                  <a:lnTo>
                    <a:pt x="1315834" y="0"/>
                  </a:lnTo>
                  <a:lnTo>
                    <a:pt x="1315834" y="9537"/>
                  </a:lnTo>
                  <a:lnTo>
                    <a:pt x="1325359" y="9537"/>
                  </a:lnTo>
                  <a:lnTo>
                    <a:pt x="1325359" y="0"/>
                  </a:lnTo>
                  <a:close/>
                </a:path>
                <a:path w="1898014" h="445770">
                  <a:moveTo>
                    <a:pt x="1382572" y="436067"/>
                  </a:moveTo>
                  <a:lnTo>
                    <a:pt x="1373035" y="436067"/>
                  </a:lnTo>
                  <a:lnTo>
                    <a:pt x="1373035" y="445604"/>
                  </a:lnTo>
                  <a:lnTo>
                    <a:pt x="1382572" y="445604"/>
                  </a:lnTo>
                  <a:lnTo>
                    <a:pt x="1382572" y="436067"/>
                  </a:lnTo>
                  <a:close/>
                </a:path>
                <a:path w="1898014" h="445770">
                  <a:moveTo>
                    <a:pt x="1382572" y="0"/>
                  </a:moveTo>
                  <a:lnTo>
                    <a:pt x="1373035" y="0"/>
                  </a:lnTo>
                  <a:lnTo>
                    <a:pt x="1373035" y="9537"/>
                  </a:lnTo>
                  <a:lnTo>
                    <a:pt x="1382572" y="9537"/>
                  </a:lnTo>
                  <a:lnTo>
                    <a:pt x="1382572" y="0"/>
                  </a:lnTo>
                  <a:close/>
                </a:path>
                <a:path w="1898014" h="445770">
                  <a:moveTo>
                    <a:pt x="1439786" y="436067"/>
                  </a:moveTo>
                  <a:lnTo>
                    <a:pt x="1430248" y="436067"/>
                  </a:lnTo>
                  <a:lnTo>
                    <a:pt x="1430248" y="445604"/>
                  </a:lnTo>
                  <a:lnTo>
                    <a:pt x="1439786" y="445604"/>
                  </a:lnTo>
                  <a:lnTo>
                    <a:pt x="1439786" y="436067"/>
                  </a:lnTo>
                  <a:close/>
                </a:path>
                <a:path w="1898014" h="445770">
                  <a:moveTo>
                    <a:pt x="1439786" y="0"/>
                  </a:moveTo>
                  <a:lnTo>
                    <a:pt x="1430248" y="0"/>
                  </a:lnTo>
                  <a:lnTo>
                    <a:pt x="1430248" y="9537"/>
                  </a:lnTo>
                  <a:lnTo>
                    <a:pt x="1439786" y="9537"/>
                  </a:lnTo>
                  <a:lnTo>
                    <a:pt x="1439786" y="0"/>
                  </a:lnTo>
                  <a:close/>
                </a:path>
                <a:path w="1898014" h="445770">
                  <a:moveTo>
                    <a:pt x="1496999" y="436067"/>
                  </a:moveTo>
                  <a:lnTo>
                    <a:pt x="1487462" y="436067"/>
                  </a:lnTo>
                  <a:lnTo>
                    <a:pt x="1487462" y="445604"/>
                  </a:lnTo>
                  <a:lnTo>
                    <a:pt x="1496999" y="445604"/>
                  </a:lnTo>
                  <a:lnTo>
                    <a:pt x="1496999" y="436067"/>
                  </a:lnTo>
                  <a:close/>
                </a:path>
                <a:path w="1898014" h="445770">
                  <a:moveTo>
                    <a:pt x="1496999" y="0"/>
                  </a:moveTo>
                  <a:lnTo>
                    <a:pt x="1487462" y="0"/>
                  </a:lnTo>
                  <a:lnTo>
                    <a:pt x="1487462" y="9537"/>
                  </a:lnTo>
                  <a:lnTo>
                    <a:pt x="1496999" y="9537"/>
                  </a:lnTo>
                  <a:lnTo>
                    <a:pt x="1496999" y="0"/>
                  </a:lnTo>
                  <a:close/>
                </a:path>
                <a:path w="1898014" h="445770">
                  <a:moveTo>
                    <a:pt x="1554200" y="436067"/>
                  </a:moveTo>
                  <a:lnTo>
                    <a:pt x="1544675" y="436067"/>
                  </a:lnTo>
                  <a:lnTo>
                    <a:pt x="1544675" y="445604"/>
                  </a:lnTo>
                  <a:lnTo>
                    <a:pt x="1554200" y="445604"/>
                  </a:lnTo>
                  <a:lnTo>
                    <a:pt x="1554200" y="436067"/>
                  </a:lnTo>
                  <a:close/>
                </a:path>
                <a:path w="1898014" h="445770">
                  <a:moveTo>
                    <a:pt x="1554200" y="0"/>
                  </a:moveTo>
                  <a:lnTo>
                    <a:pt x="1544675" y="0"/>
                  </a:lnTo>
                  <a:lnTo>
                    <a:pt x="1544675" y="9537"/>
                  </a:lnTo>
                  <a:lnTo>
                    <a:pt x="1554200" y="9537"/>
                  </a:lnTo>
                  <a:lnTo>
                    <a:pt x="1554200" y="0"/>
                  </a:lnTo>
                  <a:close/>
                </a:path>
                <a:path w="1898014" h="445770">
                  <a:moveTo>
                    <a:pt x="1611414" y="436067"/>
                  </a:moveTo>
                  <a:lnTo>
                    <a:pt x="1601876" y="436067"/>
                  </a:lnTo>
                  <a:lnTo>
                    <a:pt x="1601876" y="445604"/>
                  </a:lnTo>
                  <a:lnTo>
                    <a:pt x="1611414" y="445604"/>
                  </a:lnTo>
                  <a:lnTo>
                    <a:pt x="1611414" y="436067"/>
                  </a:lnTo>
                  <a:close/>
                </a:path>
                <a:path w="1898014" h="445770">
                  <a:moveTo>
                    <a:pt x="1611414" y="0"/>
                  </a:moveTo>
                  <a:lnTo>
                    <a:pt x="1601876" y="0"/>
                  </a:lnTo>
                  <a:lnTo>
                    <a:pt x="1601876" y="9537"/>
                  </a:lnTo>
                  <a:lnTo>
                    <a:pt x="1611414" y="9537"/>
                  </a:lnTo>
                  <a:lnTo>
                    <a:pt x="1611414" y="0"/>
                  </a:lnTo>
                  <a:close/>
                </a:path>
                <a:path w="1898014" h="445770">
                  <a:moveTo>
                    <a:pt x="1668627" y="436067"/>
                  </a:moveTo>
                  <a:lnTo>
                    <a:pt x="1659089" y="436067"/>
                  </a:lnTo>
                  <a:lnTo>
                    <a:pt x="1659089" y="445604"/>
                  </a:lnTo>
                  <a:lnTo>
                    <a:pt x="1668627" y="445604"/>
                  </a:lnTo>
                  <a:lnTo>
                    <a:pt x="1668627" y="436067"/>
                  </a:lnTo>
                  <a:close/>
                </a:path>
                <a:path w="1898014" h="445770">
                  <a:moveTo>
                    <a:pt x="1668627" y="0"/>
                  </a:moveTo>
                  <a:lnTo>
                    <a:pt x="1659089" y="0"/>
                  </a:lnTo>
                  <a:lnTo>
                    <a:pt x="1659089" y="9537"/>
                  </a:lnTo>
                  <a:lnTo>
                    <a:pt x="1668627" y="9537"/>
                  </a:lnTo>
                  <a:lnTo>
                    <a:pt x="1668627" y="0"/>
                  </a:lnTo>
                  <a:close/>
                </a:path>
                <a:path w="1898014" h="445770">
                  <a:moveTo>
                    <a:pt x="1725828" y="436067"/>
                  </a:moveTo>
                  <a:lnTo>
                    <a:pt x="1716303" y="436067"/>
                  </a:lnTo>
                  <a:lnTo>
                    <a:pt x="1716303" y="445604"/>
                  </a:lnTo>
                  <a:lnTo>
                    <a:pt x="1725828" y="445604"/>
                  </a:lnTo>
                  <a:lnTo>
                    <a:pt x="1725828" y="436067"/>
                  </a:lnTo>
                  <a:close/>
                </a:path>
                <a:path w="1898014" h="445770">
                  <a:moveTo>
                    <a:pt x="1725828" y="0"/>
                  </a:moveTo>
                  <a:lnTo>
                    <a:pt x="1716303" y="0"/>
                  </a:lnTo>
                  <a:lnTo>
                    <a:pt x="1716303" y="9537"/>
                  </a:lnTo>
                  <a:lnTo>
                    <a:pt x="1725828" y="9537"/>
                  </a:lnTo>
                  <a:lnTo>
                    <a:pt x="1725828" y="0"/>
                  </a:lnTo>
                  <a:close/>
                </a:path>
                <a:path w="1898014" h="445770">
                  <a:moveTo>
                    <a:pt x="1783041" y="436067"/>
                  </a:moveTo>
                  <a:lnTo>
                    <a:pt x="1773504" y="436067"/>
                  </a:lnTo>
                  <a:lnTo>
                    <a:pt x="1773504" y="445604"/>
                  </a:lnTo>
                  <a:lnTo>
                    <a:pt x="1783041" y="445604"/>
                  </a:lnTo>
                  <a:lnTo>
                    <a:pt x="1783041" y="436067"/>
                  </a:lnTo>
                  <a:close/>
                </a:path>
                <a:path w="1898014" h="445770">
                  <a:moveTo>
                    <a:pt x="1783041" y="0"/>
                  </a:moveTo>
                  <a:lnTo>
                    <a:pt x="1773504" y="0"/>
                  </a:lnTo>
                  <a:lnTo>
                    <a:pt x="1773504" y="9537"/>
                  </a:lnTo>
                  <a:lnTo>
                    <a:pt x="1783041" y="9537"/>
                  </a:lnTo>
                  <a:lnTo>
                    <a:pt x="1783041" y="0"/>
                  </a:lnTo>
                  <a:close/>
                </a:path>
                <a:path w="1898014" h="445770">
                  <a:moveTo>
                    <a:pt x="1840255" y="436067"/>
                  </a:moveTo>
                  <a:lnTo>
                    <a:pt x="1830717" y="436067"/>
                  </a:lnTo>
                  <a:lnTo>
                    <a:pt x="1830717" y="445604"/>
                  </a:lnTo>
                  <a:lnTo>
                    <a:pt x="1840255" y="445604"/>
                  </a:lnTo>
                  <a:lnTo>
                    <a:pt x="1840255" y="436067"/>
                  </a:lnTo>
                  <a:close/>
                </a:path>
                <a:path w="1898014" h="445770">
                  <a:moveTo>
                    <a:pt x="1840255" y="0"/>
                  </a:moveTo>
                  <a:lnTo>
                    <a:pt x="1830717" y="0"/>
                  </a:lnTo>
                  <a:lnTo>
                    <a:pt x="1830717" y="9537"/>
                  </a:lnTo>
                  <a:lnTo>
                    <a:pt x="1840255" y="9537"/>
                  </a:lnTo>
                  <a:lnTo>
                    <a:pt x="1840255" y="0"/>
                  </a:lnTo>
                  <a:close/>
                </a:path>
                <a:path w="1898014" h="445770">
                  <a:moveTo>
                    <a:pt x="1897468" y="436067"/>
                  </a:moveTo>
                  <a:lnTo>
                    <a:pt x="1887931" y="436067"/>
                  </a:lnTo>
                  <a:lnTo>
                    <a:pt x="1887931" y="445604"/>
                  </a:lnTo>
                  <a:lnTo>
                    <a:pt x="1897468" y="445604"/>
                  </a:lnTo>
                  <a:lnTo>
                    <a:pt x="1897468" y="436067"/>
                  </a:lnTo>
                  <a:close/>
                </a:path>
                <a:path w="1898014" h="445770">
                  <a:moveTo>
                    <a:pt x="1897468" y="0"/>
                  </a:moveTo>
                  <a:lnTo>
                    <a:pt x="1887931" y="0"/>
                  </a:lnTo>
                  <a:lnTo>
                    <a:pt x="1887931" y="9537"/>
                  </a:lnTo>
                  <a:lnTo>
                    <a:pt x="1897468" y="9537"/>
                  </a:lnTo>
                  <a:lnTo>
                    <a:pt x="1897468" y="0"/>
                  </a:lnTo>
                  <a:close/>
                </a:path>
              </a:pathLst>
            </a:custGeom>
            <a:solidFill>
              <a:srgbClr val="C7C6C3"/>
            </a:solidFill>
          </p:spPr>
          <p:txBody>
            <a:bodyPr wrap="square" lIns="0" tIns="0" rIns="0" bIns="0" rtlCol="0"/>
            <a:lstStyle/>
            <a:p>
              <a:endParaRPr/>
            </a:p>
          </p:txBody>
        </p:sp>
      </p:grpSp>
      <p:sp>
        <p:nvSpPr>
          <p:cNvPr id="70" name="object 70"/>
          <p:cNvSpPr txBox="1"/>
          <p:nvPr/>
        </p:nvSpPr>
        <p:spPr>
          <a:xfrm>
            <a:off x="722845" y="5827990"/>
            <a:ext cx="76835" cy="163195"/>
          </a:xfrm>
          <a:prstGeom prst="rect">
            <a:avLst/>
          </a:prstGeom>
        </p:spPr>
        <p:txBody>
          <a:bodyPr vert="horz" wrap="square" lIns="0" tIns="12700" rIns="0" bIns="0" rtlCol="0">
            <a:spAutoFit/>
          </a:bodyPr>
          <a:lstStyle/>
          <a:p>
            <a:pPr>
              <a:lnSpc>
                <a:spcPct val="100000"/>
              </a:lnSpc>
              <a:spcBef>
                <a:spcPts val="100"/>
              </a:spcBef>
            </a:pPr>
            <a:r>
              <a:rPr sz="900" b="1" dirty="0">
                <a:solidFill>
                  <a:srgbClr val="605D5C"/>
                </a:solidFill>
                <a:latin typeface="Segoe UI Semibold"/>
                <a:cs typeface="Segoe UI Semibold"/>
              </a:rPr>
              <a:t>2</a:t>
            </a:r>
            <a:endParaRPr sz="900">
              <a:latin typeface="Segoe UI Semibold"/>
              <a:cs typeface="Segoe UI Semibold"/>
            </a:endParaRPr>
          </a:p>
        </p:txBody>
      </p:sp>
      <p:sp>
        <p:nvSpPr>
          <p:cNvPr id="71" name="object 71"/>
          <p:cNvSpPr txBox="1"/>
          <p:nvPr/>
        </p:nvSpPr>
        <p:spPr>
          <a:xfrm>
            <a:off x="722845" y="5391917"/>
            <a:ext cx="76835" cy="163195"/>
          </a:xfrm>
          <a:prstGeom prst="rect">
            <a:avLst/>
          </a:prstGeom>
        </p:spPr>
        <p:txBody>
          <a:bodyPr vert="horz" wrap="square" lIns="0" tIns="12700" rIns="0" bIns="0" rtlCol="0">
            <a:spAutoFit/>
          </a:bodyPr>
          <a:lstStyle/>
          <a:p>
            <a:pPr>
              <a:lnSpc>
                <a:spcPct val="100000"/>
              </a:lnSpc>
              <a:spcBef>
                <a:spcPts val="100"/>
              </a:spcBef>
            </a:pPr>
            <a:r>
              <a:rPr sz="900" b="1" dirty="0">
                <a:solidFill>
                  <a:srgbClr val="605D5C"/>
                </a:solidFill>
                <a:latin typeface="Segoe UI Semibold"/>
                <a:cs typeface="Segoe UI Semibold"/>
              </a:rPr>
              <a:t>3</a:t>
            </a:r>
            <a:endParaRPr sz="900">
              <a:latin typeface="Segoe UI Semibold"/>
              <a:cs typeface="Segoe UI Semibold"/>
            </a:endParaRPr>
          </a:p>
        </p:txBody>
      </p:sp>
      <p:sp>
        <p:nvSpPr>
          <p:cNvPr id="72" name="object 72"/>
          <p:cNvSpPr txBox="1"/>
          <p:nvPr/>
        </p:nvSpPr>
        <p:spPr>
          <a:xfrm>
            <a:off x="720610" y="4955845"/>
            <a:ext cx="78740" cy="163195"/>
          </a:xfrm>
          <a:prstGeom prst="rect">
            <a:avLst/>
          </a:prstGeom>
        </p:spPr>
        <p:txBody>
          <a:bodyPr vert="horz" wrap="square" lIns="0" tIns="12700" rIns="0" bIns="0" rtlCol="0">
            <a:spAutoFit/>
          </a:bodyPr>
          <a:lstStyle/>
          <a:p>
            <a:pPr>
              <a:lnSpc>
                <a:spcPct val="100000"/>
              </a:lnSpc>
              <a:spcBef>
                <a:spcPts val="100"/>
              </a:spcBef>
            </a:pPr>
            <a:r>
              <a:rPr sz="900" b="1" dirty="0">
                <a:solidFill>
                  <a:srgbClr val="605D5C"/>
                </a:solidFill>
                <a:latin typeface="Segoe UI Semibold"/>
                <a:cs typeface="Segoe UI Semibold"/>
              </a:rPr>
              <a:t>4</a:t>
            </a:r>
            <a:endParaRPr sz="900">
              <a:latin typeface="Segoe UI Semibold"/>
              <a:cs typeface="Segoe UI Semibold"/>
            </a:endParaRPr>
          </a:p>
        </p:txBody>
      </p:sp>
      <p:sp>
        <p:nvSpPr>
          <p:cNvPr id="73" name="object 73"/>
          <p:cNvSpPr txBox="1"/>
          <p:nvPr/>
        </p:nvSpPr>
        <p:spPr>
          <a:xfrm>
            <a:off x="550068" y="4072001"/>
            <a:ext cx="1941195" cy="610870"/>
          </a:xfrm>
          <a:prstGeom prst="rect">
            <a:avLst/>
          </a:prstGeom>
        </p:spPr>
        <p:txBody>
          <a:bodyPr vert="horz" wrap="square" lIns="0" tIns="45085" rIns="0" bIns="0" rtlCol="0">
            <a:spAutoFit/>
          </a:bodyPr>
          <a:lstStyle/>
          <a:p>
            <a:pPr marR="5080">
              <a:lnSpc>
                <a:spcPts val="1430"/>
              </a:lnSpc>
              <a:spcBef>
                <a:spcPts val="355"/>
              </a:spcBef>
            </a:pPr>
            <a:r>
              <a:rPr sz="1400" spc="-75" dirty="0">
                <a:latin typeface="Trebuchet MS"/>
                <a:cs typeface="Trebuchet MS"/>
              </a:rPr>
              <a:t>RelationshipSatisfaction</a:t>
            </a:r>
            <a:r>
              <a:rPr sz="1400" spc="90" dirty="0">
                <a:latin typeface="Trebuchet MS"/>
                <a:cs typeface="Trebuchet MS"/>
              </a:rPr>
              <a:t> </a:t>
            </a:r>
            <a:r>
              <a:rPr sz="1400" spc="-55" dirty="0">
                <a:latin typeface="Trebuchet MS"/>
                <a:cs typeface="Trebuchet MS"/>
              </a:rPr>
              <a:t>by </a:t>
            </a:r>
            <a:r>
              <a:rPr sz="1400" spc="-20" dirty="0">
                <a:latin typeface="Trebuchet MS"/>
                <a:cs typeface="Trebuchet MS"/>
              </a:rPr>
              <a:t>Year</a:t>
            </a:r>
            <a:endParaRPr sz="1400">
              <a:latin typeface="Trebuchet MS"/>
              <a:cs typeface="Trebuchet MS"/>
            </a:endParaRPr>
          </a:p>
          <a:p>
            <a:pPr marL="172720">
              <a:lnSpc>
                <a:spcPct val="100000"/>
              </a:lnSpc>
              <a:spcBef>
                <a:spcPts val="409"/>
              </a:spcBef>
            </a:pPr>
            <a:r>
              <a:rPr sz="900" b="1" dirty="0">
                <a:solidFill>
                  <a:srgbClr val="605D5C"/>
                </a:solidFill>
                <a:latin typeface="Segoe UI Semibold"/>
                <a:cs typeface="Segoe UI Semibold"/>
              </a:rPr>
              <a:t>5</a:t>
            </a:r>
            <a:endParaRPr sz="900">
              <a:latin typeface="Segoe UI Semibold"/>
              <a:cs typeface="Segoe UI Semibold"/>
            </a:endParaRPr>
          </a:p>
        </p:txBody>
      </p:sp>
      <p:sp>
        <p:nvSpPr>
          <p:cNvPr id="74" name="object 74"/>
          <p:cNvSpPr txBox="1"/>
          <p:nvPr/>
        </p:nvSpPr>
        <p:spPr>
          <a:xfrm>
            <a:off x="1733835" y="6531741"/>
            <a:ext cx="215900" cy="163195"/>
          </a:xfrm>
          <a:prstGeom prst="rect">
            <a:avLst/>
          </a:prstGeom>
        </p:spPr>
        <p:txBody>
          <a:bodyPr vert="horz" wrap="square" lIns="0" tIns="12700" rIns="0" bIns="0" rtlCol="0">
            <a:spAutoFit/>
          </a:bodyPr>
          <a:lstStyle/>
          <a:p>
            <a:pPr>
              <a:lnSpc>
                <a:spcPct val="100000"/>
              </a:lnSpc>
              <a:spcBef>
                <a:spcPts val="100"/>
              </a:spcBef>
            </a:pPr>
            <a:r>
              <a:rPr sz="900" spc="-50" dirty="0">
                <a:latin typeface="Trebuchet MS"/>
                <a:cs typeface="Trebuchet MS"/>
              </a:rPr>
              <a:t>Year</a:t>
            </a:r>
            <a:endParaRPr sz="900">
              <a:latin typeface="Trebuchet MS"/>
              <a:cs typeface="Trebuchet MS"/>
            </a:endParaRPr>
          </a:p>
        </p:txBody>
      </p:sp>
      <p:sp>
        <p:nvSpPr>
          <p:cNvPr id="75" name="object 75"/>
          <p:cNvSpPr txBox="1"/>
          <p:nvPr/>
        </p:nvSpPr>
        <p:spPr>
          <a:xfrm>
            <a:off x="534203" y="4911575"/>
            <a:ext cx="140335" cy="1132205"/>
          </a:xfrm>
          <a:prstGeom prst="rect">
            <a:avLst/>
          </a:prstGeom>
        </p:spPr>
        <p:txBody>
          <a:bodyPr vert="vert270" wrap="square" lIns="0" tIns="0" rIns="0" bIns="0" rtlCol="0">
            <a:spAutoFit/>
          </a:bodyPr>
          <a:lstStyle/>
          <a:p>
            <a:pPr marL="12700">
              <a:lnSpc>
                <a:spcPts val="980"/>
              </a:lnSpc>
            </a:pPr>
            <a:r>
              <a:rPr sz="900" spc="-45" dirty="0">
                <a:latin typeface="Trebuchet MS"/>
                <a:cs typeface="Trebuchet MS"/>
              </a:rPr>
              <a:t>RelationshipSatisfaction</a:t>
            </a:r>
            <a:endParaRPr sz="900">
              <a:latin typeface="Trebuchet MS"/>
              <a:cs typeface="Trebuchet MS"/>
            </a:endParaRPr>
          </a:p>
        </p:txBody>
      </p:sp>
      <p:sp>
        <p:nvSpPr>
          <p:cNvPr id="76" name="object 76"/>
          <p:cNvSpPr/>
          <p:nvPr/>
        </p:nvSpPr>
        <p:spPr>
          <a:xfrm>
            <a:off x="977226" y="4632210"/>
            <a:ext cx="10160" cy="1727200"/>
          </a:xfrm>
          <a:custGeom>
            <a:avLst/>
            <a:gdLst/>
            <a:ahLst/>
            <a:cxnLst/>
            <a:rect l="l" t="t" r="r" b="b"/>
            <a:pathLst>
              <a:path w="10159" h="1727200">
                <a:moveTo>
                  <a:pt x="9537" y="1717573"/>
                </a:moveTo>
                <a:lnTo>
                  <a:pt x="0" y="1717573"/>
                </a:lnTo>
                <a:lnTo>
                  <a:pt x="0" y="1727123"/>
                </a:lnTo>
                <a:lnTo>
                  <a:pt x="9537" y="1727123"/>
                </a:lnTo>
                <a:lnTo>
                  <a:pt x="9537" y="1717573"/>
                </a:lnTo>
                <a:close/>
              </a:path>
              <a:path w="10159" h="1727200">
                <a:moveTo>
                  <a:pt x="9537" y="1660321"/>
                </a:moveTo>
                <a:lnTo>
                  <a:pt x="0" y="1660321"/>
                </a:lnTo>
                <a:lnTo>
                  <a:pt x="0" y="1669872"/>
                </a:lnTo>
                <a:lnTo>
                  <a:pt x="9537" y="1669872"/>
                </a:lnTo>
                <a:lnTo>
                  <a:pt x="9537" y="1660321"/>
                </a:lnTo>
                <a:close/>
              </a:path>
              <a:path w="10159" h="1727200">
                <a:moveTo>
                  <a:pt x="9537" y="1603070"/>
                </a:moveTo>
                <a:lnTo>
                  <a:pt x="0" y="1603070"/>
                </a:lnTo>
                <a:lnTo>
                  <a:pt x="0" y="1612620"/>
                </a:lnTo>
                <a:lnTo>
                  <a:pt x="9537" y="1612620"/>
                </a:lnTo>
                <a:lnTo>
                  <a:pt x="9537" y="1603070"/>
                </a:lnTo>
                <a:close/>
              </a:path>
              <a:path w="10159" h="1727200">
                <a:moveTo>
                  <a:pt x="9537" y="1545818"/>
                </a:moveTo>
                <a:lnTo>
                  <a:pt x="0" y="1545818"/>
                </a:lnTo>
                <a:lnTo>
                  <a:pt x="0" y="1555369"/>
                </a:lnTo>
                <a:lnTo>
                  <a:pt x="9537" y="1555369"/>
                </a:lnTo>
                <a:lnTo>
                  <a:pt x="9537" y="1545818"/>
                </a:lnTo>
                <a:close/>
              </a:path>
              <a:path w="10159" h="1727200">
                <a:moveTo>
                  <a:pt x="9537" y="1488567"/>
                </a:moveTo>
                <a:lnTo>
                  <a:pt x="0" y="1488567"/>
                </a:lnTo>
                <a:lnTo>
                  <a:pt x="0" y="1498104"/>
                </a:lnTo>
                <a:lnTo>
                  <a:pt x="9537" y="1498104"/>
                </a:lnTo>
                <a:lnTo>
                  <a:pt x="9537" y="1488567"/>
                </a:lnTo>
                <a:close/>
              </a:path>
              <a:path w="10159" h="1727200">
                <a:moveTo>
                  <a:pt x="9537" y="1431315"/>
                </a:moveTo>
                <a:lnTo>
                  <a:pt x="0" y="1431315"/>
                </a:lnTo>
                <a:lnTo>
                  <a:pt x="0" y="1440853"/>
                </a:lnTo>
                <a:lnTo>
                  <a:pt x="9537" y="1440853"/>
                </a:lnTo>
                <a:lnTo>
                  <a:pt x="9537" y="1431315"/>
                </a:lnTo>
                <a:close/>
              </a:path>
              <a:path w="10159" h="1727200">
                <a:moveTo>
                  <a:pt x="9537" y="1374063"/>
                </a:moveTo>
                <a:lnTo>
                  <a:pt x="0" y="1374063"/>
                </a:lnTo>
                <a:lnTo>
                  <a:pt x="0" y="1383601"/>
                </a:lnTo>
                <a:lnTo>
                  <a:pt x="9537" y="1383601"/>
                </a:lnTo>
                <a:lnTo>
                  <a:pt x="9537" y="1374063"/>
                </a:lnTo>
                <a:close/>
              </a:path>
              <a:path w="10159" h="1727200">
                <a:moveTo>
                  <a:pt x="9537" y="1316812"/>
                </a:moveTo>
                <a:lnTo>
                  <a:pt x="0" y="1316812"/>
                </a:lnTo>
                <a:lnTo>
                  <a:pt x="0" y="1326349"/>
                </a:lnTo>
                <a:lnTo>
                  <a:pt x="9537" y="1326349"/>
                </a:lnTo>
                <a:lnTo>
                  <a:pt x="9537" y="1316812"/>
                </a:lnTo>
                <a:close/>
              </a:path>
              <a:path w="10159" h="1727200">
                <a:moveTo>
                  <a:pt x="9537" y="1259560"/>
                </a:moveTo>
                <a:lnTo>
                  <a:pt x="0" y="1259560"/>
                </a:lnTo>
                <a:lnTo>
                  <a:pt x="0" y="1269098"/>
                </a:lnTo>
                <a:lnTo>
                  <a:pt x="9537" y="1269098"/>
                </a:lnTo>
                <a:lnTo>
                  <a:pt x="9537" y="1259560"/>
                </a:lnTo>
                <a:close/>
              </a:path>
              <a:path w="10159" h="1727200">
                <a:moveTo>
                  <a:pt x="9537" y="1202309"/>
                </a:moveTo>
                <a:lnTo>
                  <a:pt x="0" y="1202309"/>
                </a:lnTo>
                <a:lnTo>
                  <a:pt x="0" y="1211846"/>
                </a:lnTo>
                <a:lnTo>
                  <a:pt x="9537" y="1211846"/>
                </a:lnTo>
                <a:lnTo>
                  <a:pt x="9537" y="1202309"/>
                </a:lnTo>
                <a:close/>
              </a:path>
              <a:path w="10159" h="1727200">
                <a:moveTo>
                  <a:pt x="9537" y="1145057"/>
                </a:moveTo>
                <a:lnTo>
                  <a:pt x="0" y="1145057"/>
                </a:lnTo>
                <a:lnTo>
                  <a:pt x="0" y="1154595"/>
                </a:lnTo>
                <a:lnTo>
                  <a:pt x="9537" y="1154595"/>
                </a:lnTo>
                <a:lnTo>
                  <a:pt x="9537" y="1145057"/>
                </a:lnTo>
                <a:close/>
              </a:path>
              <a:path w="10159" h="1727200">
                <a:moveTo>
                  <a:pt x="9537" y="1087805"/>
                </a:moveTo>
                <a:lnTo>
                  <a:pt x="0" y="1087805"/>
                </a:lnTo>
                <a:lnTo>
                  <a:pt x="0" y="1097343"/>
                </a:lnTo>
                <a:lnTo>
                  <a:pt x="9537" y="1097343"/>
                </a:lnTo>
                <a:lnTo>
                  <a:pt x="9537" y="1087805"/>
                </a:lnTo>
                <a:close/>
              </a:path>
              <a:path w="10159" h="1727200">
                <a:moveTo>
                  <a:pt x="9537" y="1030554"/>
                </a:moveTo>
                <a:lnTo>
                  <a:pt x="0" y="1030554"/>
                </a:lnTo>
                <a:lnTo>
                  <a:pt x="0" y="1040091"/>
                </a:lnTo>
                <a:lnTo>
                  <a:pt x="9537" y="1040091"/>
                </a:lnTo>
                <a:lnTo>
                  <a:pt x="9537" y="1030554"/>
                </a:lnTo>
                <a:close/>
              </a:path>
              <a:path w="10159" h="1727200">
                <a:moveTo>
                  <a:pt x="9537" y="973302"/>
                </a:moveTo>
                <a:lnTo>
                  <a:pt x="0" y="973302"/>
                </a:lnTo>
                <a:lnTo>
                  <a:pt x="0" y="982840"/>
                </a:lnTo>
                <a:lnTo>
                  <a:pt x="9537" y="982840"/>
                </a:lnTo>
                <a:lnTo>
                  <a:pt x="9537" y="973302"/>
                </a:lnTo>
                <a:close/>
              </a:path>
              <a:path w="10159" h="1727200">
                <a:moveTo>
                  <a:pt x="9537" y="916038"/>
                </a:moveTo>
                <a:lnTo>
                  <a:pt x="0" y="916038"/>
                </a:lnTo>
                <a:lnTo>
                  <a:pt x="0" y="925588"/>
                </a:lnTo>
                <a:lnTo>
                  <a:pt x="9537" y="925588"/>
                </a:lnTo>
                <a:lnTo>
                  <a:pt x="9537" y="916038"/>
                </a:lnTo>
                <a:close/>
              </a:path>
              <a:path w="10159" h="1727200">
                <a:moveTo>
                  <a:pt x="9537" y="858786"/>
                </a:moveTo>
                <a:lnTo>
                  <a:pt x="0" y="858786"/>
                </a:lnTo>
                <a:lnTo>
                  <a:pt x="0" y="868337"/>
                </a:lnTo>
                <a:lnTo>
                  <a:pt x="9537" y="868337"/>
                </a:lnTo>
                <a:lnTo>
                  <a:pt x="9537" y="858786"/>
                </a:lnTo>
                <a:close/>
              </a:path>
              <a:path w="10159" h="1727200">
                <a:moveTo>
                  <a:pt x="9537" y="801535"/>
                </a:moveTo>
                <a:lnTo>
                  <a:pt x="0" y="801535"/>
                </a:lnTo>
                <a:lnTo>
                  <a:pt x="0" y="811085"/>
                </a:lnTo>
                <a:lnTo>
                  <a:pt x="9537" y="811085"/>
                </a:lnTo>
                <a:lnTo>
                  <a:pt x="9537" y="801535"/>
                </a:lnTo>
                <a:close/>
              </a:path>
              <a:path w="10159" h="1727200">
                <a:moveTo>
                  <a:pt x="9537" y="744283"/>
                </a:moveTo>
                <a:lnTo>
                  <a:pt x="0" y="744283"/>
                </a:lnTo>
                <a:lnTo>
                  <a:pt x="0" y="753833"/>
                </a:lnTo>
                <a:lnTo>
                  <a:pt x="9537" y="753833"/>
                </a:lnTo>
                <a:lnTo>
                  <a:pt x="9537" y="744283"/>
                </a:lnTo>
                <a:close/>
              </a:path>
              <a:path w="10159" h="1727200">
                <a:moveTo>
                  <a:pt x="9537" y="687031"/>
                </a:moveTo>
                <a:lnTo>
                  <a:pt x="0" y="687031"/>
                </a:lnTo>
                <a:lnTo>
                  <a:pt x="0" y="696582"/>
                </a:lnTo>
                <a:lnTo>
                  <a:pt x="9537" y="696582"/>
                </a:lnTo>
                <a:lnTo>
                  <a:pt x="9537" y="687031"/>
                </a:lnTo>
                <a:close/>
              </a:path>
              <a:path w="10159" h="1727200">
                <a:moveTo>
                  <a:pt x="9537" y="629780"/>
                </a:moveTo>
                <a:lnTo>
                  <a:pt x="0" y="629780"/>
                </a:lnTo>
                <a:lnTo>
                  <a:pt x="0" y="639318"/>
                </a:lnTo>
                <a:lnTo>
                  <a:pt x="9537" y="639318"/>
                </a:lnTo>
                <a:lnTo>
                  <a:pt x="9537" y="629780"/>
                </a:lnTo>
                <a:close/>
              </a:path>
              <a:path w="10159" h="1727200">
                <a:moveTo>
                  <a:pt x="9537" y="572528"/>
                </a:moveTo>
                <a:lnTo>
                  <a:pt x="0" y="572528"/>
                </a:lnTo>
                <a:lnTo>
                  <a:pt x="0" y="582066"/>
                </a:lnTo>
                <a:lnTo>
                  <a:pt x="9537" y="582066"/>
                </a:lnTo>
                <a:lnTo>
                  <a:pt x="9537" y="572528"/>
                </a:lnTo>
                <a:close/>
              </a:path>
              <a:path w="10159" h="1727200">
                <a:moveTo>
                  <a:pt x="9537" y="515277"/>
                </a:moveTo>
                <a:lnTo>
                  <a:pt x="0" y="515277"/>
                </a:lnTo>
                <a:lnTo>
                  <a:pt x="0" y="524814"/>
                </a:lnTo>
                <a:lnTo>
                  <a:pt x="9537" y="524814"/>
                </a:lnTo>
                <a:lnTo>
                  <a:pt x="9537" y="515277"/>
                </a:lnTo>
                <a:close/>
              </a:path>
              <a:path w="10159" h="1727200">
                <a:moveTo>
                  <a:pt x="9537" y="458025"/>
                </a:moveTo>
                <a:lnTo>
                  <a:pt x="0" y="458025"/>
                </a:lnTo>
                <a:lnTo>
                  <a:pt x="0" y="467563"/>
                </a:lnTo>
                <a:lnTo>
                  <a:pt x="9537" y="467563"/>
                </a:lnTo>
                <a:lnTo>
                  <a:pt x="9537" y="458025"/>
                </a:lnTo>
                <a:close/>
              </a:path>
              <a:path w="10159" h="1727200">
                <a:moveTo>
                  <a:pt x="9537" y="400773"/>
                </a:moveTo>
                <a:lnTo>
                  <a:pt x="0" y="400773"/>
                </a:lnTo>
                <a:lnTo>
                  <a:pt x="0" y="410311"/>
                </a:lnTo>
                <a:lnTo>
                  <a:pt x="9537" y="410311"/>
                </a:lnTo>
                <a:lnTo>
                  <a:pt x="9537" y="400773"/>
                </a:lnTo>
                <a:close/>
              </a:path>
              <a:path w="10159" h="1727200">
                <a:moveTo>
                  <a:pt x="9537" y="343522"/>
                </a:moveTo>
                <a:lnTo>
                  <a:pt x="0" y="343522"/>
                </a:lnTo>
                <a:lnTo>
                  <a:pt x="0" y="353060"/>
                </a:lnTo>
                <a:lnTo>
                  <a:pt x="9537" y="353060"/>
                </a:lnTo>
                <a:lnTo>
                  <a:pt x="9537" y="343522"/>
                </a:lnTo>
                <a:close/>
              </a:path>
              <a:path w="10159" h="1727200">
                <a:moveTo>
                  <a:pt x="9537" y="286270"/>
                </a:moveTo>
                <a:lnTo>
                  <a:pt x="0" y="286270"/>
                </a:lnTo>
                <a:lnTo>
                  <a:pt x="0" y="295808"/>
                </a:lnTo>
                <a:lnTo>
                  <a:pt x="9537" y="295808"/>
                </a:lnTo>
                <a:lnTo>
                  <a:pt x="9537" y="286270"/>
                </a:lnTo>
                <a:close/>
              </a:path>
              <a:path w="10159" h="1727200">
                <a:moveTo>
                  <a:pt x="9537" y="229019"/>
                </a:moveTo>
                <a:lnTo>
                  <a:pt x="0" y="229019"/>
                </a:lnTo>
                <a:lnTo>
                  <a:pt x="0" y="238556"/>
                </a:lnTo>
                <a:lnTo>
                  <a:pt x="9537" y="238556"/>
                </a:lnTo>
                <a:lnTo>
                  <a:pt x="9537" y="229019"/>
                </a:lnTo>
                <a:close/>
              </a:path>
              <a:path w="10159" h="1727200">
                <a:moveTo>
                  <a:pt x="9537" y="171767"/>
                </a:moveTo>
                <a:lnTo>
                  <a:pt x="0" y="171767"/>
                </a:lnTo>
                <a:lnTo>
                  <a:pt x="0" y="181305"/>
                </a:lnTo>
                <a:lnTo>
                  <a:pt x="9537" y="181305"/>
                </a:lnTo>
                <a:lnTo>
                  <a:pt x="9537" y="171767"/>
                </a:lnTo>
                <a:close/>
              </a:path>
              <a:path w="10159" h="1727200">
                <a:moveTo>
                  <a:pt x="9537" y="114503"/>
                </a:moveTo>
                <a:lnTo>
                  <a:pt x="0" y="114503"/>
                </a:lnTo>
                <a:lnTo>
                  <a:pt x="0" y="124053"/>
                </a:lnTo>
                <a:lnTo>
                  <a:pt x="9537" y="124053"/>
                </a:lnTo>
                <a:lnTo>
                  <a:pt x="9537" y="114503"/>
                </a:lnTo>
                <a:close/>
              </a:path>
              <a:path w="10159" h="1727200">
                <a:moveTo>
                  <a:pt x="9537" y="57251"/>
                </a:moveTo>
                <a:lnTo>
                  <a:pt x="0" y="57251"/>
                </a:lnTo>
                <a:lnTo>
                  <a:pt x="0" y="66802"/>
                </a:lnTo>
                <a:lnTo>
                  <a:pt x="9537" y="66802"/>
                </a:lnTo>
                <a:lnTo>
                  <a:pt x="9537" y="57251"/>
                </a:lnTo>
                <a:close/>
              </a:path>
              <a:path w="10159" h="1727200">
                <a:moveTo>
                  <a:pt x="9537" y="0"/>
                </a:moveTo>
                <a:lnTo>
                  <a:pt x="0" y="0"/>
                </a:lnTo>
                <a:lnTo>
                  <a:pt x="0" y="9550"/>
                </a:lnTo>
                <a:lnTo>
                  <a:pt x="9537" y="9550"/>
                </a:lnTo>
                <a:lnTo>
                  <a:pt x="9537" y="0"/>
                </a:lnTo>
                <a:close/>
              </a:path>
            </a:pathLst>
          </a:custGeom>
          <a:solidFill>
            <a:srgbClr val="C7C6C3"/>
          </a:solidFill>
        </p:spPr>
        <p:txBody>
          <a:bodyPr wrap="square" lIns="0" tIns="0" rIns="0" bIns="0" rtlCol="0"/>
          <a:lstStyle/>
          <a:p>
            <a:endParaRPr/>
          </a:p>
        </p:txBody>
      </p:sp>
      <p:sp>
        <p:nvSpPr>
          <p:cNvPr id="77" name="object 77"/>
          <p:cNvSpPr txBox="1"/>
          <p:nvPr/>
        </p:nvSpPr>
        <p:spPr>
          <a:xfrm>
            <a:off x="863747" y="6375251"/>
            <a:ext cx="249554" cy="163195"/>
          </a:xfrm>
          <a:prstGeom prst="rect">
            <a:avLst/>
          </a:prstGeom>
        </p:spPr>
        <p:txBody>
          <a:bodyPr vert="horz" wrap="square" lIns="0" tIns="12700" rIns="0" bIns="0" rtlCol="0">
            <a:spAutoFit/>
          </a:bodyPr>
          <a:lstStyle/>
          <a:p>
            <a:pPr>
              <a:lnSpc>
                <a:spcPct val="100000"/>
              </a:lnSpc>
              <a:spcBef>
                <a:spcPts val="100"/>
              </a:spcBef>
            </a:pPr>
            <a:r>
              <a:rPr sz="900" b="1" spc="-20" dirty="0">
                <a:solidFill>
                  <a:srgbClr val="605D5C"/>
                </a:solidFill>
                <a:latin typeface="Segoe UI Semibold"/>
                <a:cs typeface="Segoe UI Semibold"/>
              </a:rPr>
              <a:t>2015</a:t>
            </a:r>
            <a:endParaRPr sz="900">
              <a:latin typeface="Segoe UI Semibold"/>
              <a:cs typeface="Segoe UI Semibold"/>
            </a:endParaRPr>
          </a:p>
        </p:txBody>
      </p:sp>
      <p:sp>
        <p:nvSpPr>
          <p:cNvPr id="78" name="object 78"/>
          <p:cNvSpPr/>
          <p:nvPr/>
        </p:nvSpPr>
        <p:spPr>
          <a:xfrm>
            <a:off x="2202522" y="4632210"/>
            <a:ext cx="10160" cy="1727200"/>
          </a:xfrm>
          <a:custGeom>
            <a:avLst/>
            <a:gdLst/>
            <a:ahLst/>
            <a:cxnLst/>
            <a:rect l="l" t="t" r="r" b="b"/>
            <a:pathLst>
              <a:path w="10160" h="1727200">
                <a:moveTo>
                  <a:pt x="9537" y="1717573"/>
                </a:moveTo>
                <a:lnTo>
                  <a:pt x="0" y="1717573"/>
                </a:lnTo>
                <a:lnTo>
                  <a:pt x="0" y="1727123"/>
                </a:lnTo>
                <a:lnTo>
                  <a:pt x="9537" y="1727123"/>
                </a:lnTo>
                <a:lnTo>
                  <a:pt x="9537" y="1717573"/>
                </a:lnTo>
                <a:close/>
              </a:path>
              <a:path w="10160" h="1727200">
                <a:moveTo>
                  <a:pt x="9537" y="1660321"/>
                </a:moveTo>
                <a:lnTo>
                  <a:pt x="0" y="1660321"/>
                </a:lnTo>
                <a:lnTo>
                  <a:pt x="0" y="1669872"/>
                </a:lnTo>
                <a:lnTo>
                  <a:pt x="9537" y="1669872"/>
                </a:lnTo>
                <a:lnTo>
                  <a:pt x="9537" y="1660321"/>
                </a:lnTo>
                <a:close/>
              </a:path>
              <a:path w="10160" h="1727200">
                <a:moveTo>
                  <a:pt x="9537" y="1603070"/>
                </a:moveTo>
                <a:lnTo>
                  <a:pt x="0" y="1603070"/>
                </a:lnTo>
                <a:lnTo>
                  <a:pt x="0" y="1612620"/>
                </a:lnTo>
                <a:lnTo>
                  <a:pt x="9537" y="1612620"/>
                </a:lnTo>
                <a:lnTo>
                  <a:pt x="9537" y="1603070"/>
                </a:lnTo>
                <a:close/>
              </a:path>
              <a:path w="10160" h="1727200">
                <a:moveTo>
                  <a:pt x="9537" y="1545818"/>
                </a:moveTo>
                <a:lnTo>
                  <a:pt x="0" y="1545818"/>
                </a:lnTo>
                <a:lnTo>
                  <a:pt x="0" y="1555369"/>
                </a:lnTo>
                <a:lnTo>
                  <a:pt x="9537" y="1555369"/>
                </a:lnTo>
                <a:lnTo>
                  <a:pt x="9537" y="1545818"/>
                </a:lnTo>
                <a:close/>
              </a:path>
              <a:path w="10160" h="1727200">
                <a:moveTo>
                  <a:pt x="9537" y="1488567"/>
                </a:moveTo>
                <a:lnTo>
                  <a:pt x="0" y="1488567"/>
                </a:lnTo>
                <a:lnTo>
                  <a:pt x="0" y="1498104"/>
                </a:lnTo>
                <a:lnTo>
                  <a:pt x="9537" y="1498104"/>
                </a:lnTo>
                <a:lnTo>
                  <a:pt x="9537" y="1488567"/>
                </a:lnTo>
                <a:close/>
              </a:path>
              <a:path w="10160" h="1727200">
                <a:moveTo>
                  <a:pt x="9537" y="1431315"/>
                </a:moveTo>
                <a:lnTo>
                  <a:pt x="0" y="1431315"/>
                </a:lnTo>
                <a:lnTo>
                  <a:pt x="0" y="1440853"/>
                </a:lnTo>
                <a:lnTo>
                  <a:pt x="9537" y="1440853"/>
                </a:lnTo>
                <a:lnTo>
                  <a:pt x="9537" y="1431315"/>
                </a:lnTo>
                <a:close/>
              </a:path>
              <a:path w="10160" h="1727200">
                <a:moveTo>
                  <a:pt x="9537" y="1374063"/>
                </a:moveTo>
                <a:lnTo>
                  <a:pt x="0" y="1374063"/>
                </a:lnTo>
                <a:lnTo>
                  <a:pt x="0" y="1383601"/>
                </a:lnTo>
                <a:lnTo>
                  <a:pt x="9537" y="1383601"/>
                </a:lnTo>
                <a:lnTo>
                  <a:pt x="9537" y="1374063"/>
                </a:lnTo>
                <a:close/>
              </a:path>
              <a:path w="10160" h="1727200">
                <a:moveTo>
                  <a:pt x="9537" y="1316812"/>
                </a:moveTo>
                <a:lnTo>
                  <a:pt x="0" y="1316812"/>
                </a:lnTo>
                <a:lnTo>
                  <a:pt x="0" y="1326349"/>
                </a:lnTo>
                <a:lnTo>
                  <a:pt x="9537" y="1326349"/>
                </a:lnTo>
                <a:lnTo>
                  <a:pt x="9537" y="1316812"/>
                </a:lnTo>
                <a:close/>
              </a:path>
              <a:path w="10160" h="1727200">
                <a:moveTo>
                  <a:pt x="9537" y="1259560"/>
                </a:moveTo>
                <a:lnTo>
                  <a:pt x="0" y="1259560"/>
                </a:lnTo>
                <a:lnTo>
                  <a:pt x="0" y="1269098"/>
                </a:lnTo>
                <a:lnTo>
                  <a:pt x="9537" y="1269098"/>
                </a:lnTo>
                <a:lnTo>
                  <a:pt x="9537" y="1259560"/>
                </a:lnTo>
                <a:close/>
              </a:path>
              <a:path w="10160" h="1727200">
                <a:moveTo>
                  <a:pt x="9537" y="1202309"/>
                </a:moveTo>
                <a:lnTo>
                  <a:pt x="0" y="1202309"/>
                </a:lnTo>
                <a:lnTo>
                  <a:pt x="0" y="1211846"/>
                </a:lnTo>
                <a:lnTo>
                  <a:pt x="9537" y="1211846"/>
                </a:lnTo>
                <a:lnTo>
                  <a:pt x="9537" y="1202309"/>
                </a:lnTo>
                <a:close/>
              </a:path>
              <a:path w="10160" h="1727200">
                <a:moveTo>
                  <a:pt x="9537" y="1145057"/>
                </a:moveTo>
                <a:lnTo>
                  <a:pt x="0" y="1145057"/>
                </a:lnTo>
                <a:lnTo>
                  <a:pt x="0" y="1154595"/>
                </a:lnTo>
                <a:lnTo>
                  <a:pt x="9537" y="1154595"/>
                </a:lnTo>
                <a:lnTo>
                  <a:pt x="9537" y="1145057"/>
                </a:lnTo>
                <a:close/>
              </a:path>
              <a:path w="10160" h="1727200">
                <a:moveTo>
                  <a:pt x="9537" y="1087805"/>
                </a:moveTo>
                <a:lnTo>
                  <a:pt x="0" y="1087805"/>
                </a:lnTo>
                <a:lnTo>
                  <a:pt x="0" y="1097343"/>
                </a:lnTo>
                <a:lnTo>
                  <a:pt x="9537" y="1097343"/>
                </a:lnTo>
                <a:lnTo>
                  <a:pt x="9537" y="1087805"/>
                </a:lnTo>
                <a:close/>
              </a:path>
              <a:path w="10160" h="1727200">
                <a:moveTo>
                  <a:pt x="9537" y="1030554"/>
                </a:moveTo>
                <a:lnTo>
                  <a:pt x="0" y="1030554"/>
                </a:lnTo>
                <a:lnTo>
                  <a:pt x="0" y="1040091"/>
                </a:lnTo>
                <a:lnTo>
                  <a:pt x="9537" y="1040091"/>
                </a:lnTo>
                <a:lnTo>
                  <a:pt x="9537" y="1030554"/>
                </a:lnTo>
                <a:close/>
              </a:path>
              <a:path w="10160" h="1727200">
                <a:moveTo>
                  <a:pt x="9537" y="973302"/>
                </a:moveTo>
                <a:lnTo>
                  <a:pt x="0" y="973302"/>
                </a:lnTo>
                <a:lnTo>
                  <a:pt x="0" y="982840"/>
                </a:lnTo>
                <a:lnTo>
                  <a:pt x="9537" y="982840"/>
                </a:lnTo>
                <a:lnTo>
                  <a:pt x="9537" y="973302"/>
                </a:lnTo>
                <a:close/>
              </a:path>
              <a:path w="10160" h="1727200">
                <a:moveTo>
                  <a:pt x="9537" y="916038"/>
                </a:moveTo>
                <a:lnTo>
                  <a:pt x="0" y="916038"/>
                </a:lnTo>
                <a:lnTo>
                  <a:pt x="0" y="925588"/>
                </a:lnTo>
                <a:lnTo>
                  <a:pt x="9537" y="925588"/>
                </a:lnTo>
                <a:lnTo>
                  <a:pt x="9537" y="916038"/>
                </a:lnTo>
                <a:close/>
              </a:path>
              <a:path w="10160" h="1727200">
                <a:moveTo>
                  <a:pt x="9537" y="858786"/>
                </a:moveTo>
                <a:lnTo>
                  <a:pt x="0" y="858786"/>
                </a:lnTo>
                <a:lnTo>
                  <a:pt x="0" y="868337"/>
                </a:lnTo>
                <a:lnTo>
                  <a:pt x="9537" y="868337"/>
                </a:lnTo>
                <a:lnTo>
                  <a:pt x="9537" y="858786"/>
                </a:lnTo>
                <a:close/>
              </a:path>
              <a:path w="10160" h="1727200">
                <a:moveTo>
                  <a:pt x="9537" y="801535"/>
                </a:moveTo>
                <a:lnTo>
                  <a:pt x="0" y="801535"/>
                </a:lnTo>
                <a:lnTo>
                  <a:pt x="0" y="811085"/>
                </a:lnTo>
                <a:lnTo>
                  <a:pt x="9537" y="811085"/>
                </a:lnTo>
                <a:lnTo>
                  <a:pt x="9537" y="801535"/>
                </a:lnTo>
                <a:close/>
              </a:path>
              <a:path w="10160" h="1727200">
                <a:moveTo>
                  <a:pt x="9537" y="744283"/>
                </a:moveTo>
                <a:lnTo>
                  <a:pt x="0" y="744283"/>
                </a:lnTo>
                <a:lnTo>
                  <a:pt x="0" y="753833"/>
                </a:lnTo>
                <a:lnTo>
                  <a:pt x="9537" y="753833"/>
                </a:lnTo>
                <a:lnTo>
                  <a:pt x="9537" y="744283"/>
                </a:lnTo>
                <a:close/>
              </a:path>
              <a:path w="10160" h="1727200">
                <a:moveTo>
                  <a:pt x="9537" y="687031"/>
                </a:moveTo>
                <a:lnTo>
                  <a:pt x="0" y="687031"/>
                </a:lnTo>
                <a:lnTo>
                  <a:pt x="0" y="696582"/>
                </a:lnTo>
                <a:lnTo>
                  <a:pt x="9537" y="696582"/>
                </a:lnTo>
                <a:lnTo>
                  <a:pt x="9537" y="687031"/>
                </a:lnTo>
                <a:close/>
              </a:path>
              <a:path w="10160" h="1727200">
                <a:moveTo>
                  <a:pt x="9537" y="629780"/>
                </a:moveTo>
                <a:lnTo>
                  <a:pt x="0" y="629780"/>
                </a:lnTo>
                <a:lnTo>
                  <a:pt x="0" y="639318"/>
                </a:lnTo>
                <a:lnTo>
                  <a:pt x="9537" y="639318"/>
                </a:lnTo>
                <a:lnTo>
                  <a:pt x="9537" y="629780"/>
                </a:lnTo>
                <a:close/>
              </a:path>
              <a:path w="10160" h="1727200">
                <a:moveTo>
                  <a:pt x="9537" y="572528"/>
                </a:moveTo>
                <a:lnTo>
                  <a:pt x="0" y="572528"/>
                </a:lnTo>
                <a:lnTo>
                  <a:pt x="0" y="582066"/>
                </a:lnTo>
                <a:lnTo>
                  <a:pt x="9537" y="582066"/>
                </a:lnTo>
                <a:lnTo>
                  <a:pt x="9537" y="572528"/>
                </a:lnTo>
                <a:close/>
              </a:path>
              <a:path w="10160" h="1727200">
                <a:moveTo>
                  <a:pt x="9537" y="515277"/>
                </a:moveTo>
                <a:lnTo>
                  <a:pt x="0" y="515277"/>
                </a:lnTo>
                <a:lnTo>
                  <a:pt x="0" y="524814"/>
                </a:lnTo>
                <a:lnTo>
                  <a:pt x="9537" y="524814"/>
                </a:lnTo>
                <a:lnTo>
                  <a:pt x="9537" y="515277"/>
                </a:lnTo>
                <a:close/>
              </a:path>
              <a:path w="10160" h="1727200">
                <a:moveTo>
                  <a:pt x="9537" y="458025"/>
                </a:moveTo>
                <a:lnTo>
                  <a:pt x="0" y="458025"/>
                </a:lnTo>
                <a:lnTo>
                  <a:pt x="0" y="467563"/>
                </a:lnTo>
                <a:lnTo>
                  <a:pt x="9537" y="467563"/>
                </a:lnTo>
                <a:lnTo>
                  <a:pt x="9537" y="458025"/>
                </a:lnTo>
                <a:close/>
              </a:path>
              <a:path w="10160" h="1727200">
                <a:moveTo>
                  <a:pt x="9537" y="400773"/>
                </a:moveTo>
                <a:lnTo>
                  <a:pt x="0" y="400773"/>
                </a:lnTo>
                <a:lnTo>
                  <a:pt x="0" y="410311"/>
                </a:lnTo>
                <a:lnTo>
                  <a:pt x="9537" y="410311"/>
                </a:lnTo>
                <a:lnTo>
                  <a:pt x="9537" y="400773"/>
                </a:lnTo>
                <a:close/>
              </a:path>
              <a:path w="10160" h="1727200">
                <a:moveTo>
                  <a:pt x="9537" y="343522"/>
                </a:moveTo>
                <a:lnTo>
                  <a:pt x="0" y="343522"/>
                </a:lnTo>
                <a:lnTo>
                  <a:pt x="0" y="353060"/>
                </a:lnTo>
                <a:lnTo>
                  <a:pt x="9537" y="353060"/>
                </a:lnTo>
                <a:lnTo>
                  <a:pt x="9537" y="343522"/>
                </a:lnTo>
                <a:close/>
              </a:path>
              <a:path w="10160" h="1727200">
                <a:moveTo>
                  <a:pt x="9537" y="286270"/>
                </a:moveTo>
                <a:lnTo>
                  <a:pt x="0" y="286270"/>
                </a:lnTo>
                <a:lnTo>
                  <a:pt x="0" y="295808"/>
                </a:lnTo>
                <a:lnTo>
                  <a:pt x="9537" y="295808"/>
                </a:lnTo>
                <a:lnTo>
                  <a:pt x="9537" y="286270"/>
                </a:lnTo>
                <a:close/>
              </a:path>
              <a:path w="10160" h="1727200">
                <a:moveTo>
                  <a:pt x="9537" y="229019"/>
                </a:moveTo>
                <a:lnTo>
                  <a:pt x="0" y="229019"/>
                </a:lnTo>
                <a:lnTo>
                  <a:pt x="0" y="238556"/>
                </a:lnTo>
                <a:lnTo>
                  <a:pt x="9537" y="238556"/>
                </a:lnTo>
                <a:lnTo>
                  <a:pt x="9537" y="229019"/>
                </a:lnTo>
                <a:close/>
              </a:path>
              <a:path w="10160" h="1727200">
                <a:moveTo>
                  <a:pt x="9537" y="171767"/>
                </a:moveTo>
                <a:lnTo>
                  <a:pt x="0" y="171767"/>
                </a:lnTo>
                <a:lnTo>
                  <a:pt x="0" y="181305"/>
                </a:lnTo>
                <a:lnTo>
                  <a:pt x="9537" y="181305"/>
                </a:lnTo>
                <a:lnTo>
                  <a:pt x="9537" y="171767"/>
                </a:lnTo>
                <a:close/>
              </a:path>
              <a:path w="10160" h="1727200">
                <a:moveTo>
                  <a:pt x="9537" y="114503"/>
                </a:moveTo>
                <a:lnTo>
                  <a:pt x="0" y="114503"/>
                </a:lnTo>
                <a:lnTo>
                  <a:pt x="0" y="124053"/>
                </a:lnTo>
                <a:lnTo>
                  <a:pt x="9537" y="124053"/>
                </a:lnTo>
                <a:lnTo>
                  <a:pt x="9537" y="114503"/>
                </a:lnTo>
                <a:close/>
              </a:path>
              <a:path w="10160" h="1727200">
                <a:moveTo>
                  <a:pt x="9537" y="57251"/>
                </a:moveTo>
                <a:lnTo>
                  <a:pt x="0" y="57251"/>
                </a:lnTo>
                <a:lnTo>
                  <a:pt x="0" y="66802"/>
                </a:lnTo>
                <a:lnTo>
                  <a:pt x="9537" y="66802"/>
                </a:lnTo>
                <a:lnTo>
                  <a:pt x="9537" y="57251"/>
                </a:lnTo>
                <a:close/>
              </a:path>
              <a:path w="10160" h="1727200">
                <a:moveTo>
                  <a:pt x="9537" y="0"/>
                </a:moveTo>
                <a:lnTo>
                  <a:pt x="0" y="0"/>
                </a:lnTo>
                <a:lnTo>
                  <a:pt x="0" y="9550"/>
                </a:lnTo>
                <a:lnTo>
                  <a:pt x="9537" y="9550"/>
                </a:lnTo>
                <a:lnTo>
                  <a:pt x="9537" y="0"/>
                </a:lnTo>
                <a:close/>
              </a:path>
            </a:pathLst>
          </a:custGeom>
          <a:solidFill>
            <a:srgbClr val="C7C6C3"/>
          </a:solidFill>
        </p:spPr>
        <p:txBody>
          <a:bodyPr wrap="square" lIns="0" tIns="0" rIns="0" bIns="0" rtlCol="0"/>
          <a:lstStyle/>
          <a:p>
            <a:endParaRPr/>
          </a:p>
        </p:txBody>
      </p:sp>
      <p:sp>
        <p:nvSpPr>
          <p:cNvPr id="79" name="object 79"/>
          <p:cNvSpPr txBox="1"/>
          <p:nvPr/>
        </p:nvSpPr>
        <p:spPr>
          <a:xfrm>
            <a:off x="2080291" y="6375251"/>
            <a:ext cx="267335" cy="163195"/>
          </a:xfrm>
          <a:prstGeom prst="rect">
            <a:avLst/>
          </a:prstGeom>
        </p:spPr>
        <p:txBody>
          <a:bodyPr vert="horz" wrap="square" lIns="0" tIns="12700" rIns="0" bIns="0" rtlCol="0">
            <a:spAutoFit/>
          </a:bodyPr>
          <a:lstStyle/>
          <a:p>
            <a:pPr>
              <a:lnSpc>
                <a:spcPct val="100000"/>
              </a:lnSpc>
              <a:spcBef>
                <a:spcPts val="100"/>
              </a:spcBef>
            </a:pPr>
            <a:r>
              <a:rPr sz="900" b="1" spc="-20" dirty="0">
                <a:solidFill>
                  <a:srgbClr val="605D5C"/>
                </a:solidFill>
                <a:latin typeface="Segoe UI Semibold"/>
                <a:cs typeface="Segoe UI Semibold"/>
              </a:rPr>
              <a:t>2020</a:t>
            </a:r>
            <a:endParaRPr sz="900">
              <a:latin typeface="Segoe UI Semibold"/>
              <a:cs typeface="Segoe UI Semibold"/>
            </a:endParaRPr>
          </a:p>
        </p:txBody>
      </p:sp>
      <p:grpSp>
        <p:nvGrpSpPr>
          <p:cNvPr id="80" name="object 80"/>
          <p:cNvGrpSpPr/>
          <p:nvPr/>
        </p:nvGrpSpPr>
        <p:grpSpPr>
          <a:xfrm>
            <a:off x="962630" y="4110037"/>
            <a:ext cx="4157345" cy="2619375"/>
            <a:chOff x="962630" y="4110037"/>
            <a:chExt cx="4157345" cy="2619375"/>
          </a:xfrm>
        </p:grpSpPr>
        <p:sp>
          <p:nvSpPr>
            <p:cNvPr id="81" name="object 81"/>
            <p:cNvSpPr/>
            <p:nvPr/>
          </p:nvSpPr>
          <p:spPr>
            <a:xfrm>
              <a:off x="977235" y="4605491"/>
              <a:ext cx="1716405" cy="1744345"/>
            </a:xfrm>
            <a:custGeom>
              <a:avLst/>
              <a:gdLst/>
              <a:ahLst/>
              <a:cxnLst/>
              <a:rect l="l" t="t" r="r" b="b"/>
              <a:pathLst>
                <a:path w="1716405" h="1744345">
                  <a:moveTo>
                    <a:pt x="0" y="872145"/>
                  </a:moveTo>
                  <a:lnTo>
                    <a:pt x="244925" y="872145"/>
                  </a:lnTo>
                  <a:lnTo>
                    <a:pt x="490521" y="436072"/>
                  </a:lnTo>
                  <a:lnTo>
                    <a:pt x="735446" y="0"/>
                  </a:lnTo>
                  <a:lnTo>
                    <a:pt x="980371" y="1308218"/>
                  </a:lnTo>
                  <a:lnTo>
                    <a:pt x="1225297" y="436072"/>
                  </a:lnTo>
                  <a:lnTo>
                    <a:pt x="1470893" y="0"/>
                  </a:lnTo>
                  <a:lnTo>
                    <a:pt x="1715818" y="1744291"/>
                  </a:lnTo>
                </a:path>
              </a:pathLst>
            </a:custGeom>
            <a:ln w="28615">
              <a:solidFill>
                <a:srgbClr val="FFA200"/>
              </a:solidFill>
            </a:ln>
          </p:spPr>
          <p:txBody>
            <a:bodyPr wrap="square" lIns="0" tIns="0" rIns="0" bIns="0" rtlCol="0"/>
            <a:lstStyle/>
            <a:p>
              <a:endParaRPr/>
            </a:p>
          </p:txBody>
        </p:sp>
        <p:sp>
          <p:nvSpPr>
            <p:cNvPr id="82" name="object 82"/>
            <p:cNvSpPr/>
            <p:nvPr/>
          </p:nvSpPr>
          <p:spPr>
            <a:xfrm>
              <a:off x="2871787" y="4110037"/>
              <a:ext cx="2247900" cy="2619375"/>
            </a:xfrm>
            <a:custGeom>
              <a:avLst/>
              <a:gdLst/>
              <a:ahLst/>
              <a:cxnLst/>
              <a:rect l="l" t="t" r="r" b="b"/>
              <a:pathLst>
                <a:path w="2247900" h="2619375">
                  <a:moveTo>
                    <a:pt x="2247900" y="2619375"/>
                  </a:moveTo>
                  <a:lnTo>
                    <a:pt x="0" y="2619375"/>
                  </a:lnTo>
                  <a:lnTo>
                    <a:pt x="0" y="0"/>
                  </a:lnTo>
                  <a:lnTo>
                    <a:pt x="2247900" y="0"/>
                  </a:lnTo>
                  <a:lnTo>
                    <a:pt x="2247900" y="2619375"/>
                  </a:lnTo>
                  <a:close/>
                </a:path>
              </a:pathLst>
            </a:custGeom>
            <a:solidFill>
              <a:srgbClr val="FFF7F0"/>
            </a:solidFill>
          </p:spPr>
          <p:txBody>
            <a:bodyPr wrap="square" lIns="0" tIns="0" rIns="0" bIns="0" rtlCol="0"/>
            <a:lstStyle/>
            <a:p>
              <a:endParaRPr/>
            </a:p>
          </p:txBody>
        </p:sp>
        <p:sp>
          <p:nvSpPr>
            <p:cNvPr id="83" name="object 83"/>
            <p:cNvSpPr/>
            <p:nvPr/>
          </p:nvSpPr>
          <p:spPr>
            <a:xfrm>
              <a:off x="3250514" y="6349784"/>
              <a:ext cx="1779270" cy="10160"/>
            </a:xfrm>
            <a:custGeom>
              <a:avLst/>
              <a:gdLst/>
              <a:ahLst/>
              <a:cxnLst/>
              <a:rect l="l" t="t" r="r" b="b"/>
              <a:pathLst>
                <a:path w="1779270" h="10160">
                  <a:moveTo>
                    <a:pt x="9512" y="0"/>
                  </a:moveTo>
                  <a:lnTo>
                    <a:pt x="0" y="0"/>
                  </a:lnTo>
                  <a:lnTo>
                    <a:pt x="0" y="9550"/>
                  </a:lnTo>
                  <a:lnTo>
                    <a:pt x="9512" y="9550"/>
                  </a:lnTo>
                  <a:lnTo>
                    <a:pt x="9512" y="0"/>
                  </a:lnTo>
                  <a:close/>
                </a:path>
                <a:path w="1779270" h="10160">
                  <a:moveTo>
                    <a:pt x="66598" y="0"/>
                  </a:moveTo>
                  <a:lnTo>
                    <a:pt x="57086" y="0"/>
                  </a:lnTo>
                  <a:lnTo>
                    <a:pt x="57086" y="9550"/>
                  </a:lnTo>
                  <a:lnTo>
                    <a:pt x="66598" y="9550"/>
                  </a:lnTo>
                  <a:lnTo>
                    <a:pt x="66598" y="0"/>
                  </a:lnTo>
                  <a:close/>
                </a:path>
                <a:path w="1779270" h="10160">
                  <a:moveTo>
                    <a:pt x="123685" y="0"/>
                  </a:moveTo>
                  <a:lnTo>
                    <a:pt x="114173" y="0"/>
                  </a:lnTo>
                  <a:lnTo>
                    <a:pt x="114173" y="9550"/>
                  </a:lnTo>
                  <a:lnTo>
                    <a:pt x="123685" y="9550"/>
                  </a:lnTo>
                  <a:lnTo>
                    <a:pt x="123685" y="0"/>
                  </a:lnTo>
                  <a:close/>
                </a:path>
                <a:path w="1779270" h="10160">
                  <a:moveTo>
                    <a:pt x="180771" y="0"/>
                  </a:moveTo>
                  <a:lnTo>
                    <a:pt x="171259" y="0"/>
                  </a:lnTo>
                  <a:lnTo>
                    <a:pt x="171259" y="9550"/>
                  </a:lnTo>
                  <a:lnTo>
                    <a:pt x="180771" y="9550"/>
                  </a:lnTo>
                  <a:lnTo>
                    <a:pt x="180771" y="0"/>
                  </a:lnTo>
                  <a:close/>
                </a:path>
                <a:path w="1779270" h="10160">
                  <a:moveTo>
                    <a:pt x="237858" y="0"/>
                  </a:moveTo>
                  <a:lnTo>
                    <a:pt x="228346" y="0"/>
                  </a:lnTo>
                  <a:lnTo>
                    <a:pt x="228346" y="9550"/>
                  </a:lnTo>
                  <a:lnTo>
                    <a:pt x="237858" y="9550"/>
                  </a:lnTo>
                  <a:lnTo>
                    <a:pt x="237858" y="0"/>
                  </a:lnTo>
                  <a:close/>
                </a:path>
                <a:path w="1779270" h="10160">
                  <a:moveTo>
                    <a:pt x="294944" y="0"/>
                  </a:moveTo>
                  <a:lnTo>
                    <a:pt x="285432" y="0"/>
                  </a:lnTo>
                  <a:lnTo>
                    <a:pt x="285432" y="9550"/>
                  </a:lnTo>
                  <a:lnTo>
                    <a:pt x="294944" y="9550"/>
                  </a:lnTo>
                  <a:lnTo>
                    <a:pt x="294944" y="0"/>
                  </a:lnTo>
                  <a:close/>
                </a:path>
                <a:path w="1779270" h="10160">
                  <a:moveTo>
                    <a:pt x="352031" y="0"/>
                  </a:moveTo>
                  <a:lnTo>
                    <a:pt x="342519" y="0"/>
                  </a:lnTo>
                  <a:lnTo>
                    <a:pt x="342519" y="9550"/>
                  </a:lnTo>
                  <a:lnTo>
                    <a:pt x="352031" y="9550"/>
                  </a:lnTo>
                  <a:lnTo>
                    <a:pt x="352031" y="0"/>
                  </a:lnTo>
                  <a:close/>
                </a:path>
                <a:path w="1779270" h="10160">
                  <a:moveTo>
                    <a:pt x="409117" y="0"/>
                  </a:moveTo>
                  <a:lnTo>
                    <a:pt x="399605" y="0"/>
                  </a:lnTo>
                  <a:lnTo>
                    <a:pt x="399605" y="9550"/>
                  </a:lnTo>
                  <a:lnTo>
                    <a:pt x="409117" y="9550"/>
                  </a:lnTo>
                  <a:lnTo>
                    <a:pt x="409117" y="0"/>
                  </a:lnTo>
                  <a:close/>
                </a:path>
                <a:path w="1779270" h="10160">
                  <a:moveTo>
                    <a:pt x="466204" y="0"/>
                  </a:moveTo>
                  <a:lnTo>
                    <a:pt x="456692" y="0"/>
                  </a:lnTo>
                  <a:lnTo>
                    <a:pt x="456692" y="9550"/>
                  </a:lnTo>
                  <a:lnTo>
                    <a:pt x="466204" y="9550"/>
                  </a:lnTo>
                  <a:lnTo>
                    <a:pt x="466204" y="0"/>
                  </a:lnTo>
                  <a:close/>
                </a:path>
                <a:path w="1779270" h="10160">
                  <a:moveTo>
                    <a:pt x="523290" y="0"/>
                  </a:moveTo>
                  <a:lnTo>
                    <a:pt x="513778" y="0"/>
                  </a:lnTo>
                  <a:lnTo>
                    <a:pt x="513778" y="9550"/>
                  </a:lnTo>
                  <a:lnTo>
                    <a:pt x="523290" y="9550"/>
                  </a:lnTo>
                  <a:lnTo>
                    <a:pt x="523290" y="0"/>
                  </a:lnTo>
                  <a:close/>
                </a:path>
                <a:path w="1779270" h="10160">
                  <a:moveTo>
                    <a:pt x="580377" y="0"/>
                  </a:moveTo>
                  <a:lnTo>
                    <a:pt x="570865" y="0"/>
                  </a:lnTo>
                  <a:lnTo>
                    <a:pt x="570865" y="9550"/>
                  </a:lnTo>
                  <a:lnTo>
                    <a:pt x="580377" y="9550"/>
                  </a:lnTo>
                  <a:lnTo>
                    <a:pt x="580377" y="0"/>
                  </a:lnTo>
                  <a:close/>
                </a:path>
                <a:path w="1779270" h="10160">
                  <a:moveTo>
                    <a:pt x="637463" y="0"/>
                  </a:moveTo>
                  <a:lnTo>
                    <a:pt x="627951" y="0"/>
                  </a:lnTo>
                  <a:lnTo>
                    <a:pt x="627951" y="9550"/>
                  </a:lnTo>
                  <a:lnTo>
                    <a:pt x="637463" y="9550"/>
                  </a:lnTo>
                  <a:lnTo>
                    <a:pt x="637463" y="0"/>
                  </a:lnTo>
                  <a:close/>
                </a:path>
                <a:path w="1779270" h="10160">
                  <a:moveTo>
                    <a:pt x="694550" y="0"/>
                  </a:moveTo>
                  <a:lnTo>
                    <a:pt x="685038" y="0"/>
                  </a:lnTo>
                  <a:lnTo>
                    <a:pt x="685038" y="9550"/>
                  </a:lnTo>
                  <a:lnTo>
                    <a:pt x="694550" y="9550"/>
                  </a:lnTo>
                  <a:lnTo>
                    <a:pt x="694550" y="0"/>
                  </a:lnTo>
                  <a:close/>
                </a:path>
                <a:path w="1779270" h="10160">
                  <a:moveTo>
                    <a:pt x="751636" y="0"/>
                  </a:moveTo>
                  <a:lnTo>
                    <a:pt x="742124" y="0"/>
                  </a:lnTo>
                  <a:lnTo>
                    <a:pt x="742124" y="9550"/>
                  </a:lnTo>
                  <a:lnTo>
                    <a:pt x="751636" y="9550"/>
                  </a:lnTo>
                  <a:lnTo>
                    <a:pt x="751636" y="0"/>
                  </a:lnTo>
                  <a:close/>
                </a:path>
                <a:path w="1779270" h="10160">
                  <a:moveTo>
                    <a:pt x="808723" y="0"/>
                  </a:moveTo>
                  <a:lnTo>
                    <a:pt x="799211" y="0"/>
                  </a:lnTo>
                  <a:lnTo>
                    <a:pt x="799211" y="9550"/>
                  </a:lnTo>
                  <a:lnTo>
                    <a:pt x="808723" y="9550"/>
                  </a:lnTo>
                  <a:lnTo>
                    <a:pt x="808723" y="0"/>
                  </a:lnTo>
                  <a:close/>
                </a:path>
                <a:path w="1779270" h="10160">
                  <a:moveTo>
                    <a:pt x="865809" y="0"/>
                  </a:moveTo>
                  <a:lnTo>
                    <a:pt x="856297" y="0"/>
                  </a:lnTo>
                  <a:lnTo>
                    <a:pt x="856297" y="9550"/>
                  </a:lnTo>
                  <a:lnTo>
                    <a:pt x="865809" y="9550"/>
                  </a:lnTo>
                  <a:lnTo>
                    <a:pt x="865809" y="0"/>
                  </a:lnTo>
                  <a:close/>
                </a:path>
                <a:path w="1779270" h="10160">
                  <a:moveTo>
                    <a:pt x="922896" y="0"/>
                  </a:moveTo>
                  <a:lnTo>
                    <a:pt x="913384" y="0"/>
                  </a:lnTo>
                  <a:lnTo>
                    <a:pt x="913384" y="9550"/>
                  </a:lnTo>
                  <a:lnTo>
                    <a:pt x="922896" y="9550"/>
                  </a:lnTo>
                  <a:lnTo>
                    <a:pt x="922896" y="0"/>
                  </a:lnTo>
                  <a:close/>
                </a:path>
                <a:path w="1779270" h="10160">
                  <a:moveTo>
                    <a:pt x="979982" y="0"/>
                  </a:moveTo>
                  <a:lnTo>
                    <a:pt x="970470" y="0"/>
                  </a:lnTo>
                  <a:lnTo>
                    <a:pt x="970470" y="9550"/>
                  </a:lnTo>
                  <a:lnTo>
                    <a:pt x="979982" y="9550"/>
                  </a:lnTo>
                  <a:lnTo>
                    <a:pt x="979982" y="0"/>
                  </a:lnTo>
                  <a:close/>
                </a:path>
                <a:path w="1779270" h="10160">
                  <a:moveTo>
                    <a:pt x="1037069" y="0"/>
                  </a:moveTo>
                  <a:lnTo>
                    <a:pt x="1027557" y="0"/>
                  </a:lnTo>
                  <a:lnTo>
                    <a:pt x="1027557" y="9550"/>
                  </a:lnTo>
                  <a:lnTo>
                    <a:pt x="1037069" y="9550"/>
                  </a:lnTo>
                  <a:lnTo>
                    <a:pt x="1037069" y="0"/>
                  </a:lnTo>
                  <a:close/>
                </a:path>
                <a:path w="1779270" h="10160">
                  <a:moveTo>
                    <a:pt x="1094155" y="0"/>
                  </a:moveTo>
                  <a:lnTo>
                    <a:pt x="1084643" y="0"/>
                  </a:lnTo>
                  <a:lnTo>
                    <a:pt x="1084643" y="9550"/>
                  </a:lnTo>
                  <a:lnTo>
                    <a:pt x="1094155" y="9550"/>
                  </a:lnTo>
                  <a:lnTo>
                    <a:pt x="1094155" y="0"/>
                  </a:lnTo>
                  <a:close/>
                </a:path>
                <a:path w="1779270" h="10160">
                  <a:moveTo>
                    <a:pt x="1151242" y="0"/>
                  </a:moveTo>
                  <a:lnTo>
                    <a:pt x="1141730" y="0"/>
                  </a:lnTo>
                  <a:lnTo>
                    <a:pt x="1141730" y="9550"/>
                  </a:lnTo>
                  <a:lnTo>
                    <a:pt x="1151242" y="9550"/>
                  </a:lnTo>
                  <a:lnTo>
                    <a:pt x="1151242" y="0"/>
                  </a:lnTo>
                  <a:close/>
                </a:path>
                <a:path w="1779270" h="10160">
                  <a:moveTo>
                    <a:pt x="1208328" y="0"/>
                  </a:moveTo>
                  <a:lnTo>
                    <a:pt x="1198816" y="0"/>
                  </a:lnTo>
                  <a:lnTo>
                    <a:pt x="1198816" y="9550"/>
                  </a:lnTo>
                  <a:lnTo>
                    <a:pt x="1208328" y="9550"/>
                  </a:lnTo>
                  <a:lnTo>
                    <a:pt x="1208328" y="0"/>
                  </a:lnTo>
                  <a:close/>
                </a:path>
                <a:path w="1779270" h="10160">
                  <a:moveTo>
                    <a:pt x="1265415" y="0"/>
                  </a:moveTo>
                  <a:lnTo>
                    <a:pt x="1255903" y="0"/>
                  </a:lnTo>
                  <a:lnTo>
                    <a:pt x="1255903" y="9550"/>
                  </a:lnTo>
                  <a:lnTo>
                    <a:pt x="1265415" y="9550"/>
                  </a:lnTo>
                  <a:lnTo>
                    <a:pt x="1265415" y="0"/>
                  </a:lnTo>
                  <a:close/>
                </a:path>
                <a:path w="1779270" h="10160">
                  <a:moveTo>
                    <a:pt x="1322501" y="0"/>
                  </a:moveTo>
                  <a:lnTo>
                    <a:pt x="1312989" y="0"/>
                  </a:lnTo>
                  <a:lnTo>
                    <a:pt x="1312989" y="9550"/>
                  </a:lnTo>
                  <a:lnTo>
                    <a:pt x="1322501" y="9550"/>
                  </a:lnTo>
                  <a:lnTo>
                    <a:pt x="1322501" y="0"/>
                  </a:lnTo>
                  <a:close/>
                </a:path>
                <a:path w="1779270" h="10160">
                  <a:moveTo>
                    <a:pt x="1379601" y="0"/>
                  </a:moveTo>
                  <a:lnTo>
                    <a:pt x="1370076" y="0"/>
                  </a:lnTo>
                  <a:lnTo>
                    <a:pt x="1370076" y="9550"/>
                  </a:lnTo>
                  <a:lnTo>
                    <a:pt x="1379601" y="9550"/>
                  </a:lnTo>
                  <a:lnTo>
                    <a:pt x="1379601" y="0"/>
                  </a:lnTo>
                  <a:close/>
                </a:path>
                <a:path w="1779270" h="10160">
                  <a:moveTo>
                    <a:pt x="1436687" y="0"/>
                  </a:moveTo>
                  <a:lnTo>
                    <a:pt x="1427162" y="0"/>
                  </a:lnTo>
                  <a:lnTo>
                    <a:pt x="1427162" y="9550"/>
                  </a:lnTo>
                  <a:lnTo>
                    <a:pt x="1436687" y="9550"/>
                  </a:lnTo>
                  <a:lnTo>
                    <a:pt x="1436687" y="0"/>
                  </a:lnTo>
                  <a:close/>
                </a:path>
                <a:path w="1779270" h="10160">
                  <a:moveTo>
                    <a:pt x="1493774" y="0"/>
                  </a:moveTo>
                  <a:lnTo>
                    <a:pt x="1484249" y="0"/>
                  </a:lnTo>
                  <a:lnTo>
                    <a:pt x="1484249" y="9550"/>
                  </a:lnTo>
                  <a:lnTo>
                    <a:pt x="1493774" y="9550"/>
                  </a:lnTo>
                  <a:lnTo>
                    <a:pt x="1493774" y="0"/>
                  </a:lnTo>
                  <a:close/>
                </a:path>
                <a:path w="1779270" h="10160">
                  <a:moveTo>
                    <a:pt x="1550860" y="0"/>
                  </a:moveTo>
                  <a:lnTo>
                    <a:pt x="1541335" y="0"/>
                  </a:lnTo>
                  <a:lnTo>
                    <a:pt x="1541335" y="9550"/>
                  </a:lnTo>
                  <a:lnTo>
                    <a:pt x="1550860" y="9550"/>
                  </a:lnTo>
                  <a:lnTo>
                    <a:pt x="1550860" y="0"/>
                  </a:lnTo>
                  <a:close/>
                </a:path>
                <a:path w="1779270" h="10160">
                  <a:moveTo>
                    <a:pt x="1607947" y="0"/>
                  </a:moveTo>
                  <a:lnTo>
                    <a:pt x="1598422" y="0"/>
                  </a:lnTo>
                  <a:lnTo>
                    <a:pt x="1598422" y="9550"/>
                  </a:lnTo>
                  <a:lnTo>
                    <a:pt x="1607947" y="9550"/>
                  </a:lnTo>
                  <a:lnTo>
                    <a:pt x="1607947" y="0"/>
                  </a:lnTo>
                  <a:close/>
                </a:path>
                <a:path w="1779270" h="10160">
                  <a:moveTo>
                    <a:pt x="1665033" y="0"/>
                  </a:moveTo>
                  <a:lnTo>
                    <a:pt x="1655508" y="0"/>
                  </a:lnTo>
                  <a:lnTo>
                    <a:pt x="1655508" y="9550"/>
                  </a:lnTo>
                  <a:lnTo>
                    <a:pt x="1665033" y="9550"/>
                  </a:lnTo>
                  <a:lnTo>
                    <a:pt x="1665033" y="0"/>
                  </a:lnTo>
                  <a:close/>
                </a:path>
                <a:path w="1779270" h="10160">
                  <a:moveTo>
                    <a:pt x="1722120" y="0"/>
                  </a:moveTo>
                  <a:lnTo>
                    <a:pt x="1712607" y="0"/>
                  </a:lnTo>
                  <a:lnTo>
                    <a:pt x="1712607" y="9550"/>
                  </a:lnTo>
                  <a:lnTo>
                    <a:pt x="1722120" y="9550"/>
                  </a:lnTo>
                  <a:lnTo>
                    <a:pt x="1722120" y="0"/>
                  </a:lnTo>
                  <a:close/>
                </a:path>
                <a:path w="1779270" h="10160">
                  <a:moveTo>
                    <a:pt x="1779206" y="0"/>
                  </a:moveTo>
                  <a:lnTo>
                    <a:pt x="1769694" y="0"/>
                  </a:lnTo>
                  <a:lnTo>
                    <a:pt x="1769694" y="9550"/>
                  </a:lnTo>
                  <a:lnTo>
                    <a:pt x="1779206" y="9550"/>
                  </a:lnTo>
                  <a:lnTo>
                    <a:pt x="1779206" y="0"/>
                  </a:lnTo>
                  <a:close/>
                </a:path>
              </a:pathLst>
            </a:custGeom>
            <a:solidFill>
              <a:srgbClr val="C7C6C3"/>
            </a:solidFill>
          </p:spPr>
          <p:txBody>
            <a:bodyPr wrap="square" lIns="0" tIns="0" rIns="0" bIns="0" rtlCol="0"/>
            <a:lstStyle/>
            <a:p>
              <a:endParaRPr/>
            </a:p>
          </p:txBody>
        </p:sp>
      </p:grpSp>
      <p:sp>
        <p:nvSpPr>
          <p:cNvPr id="84" name="object 84"/>
          <p:cNvSpPr txBox="1"/>
          <p:nvPr/>
        </p:nvSpPr>
        <p:spPr>
          <a:xfrm>
            <a:off x="3109285" y="6264063"/>
            <a:ext cx="59055" cy="163195"/>
          </a:xfrm>
          <a:prstGeom prst="rect">
            <a:avLst/>
          </a:prstGeom>
        </p:spPr>
        <p:txBody>
          <a:bodyPr vert="horz" wrap="square" lIns="0" tIns="12700" rIns="0" bIns="0" rtlCol="0">
            <a:spAutoFit/>
          </a:bodyPr>
          <a:lstStyle/>
          <a:p>
            <a:pPr>
              <a:lnSpc>
                <a:spcPct val="100000"/>
              </a:lnSpc>
              <a:spcBef>
                <a:spcPts val="100"/>
              </a:spcBef>
            </a:pPr>
            <a:r>
              <a:rPr sz="900" b="1" spc="-5" dirty="0">
                <a:solidFill>
                  <a:srgbClr val="605D5C"/>
                </a:solidFill>
                <a:latin typeface="Segoe UI Semibold"/>
                <a:cs typeface="Segoe UI Semibold"/>
              </a:rPr>
              <a:t>1</a:t>
            </a:r>
            <a:endParaRPr sz="900">
              <a:latin typeface="Segoe UI Semibold"/>
              <a:cs typeface="Segoe UI Semibold"/>
            </a:endParaRPr>
          </a:p>
        </p:txBody>
      </p:sp>
      <p:grpSp>
        <p:nvGrpSpPr>
          <p:cNvPr id="85" name="object 85"/>
          <p:cNvGrpSpPr/>
          <p:nvPr/>
        </p:nvGrpSpPr>
        <p:grpSpPr>
          <a:xfrm>
            <a:off x="3250516" y="4605491"/>
            <a:ext cx="1779270" cy="1318260"/>
            <a:chOff x="3250516" y="4605491"/>
            <a:chExt cx="1779270" cy="1318260"/>
          </a:xfrm>
        </p:grpSpPr>
        <p:sp>
          <p:nvSpPr>
            <p:cNvPr id="86" name="object 86"/>
            <p:cNvSpPr/>
            <p:nvPr/>
          </p:nvSpPr>
          <p:spPr>
            <a:xfrm>
              <a:off x="3250514" y="5041569"/>
              <a:ext cx="1779270" cy="882015"/>
            </a:xfrm>
            <a:custGeom>
              <a:avLst/>
              <a:gdLst/>
              <a:ahLst/>
              <a:cxnLst/>
              <a:rect l="l" t="t" r="r" b="b"/>
              <a:pathLst>
                <a:path w="1779270" h="882014">
                  <a:moveTo>
                    <a:pt x="9512" y="872147"/>
                  </a:moveTo>
                  <a:lnTo>
                    <a:pt x="0" y="872147"/>
                  </a:lnTo>
                  <a:lnTo>
                    <a:pt x="0" y="881684"/>
                  </a:lnTo>
                  <a:lnTo>
                    <a:pt x="9512" y="881684"/>
                  </a:lnTo>
                  <a:lnTo>
                    <a:pt x="9512" y="872147"/>
                  </a:lnTo>
                  <a:close/>
                </a:path>
                <a:path w="1779270" h="882014">
                  <a:moveTo>
                    <a:pt x="9512" y="436079"/>
                  </a:moveTo>
                  <a:lnTo>
                    <a:pt x="0" y="436079"/>
                  </a:lnTo>
                  <a:lnTo>
                    <a:pt x="0" y="445617"/>
                  </a:lnTo>
                  <a:lnTo>
                    <a:pt x="9512" y="445617"/>
                  </a:lnTo>
                  <a:lnTo>
                    <a:pt x="9512" y="436079"/>
                  </a:lnTo>
                  <a:close/>
                </a:path>
                <a:path w="1779270" h="882014">
                  <a:moveTo>
                    <a:pt x="9512" y="0"/>
                  </a:moveTo>
                  <a:lnTo>
                    <a:pt x="0" y="0"/>
                  </a:lnTo>
                  <a:lnTo>
                    <a:pt x="0" y="9537"/>
                  </a:lnTo>
                  <a:lnTo>
                    <a:pt x="9512" y="9537"/>
                  </a:lnTo>
                  <a:lnTo>
                    <a:pt x="9512" y="0"/>
                  </a:lnTo>
                  <a:close/>
                </a:path>
                <a:path w="1779270" h="882014">
                  <a:moveTo>
                    <a:pt x="66598" y="872147"/>
                  </a:moveTo>
                  <a:lnTo>
                    <a:pt x="57086" y="872147"/>
                  </a:lnTo>
                  <a:lnTo>
                    <a:pt x="57086" y="881684"/>
                  </a:lnTo>
                  <a:lnTo>
                    <a:pt x="66598" y="881684"/>
                  </a:lnTo>
                  <a:lnTo>
                    <a:pt x="66598" y="872147"/>
                  </a:lnTo>
                  <a:close/>
                </a:path>
                <a:path w="1779270" h="882014">
                  <a:moveTo>
                    <a:pt x="66598" y="436079"/>
                  </a:moveTo>
                  <a:lnTo>
                    <a:pt x="57086" y="436079"/>
                  </a:lnTo>
                  <a:lnTo>
                    <a:pt x="57086" y="445617"/>
                  </a:lnTo>
                  <a:lnTo>
                    <a:pt x="66598" y="445617"/>
                  </a:lnTo>
                  <a:lnTo>
                    <a:pt x="66598" y="436079"/>
                  </a:lnTo>
                  <a:close/>
                </a:path>
                <a:path w="1779270" h="882014">
                  <a:moveTo>
                    <a:pt x="66598" y="0"/>
                  </a:moveTo>
                  <a:lnTo>
                    <a:pt x="57086" y="0"/>
                  </a:lnTo>
                  <a:lnTo>
                    <a:pt x="57086" y="9537"/>
                  </a:lnTo>
                  <a:lnTo>
                    <a:pt x="66598" y="9537"/>
                  </a:lnTo>
                  <a:lnTo>
                    <a:pt x="66598" y="0"/>
                  </a:lnTo>
                  <a:close/>
                </a:path>
                <a:path w="1779270" h="882014">
                  <a:moveTo>
                    <a:pt x="123685" y="872147"/>
                  </a:moveTo>
                  <a:lnTo>
                    <a:pt x="114173" y="872147"/>
                  </a:lnTo>
                  <a:lnTo>
                    <a:pt x="114173" y="881684"/>
                  </a:lnTo>
                  <a:lnTo>
                    <a:pt x="123685" y="881684"/>
                  </a:lnTo>
                  <a:lnTo>
                    <a:pt x="123685" y="872147"/>
                  </a:lnTo>
                  <a:close/>
                </a:path>
                <a:path w="1779270" h="882014">
                  <a:moveTo>
                    <a:pt x="123685" y="436079"/>
                  </a:moveTo>
                  <a:lnTo>
                    <a:pt x="114173" y="436079"/>
                  </a:lnTo>
                  <a:lnTo>
                    <a:pt x="114173" y="445617"/>
                  </a:lnTo>
                  <a:lnTo>
                    <a:pt x="123685" y="445617"/>
                  </a:lnTo>
                  <a:lnTo>
                    <a:pt x="123685" y="436079"/>
                  </a:lnTo>
                  <a:close/>
                </a:path>
                <a:path w="1779270" h="882014">
                  <a:moveTo>
                    <a:pt x="123685" y="0"/>
                  </a:moveTo>
                  <a:lnTo>
                    <a:pt x="114173" y="0"/>
                  </a:lnTo>
                  <a:lnTo>
                    <a:pt x="114173" y="9537"/>
                  </a:lnTo>
                  <a:lnTo>
                    <a:pt x="123685" y="9537"/>
                  </a:lnTo>
                  <a:lnTo>
                    <a:pt x="123685" y="0"/>
                  </a:lnTo>
                  <a:close/>
                </a:path>
                <a:path w="1779270" h="882014">
                  <a:moveTo>
                    <a:pt x="180771" y="872147"/>
                  </a:moveTo>
                  <a:lnTo>
                    <a:pt x="171259" y="872147"/>
                  </a:lnTo>
                  <a:lnTo>
                    <a:pt x="171259" y="881684"/>
                  </a:lnTo>
                  <a:lnTo>
                    <a:pt x="180771" y="881684"/>
                  </a:lnTo>
                  <a:lnTo>
                    <a:pt x="180771" y="872147"/>
                  </a:lnTo>
                  <a:close/>
                </a:path>
                <a:path w="1779270" h="882014">
                  <a:moveTo>
                    <a:pt x="180771" y="436079"/>
                  </a:moveTo>
                  <a:lnTo>
                    <a:pt x="171259" y="436079"/>
                  </a:lnTo>
                  <a:lnTo>
                    <a:pt x="171259" y="445617"/>
                  </a:lnTo>
                  <a:lnTo>
                    <a:pt x="180771" y="445617"/>
                  </a:lnTo>
                  <a:lnTo>
                    <a:pt x="180771" y="436079"/>
                  </a:lnTo>
                  <a:close/>
                </a:path>
                <a:path w="1779270" h="882014">
                  <a:moveTo>
                    <a:pt x="180771" y="0"/>
                  </a:moveTo>
                  <a:lnTo>
                    <a:pt x="171259" y="0"/>
                  </a:lnTo>
                  <a:lnTo>
                    <a:pt x="171259" y="9537"/>
                  </a:lnTo>
                  <a:lnTo>
                    <a:pt x="180771" y="9537"/>
                  </a:lnTo>
                  <a:lnTo>
                    <a:pt x="180771" y="0"/>
                  </a:lnTo>
                  <a:close/>
                </a:path>
                <a:path w="1779270" h="882014">
                  <a:moveTo>
                    <a:pt x="237858" y="872147"/>
                  </a:moveTo>
                  <a:lnTo>
                    <a:pt x="228346" y="872147"/>
                  </a:lnTo>
                  <a:lnTo>
                    <a:pt x="228346" y="881684"/>
                  </a:lnTo>
                  <a:lnTo>
                    <a:pt x="237858" y="881684"/>
                  </a:lnTo>
                  <a:lnTo>
                    <a:pt x="237858" y="872147"/>
                  </a:lnTo>
                  <a:close/>
                </a:path>
                <a:path w="1779270" h="882014">
                  <a:moveTo>
                    <a:pt x="237858" y="436079"/>
                  </a:moveTo>
                  <a:lnTo>
                    <a:pt x="228346" y="436079"/>
                  </a:lnTo>
                  <a:lnTo>
                    <a:pt x="228346" y="445617"/>
                  </a:lnTo>
                  <a:lnTo>
                    <a:pt x="237858" y="445617"/>
                  </a:lnTo>
                  <a:lnTo>
                    <a:pt x="237858" y="436079"/>
                  </a:lnTo>
                  <a:close/>
                </a:path>
                <a:path w="1779270" h="882014">
                  <a:moveTo>
                    <a:pt x="237858" y="0"/>
                  </a:moveTo>
                  <a:lnTo>
                    <a:pt x="228346" y="0"/>
                  </a:lnTo>
                  <a:lnTo>
                    <a:pt x="228346" y="9537"/>
                  </a:lnTo>
                  <a:lnTo>
                    <a:pt x="237858" y="9537"/>
                  </a:lnTo>
                  <a:lnTo>
                    <a:pt x="237858" y="0"/>
                  </a:lnTo>
                  <a:close/>
                </a:path>
                <a:path w="1779270" h="882014">
                  <a:moveTo>
                    <a:pt x="294944" y="872147"/>
                  </a:moveTo>
                  <a:lnTo>
                    <a:pt x="285432" y="872147"/>
                  </a:lnTo>
                  <a:lnTo>
                    <a:pt x="285432" y="881684"/>
                  </a:lnTo>
                  <a:lnTo>
                    <a:pt x="294944" y="881684"/>
                  </a:lnTo>
                  <a:lnTo>
                    <a:pt x="294944" y="872147"/>
                  </a:lnTo>
                  <a:close/>
                </a:path>
                <a:path w="1779270" h="882014">
                  <a:moveTo>
                    <a:pt x="294944" y="436079"/>
                  </a:moveTo>
                  <a:lnTo>
                    <a:pt x="285432" y="436079"/>
                  </a:lnTo>
                  <a:lnTo>
                    <a:pt x="285432" y="445617"/>
                  </a:lnTo>
                  <a:lnTo>
                    <a:pt x="294944" y="445617"/>
                  </a:lnTo>
                  <a:lnTo>
                    <a:pt x="294944" y="436079"/>
                  </a:lnTo>
                  <a:close/>
                </a:path>
                <a:path w="1779270" h="882014">
                  <a:moveTo>
                    <a:pt x="294944" y="0"/>
                  </a:moveTo>
                  <a:lnTo>
                    <a:pt x="285432" y="0"/>
                  </a:lnTo>
                  <a:lnTo>
                    <a:pt x="285432" y="9537"/>
                  </a:lnTo>
                  <a:lnTo>
                    <a:pt x="294944" y="9537"/>
                  </a:lnTo>
                  <a:lnTo>
                    <a:pt x="294944" y="0"/>
                  </a:lnTo>
                  <a:close/>
                </a:path>
                <a:path w="1779270" h="882014">
                  <a:moveTo>
                    <a:pt x="352031" y="872147"/>
                  </a:moveTo>
                  <a:lnTo>
                    <a:pt x="342519" y="872147"/>
                  </a:lnTo>
                  <a:lnTo>
                    <a:pt x="342519" y="881684"/>
                  </a:lnTo>
                  <a:lnTo>
                    <a:pt x="352031" y="881684"/>
                  </a:lnTo>
                  <a:lnTo>
                    <a:pt x="352031" y="872147"/>
                  </a:lnTo>
                  <a:close/>
                </a:path>
                <a:path w="1779270" h="882014">
                  <a:moveTo>
                    <a:pt x="352031" y="436079"/>
                  </a:moveTo>
                  <a:lnTo>
                    <a:pt x="342519" y="436079"/>
                  </a:lnTo>
                  <a:lnTo>
                    <a:pt x="342519" y="445617"/>
                  </a:lnTo>
                  <a:lnTo>
                    <a:pt x="352031" y="445617"/>
                  </a:lnTo>
                  <a:lnTo>
                    <a:pt x="352031" y="436079"/>
                  </a:lnTo>
                  <a:close/>
                </a:path>
                <a:path w="1779270" h="882014">
                  <a:moveTo>
                    <a:pt x="352031" y="0"/>
                  </a:moveTo>
                  <a:lnTo>
                    <a:pt x="342519" y="0"/>
                  </a:lnTo>
                  <a:lnTo>
                    <a:pt x="342519" y="9537"/>
                  </a:lnTo>
                  <a:lnTo>
                    <a:pt x="352031" y="9537"/>
                  </a:lnTo>
                  <a:lnTo>
                    <a:pt x="352031" y="0"/>
                  </a:lnTo>
                  <a:close/>
                </a:path>
                <a:path w="1779270" h="882014">
                  <a:moveTo>
                    <a:pt x="409117" y="872147"/>
                  </a:moveTo>
                  <a:lnTo>
                    <a:pt x="399605" y="872147"/>
                  </a:lnTo>
                  <a:lnTo>
                    <a:pt x="399605" y="881684"/>
                  </a:lnTo>
                  <a:lnTo>
                    <a:pt x="409117" y="881684"/>
                  </a:lnTo>
                  <a:lnTo>
                    <a:pt x="409117" y="872147"/>
                  </a:lnTo>
                  <a:close/>
                </a:path>
                <a:path w="1779270" h="882014">
                  <a:moveTo>
                    <a:pt x="409117" y="436079"/>
                  </a:moveTo>
                  <a:lnTo>
                    <a:pt x="399605" y="436079"/>
                  </a:lnTo>
                  <a:lnTo>
                    <a:pt x="399605" y="445617"/>
                  </a:lnTo>
                  <a:lnTo>
                    <a:pt x="409117" y="445617"/>
                  </a:lnTo>
                  <a:lnTo>
                    <a:pt x="409117" y="436079"/>
                  </a:lnTo>
                  <a:close/>
                </a:path>
                <a:path w="1779270" h="882014">
                  <a:moveTo>
                    <a:pt x="466204" y="872147"/>
                  </a:moveTo>
                  <a:lnTo>
                    <a:pt x="456692" y="872147"/>
                  </a:lnTo>
                  <a:lnTo>
                    <a:pt x="456692" y="881684"/>
                  </a:lnTo>
                  <a:lnTo>
                    <a:pt x="466204" y="881684"/>
                  </a:lnTo>
                  <a:lnTo>
                    <a:pt x="466204" y="872147"/>
                  </a:lnTo>
                  <a:close/>
                </a:path>
                <a:path w="1779270" h="882014">
                  <a:moveTo>
                    <a:pt x="466204" y="436079"/>
                  </a:moveTo>
                  <a:lnTo>
                    <a:pt x="456692" y="436079"/>
                  </a:lnTo>
                  <a:lnTo>
                    <a:pt x="456692" y="445617"/>
                  </a:lnTo>
                  <a:lnTo>
                    <a:pt x="466204" y="445617"/>
                  </a:lnTo>
                  <a:lnTo>
                    <a:pt x="466204" y="436079"/>
                  </a:lnTo>
                  <a:close/>
                </a:path>
                <a:path w="1779270" h="882014">
                  <a:moveTo>
                    <a:pt x="523290" y="872147"/>
                  </a:moveTo>
                  <a:lnTo>
                    <a:pt x="513778" y="872147"/>
                  </a:lnTo>
                  <a:lnTo>
                    <a:pt x="513778" y="881684"/>
                  </a:lnTo>
                  <a:lnTo>
                    <a:pt x="523290" y="881684"/>
                  </a:lnTo>
                  <a:lnTo>
                    <a:pt x="523290" y="872147"/>
                  </a:lnTo>
                  <a:close/>
                </a:path>
                <a:path w="1779270" h="882014">
                  <a:moveTo>
                    <a:pt x="523290" y="436079"/>
                  </a:moveTo>
                  <a:lnTo>
                    <a:pt x="513778" y="436079"/>
                  </a:lnTo>
                  <a:lnTo>
                    <a:pt x="513778" y="445617"/>
                  </a:lnTo>
                  <a:lnTo>
                    <a:pt x="523290" y="445617"/>
                  </a:lnTo>
                  <a:lnTo>
                    <a:pt x="523290" y="436079"/>
                  </a:lnTo>
                  <a:close/>
                </a:path>
                <a:path w="1779270" h="882014">
                  <a:moveTo>
                    <a:pt x="580377" y="872147"/>
                  </a:moveTo>
                  <a:lnTo>
                    <a:pt x="570865" y="872147"/>
                  </a:lnTo>
                  <a:lnTo>
                    <a:pt x="570865" y="881684"/>
                  </a:lnTo>
                  <a:lnTo>
                    <a:pt x="580377" y="881684"/>
                  </a:lnTo>
                  <a:lnTo>
                    <a:pt x="580377" y="872147"/>
                  </a:lnTo>
                  <a:close/>
                </a:path>
                <a:path w="1779270" h="882014">
                  <a:moveTo>
                    <a:pt x="580377" y="436079"/>
                  </a:moveTo>
                  <a:lnTo>
                    <a:pt x="570865" y="436079"/>
                  </a:lnTo>
                  <a:lnTo>
                    <a:pt x="570865" y="445617"/>
                  </a:lnTo>
                  <a:lnTo>
                    <a:pt x="580377" y="445617"/>
                  </a:lnTo>
                  <a:lnTo>
                    <a:pt x="580377" y="436079"/>
                  </a:lnTo>
                  <a:close/>
                </a:path>
                <a:path w="1779270" h="882014">
                  <a:moveTo>
                    <a:pt x="637463" y="872147"/>
                  </a:moveTo>
                  <a:lnTo>
                    <a:pt x="627951" y="872147"/>
                  </a:lnTo>
                  <a:lnTo>
                    <a:pt x="627951" y="881684"/>
                  </a:lnTo>
                  <a:lnTo>
                    <a:pt x="637463" y="881684"/>
                  </a:lnTo>
                  <a:lnTo>
                    <a:pt x="637463" y="872147"/>
                  </a:lnTo>
                  <a:close/>
                </a:path>
                <a:path w="1779270" h="882014">
                  <a:moveTo>
                    <a:pt x="637463" y="436079"/>
                  </a:moveTo>
                  <a:lnTo>
                    <a:pt x="627951" y="436079"/>
                  </a:lnTo>
                  <a:lnTo>
                    <a:pt x="627951" y="445617"/>
                  </a:lnTo>
                  <a:lnTo>
                    <a:pt x="637463" y="445617"/>
                  </a:lnTo>
                  <a:lnTo>
                    <a:pt x="637463" y="436079"/>
                  </a:lnTo>
                  <a:close/>
                </a:path>
                <a:path w="1779270" h="882014">
                  <a:moveTo>
                    <a:pt x="694550" y="872147"/>
                  </a:moveTo>
                  <a:lnTo>
                    <a:pt x="685038" y="872147"/>
                  </a:lnTo>
                  <a:lnTo>
                    <a:pt x="685038" y="881684"/>
                  </a:lnTo>
                  <a:lnTo>
                    <a:pt x="694550" y="881684"/>
                  </a:lnTo>
                  <a:lnTo>
                    <a:pt x="694550" y="872147"/>
                  </a:lnTo>
                  <a:close/>
                </a:path>
                <a:path w="1779270" h="882014">
                  <a:moveTo>
                    <a:pt x="694550" y="436079"/>
                  </a:moveTo>
                  <a:lnTo>
                    <a:pt x="685038" y="436079"/>
                  </a:lnTo>
                  <a:lnTo>
                    <a:pt x="685038" y="445617"/>
                  </a:lnTo>
                  <a:lnTo>
                    <a:pt x="694550" y="445617"/>
                  </a:lnTo>
                  <a:lnTo>
                    <a:pt x="694550" y="436079"/>
                  </a:lnTo>
                  <a:close/>
                </a:path>
                <a:path w="1779270" h="882014">
                  <a:moveTo>
                    <a:pt x="751636" y="872147"/>
                  </a:moveTo>
                  <a:lnTo>
                    <a:pt x="742124" y="872147"/>
                  </a:lnTo>
                  <a:lnTo>
                    <a:pt x="742124" y="881684"/>
                  </a:lnTo>
                  <a:lnTo>
                    <a:pt x="751636" y="881684"/>
                  </a:lnTo>
                  <a:lnTo>
                    <a:pt x="751636" y="872147"/>
                  </a:lnTo>
                  <a:close/>
                </a:path>
                <a:path w="1779270" h="882014">
                  <a:moveTo>
                    <a:pt x="751636" y="436079"/>
                  </a:moveTo>
                  <a:lnTo>
                    <a:pt x="742124" y="436079"/>
                  </a:lnTo>
                  <a:lnTo>
                    <a:pt x="742124" y="445617"/>
                  </a:lnTo>
                  <a:lnTo>
                    <a:pt x="751636" y="445617"/>
                  </a:lnTo>
                  <a:lnTo>
                    <a:pt x="751636" y="436079"/>
                  </a:lnTo>
                  <a:close/>
                </a:path>
                <a:path w="1779270" h="882014">
                  <a:moveTo>
                    <a:pt x="808723" y="872147"/>
                  </a:moveTo>
                  <a:lnTo>
                    <a:pt x="799211" y="872147"/>
                  </a:lnTo>
                  <a:lnTo>
                    <a:pt x="799211" y="881684"/>
                  </a:lnTo>
                  <a:lnTo>
                    <a:pt x="808723" y="881684"/>
                  </a:lnTo>
                  <a:lnTo>
                    <a:pt x="808723" y="872147"/>
                  </a:lnTo>
                  <a:close/>
                </a:path>
                <a:path w="1779270" h="882014">
                  <a:moveTo>
                    <a:pt x="808723" y="436079"/>
                  </a:moveTo>
                  <a:lnTo>
                    <a:pt x="799211" y="436079"/>
                  </a:lnTo>
                  <a:lnTo>
                    <a:pt x="799211" y="445617"/>
                  </a:lnTo>
                  <a:lnTo>
                    <a:pt x="808723" y="445617"/>
                  </a:lnTo>
                  <a:lnTo>
                    <a:pt x="808723" y="436079"/>
                  </a:lnTo>
                  <a:close/>
                </a:path>
                <a:path w="1779270" h="882014">
                  <a:moveTo>
                    <a:pt x="865809" y="872147"/>
                  </a:moveTo>
                  <a:lnTo>
                    <a:pt x="856297" y="872147"/>
                  </a:lnTo>
                  <a:lnTo>
                    <a:pt x="856297" y="881684"/>
                  </a:lnTo>
                  <a:lnTo>
                    <a:pt x="865809" y="881684"/>
                  </a:lnTo>
                  <a:lnTo>
                    <a:pt x="865809" y="872147"/>
                  </a:lnTo>
                  <a:close/>
                </a:path>
                <a:path w="1779270" h="882014">
                  <a:moveTo>
                    <a:pt x="865809" y="436079"/>
                  </a:moveTo>
                  <a:lnTo>
                    <a:pt x="856297" y="436079"/>
                  </a:lnTo>
                  <a:lnTo>
                    <a:pt x="856297" y="445617"/>
                  </a:lnTo>
                  <a:lnTo>
                    <a:pt x="865809" y="445617"/>
                  </a:lnTo>
                  <a:lnTo>
                    <a:pt x="865809" y="436079"/>
                  </a:lnTo>
                  <a:close/>
                </a:path>
                <a:path w="1779270" h="882014">
                  <a:moveTo>
                    <a:pt x="922896" y="872147"/>
                  </a:moveTo>
                  <a:lnTo>
                    <a:pt x="913384" y="872147"/>
                  </a:lnTo>
                  <a:lnTo>
                    <a:pt x="913384" y="881684"/>
                  </a:lnTo>
                  <a:lnTo>
                    <a:pt x="922896" y="881684"/>
                  </a:lnTo>
                  <a:lnTo>
                    <a:pt x="922896" y="872147"/>
                  </a:lnTo>
                  <a:close/>
                </a:path>
                <a:path w="1779270" h="882014">
                  <a:moveTo>
                    <a:pt x="922896" y="436079"/>
                  </a:moveTo>
                  <a:lnTo>
                    <a:pt x="913384" y="436079"/>
                  </a:lnTo>
                  <a:lnTo>
                    <a:pt x="913384" y="445617"/>
                  </a:lnTo>
                  <a:lnTo>
                    <a:pt x="922896" y="445617"/>
                  </a:lnTo>
                  <a:lnTo>
                    <a:pt x="922896" y="436079"/>
                  </a:lnTo>
                  <a:close/>
                </a:path>
                <a:path w="1779270" h="882014">
                  <a:moveTo>
                    <a:pt x="979982" y="872147"/>
                  </a:moveTo>
                  <a:lnTo>
                    <a:pt x="970470" y="872147"/>
                  </a:lnTo>
                  <a:lnTo>
                    <a:pt x="970470" y="881684"/>
                  </a:lnTo>
                  <a:lnTo>
                    <a:pt x="979982" y="881684"/>
                  </a:lnTo>
                  <a:lnTo>
                    <a:pt x="979982" y="872147"/>
                  </a:lnTo>
                  <a:close/>
                </a:path>
                <a:path w="1779270" h="882014">
                  <a:moveTo>
                    <a:pt x="979982" y="436079"/>
                  </a:moveTo>
                  <a:lnTo>
                    <a:pt x="970470" y="436079"/>
                  </a:lnTo>
                  <a:lnTo>
                    <a:pt x="970470" y="445617"/>
                  </a:lnTo>
                  <a:lnTo>
                    <a:pt x="979982" y="445617"/>
                  </a:lnTo>
                  <a:lnTo>
                    <a:pt x="979982" y="436079"/>
                  </a:lnTo>
                  <a:close/>
                </a:path>
                <a:path w="1779270" h="882014">
                  <a:moveTo>
                    <a:pt x="1037069" y="872147"/>
                  </a:moveTo>
                  <a:lnTo>
                    <a:pt x="1027557" y="872147"/>
                  </a:lnTo>
                  <a:lnTo>
                    <a:pt x="1027557" y="881684"/>
                  </a:lnTo>
                  <a:lnTo>
                    <a:pt x="1037069" y="881684"/>
                  </a:lnTo>
                  <a:lnTo>
                    <a:pt x="1037069" y="872147"/>
                  </a:lnTo>
                  <a:close/>
                </a:path>
                <a:path w="1779270" h="882014">
                  <a:moveTo>
                    <a:pt x="1037069" y="436079"/>
                  </a:moveTo>
                  <a:lnTo>
                    <a:pt x="1027557" y="436079"/>
                  </a:lnTo>
                  <a:lnTo>
                    <a:pt x="1027557" y="445617"/>
                  </a:lnTo>
                  <a:lnTo>
                    <a:pt x="1037069" y="445617"/>
                  </a:lnTo>
                  <a:lnTo>
                    <a:pt x="1037069" y="436079"/>
                  </a:lnTo>
                  <a:close/>
                </a:path>
                <a:path w="1779270" h="882014">
                  <a:moveTo>
                    <a:pt x="1094155" y="872147"/>
                  </a:moveTo>
                  <a:lnTo>
                    <a:pt x="1084643" y="872147"/>
                  </a:lnTo>
                  <a:lnTo>
                    <a:pt x="1084643" y="881684"/>
                  </a:lnTo>
                  <a:lnTo>
                    <a:pt x="1094155" y="881684"/>
                  </a:lnTo>
                  <a:lnTo>
                    <a:pt x="1094155" y="872147"/>
                  </a:lnTo>
                  <a:close/>
                </a:path>
                <a:path w="1779270" h="882014">
                  <a:moveTo>
                    <a:pt x="1094155" y="436079"/>
                  </a:moveTo>
                  <a:lnTo>
                    <a:pt x="1084643" y="436079"/>
                  </a:lnTo>
                  <a:lnTo>
                    <a:pt x="1084643" y="445617"/>
                  </a:lnTo>
                  <a:lnTo>
                    <a:pt x="1094155" y="445617"/>
                  </a:lnTo>
                  <a:lnTo>
                    <a:pt x="1094155" y="436079"/>
                  </a:lnTo>
                  <a:close/>
                </a:path>
                <a:path w="1779270" h="882014">
                  <a:moveTo>
                    <a:pt x="1151242" y="872147"/>
                  </a:moveTo>
                  <a:lnTo>
                    <a:pt x="1141730" y="872147"/>
                  </a:lnTo>
                  <a:lnTo>
                    <a:pt x="1141730" y="881684"/>
                  </a:lnTo>
                  <a:lnTo>
                    <a:pt x="1151242" y="881684"/>
                  </a:lnTo>
                  <a:lnTo>
                    <a:pt x="1151242" y="872147"/>
                  </a:lnTo>
                  <a:close/>
                </a:path>
                <a:path w="1779270" h="882014">
                  <a:moveTo>
                    <a:pt x="1151242" y="436079"/>
                  </a:moveTo>
                  <a:lnTo>
                    <a:pt x="1141730" y="436079"/>
                  </a:lnTo>
                  <a:lnTo>
                    <a:pt x="1141730" y="445617"/>
                  </a:lnTo>
                  <a:lnTo>
                    <a:pt x="1151242" y="445617"/>
                  </a:lnTo>
                  <a:lnTo>
                    <a:pt x="1151242" y="436079"/>
                  </a:lnTo>
                  <a:close/>
                </a:path>
                <a:path w="1779270" h="882014">
                  <a:moveTo>
                    <a:pt x="1208328" y="872147"/>
                  </a:moveTo>
                  <a:lnTo>
                    <a:pt x="1198816" y="872147"/>
                  </a:lnTo>
                  <a:lnTo>
                    <a:pt x="1198816" y="881684"/>
                  </a:lnTo>
                  <a:lnTo>
                    <a:pt x="1208328" y="881684"/>
                  </a:lnTo>
                  <a:lnTo>
                    <a:pt x="1208328" y="872147"/>
                  </a:lnTo>
                  <a:close/>
                </a:path>
                <a:path w="1779270" h="882014">
                  <a:moveTo>
                    <a:pt x="1208328" y="436079"/>
                  </a:moveTo>
                  <a:lnTo>
                    <a:pt x="1198816" y="436079"/>
                  </a:lnTo>
                  <a:lnTo>
                    <a:pt x="1198816" y="445617"/>
                  </a:lnTo>
                  <a:lnTo>
                    <a:pt x="1208328" y="445617"/>
                  </a:lnTo>
                  <a:lnTo>
                    <a:pt x="1208328" y="436079"/>
                  </a:lnTo>
                  <a:close/>
                </a:path>
                <a:path w="1779270" h="882014">
                  <a:moveTo>
                    <a:pt x="1265415" y="872147"/>
                  </a:moveTo>
                  <a:lnTo>
                    <a:pt x="1255903" y="872147"/>
                  </a:lnTo>
                  <a:lnTo>
                    <a:pt x="1255903" y="881684"/>
                  </a:lnTo>
                  <a:lnTo>
                    <a:pt x="1265415" y="881684"/>
                  </a:lnTo>
                  <a:lnTo>
                    <a:pt x="1265415" y="872147"/>
                  </a:lnTo>
                  <a:close/>
                </a:path>
                <a:path w="1779270" h="882014">
                  <a:moveTo>
                    <a:pt x="1265415" y="436079"/>
                  </a:moveTo>
                  <a:lnTo>
                    <a:pt x="1255903" y="436079"/>
                  </a:lnTo>
                  <a:lnTo>
                    <a:pt x="1255903" y="445617"/>
                  </a:lnTo>
                  <a:lnTo>
                    <a:pt x="1265415" y="445617"/>
                  </a:lnTo>
                  <a:lnTo>
                    <a:pt x="1265415" y="436079"/>
                  </a:lnTo>
                  <a:close/>
                </a:path>
                <a:path w="1779270" h="882014">
                  <a:moveTo>
                    <a:pt x="1322501" y="872147"/>
                  </a:moveTo>
                  <a:lnTo>
                    <a:pt x="1312989" y="872147"/>
                  </a:lnTo>
                  <a:lnTo>
                    <a:pt x="1312989" y="881684"/>
                  </a:lnTo>
                  <a:lnTo>
                    <a:pt x="1322501" y="881684"/>
                  </a:lnTo>
                  <a:lnTo>
                    <a:pt x="1322501" y="872147"/>
                  </a:lnTo>
                  <a:close/>
                </a:path>
                <a:path w="1779270" h="882014">
                  <a:moveTo>
                    <a:pt x="1322501" y="436079"/>
                  </a:moveTo>
                  <a:lnTo>
                    <a:pt x="1312989" y="436079"/>
                  </a:lnTo>
                  <a:lnTo>
                    <a:pt x="1312989" y="445617"/>
                  </a:lnTo>
                  <a:lnTo>
                    <a:pt x="1322501" y="445617"/>
                  </a:lnTo>
                  <a:lnTo>
                    <a:pt x="1322501" y="436079"/>
                  </a:lnTo>
                  <a:close/>
                </a:path>
                <a:path w="1779270" h="882014">
                  <a:moveTo>
                    <a:pt x="1379601" y="872147"/>
                  </a:moveTo>
                  <a:lnTo>
                    <a:pt x="1370076" y="872147"/>
                  </a:lnTo>
                  <a:lnTo>
                    <a:pt x="1370076" y="881684"/>
                  </a:lnTo>
                  <a:lnTo>
                    <a:pt x="1379601" y="881684"/>
                  </a:lnTo>
                  <a:lnTo>
                    <a:pt x="1379601" y="872147"/>
                  </a:lnTo>
                  <a:close/>
                </a:path>
                <a:path w="1779270" h="882014">
                  <a:moveTo>
                    <a:pt x="1379601" y="436079"/>
                  </a:moveTo>
                  <a:lnTo>
                    <a:pt x="1370076" y="436079"/>
                  </a:lnTo>
                  <a:lnTo>
                    <a:pt x="1370076" y="445617"/>
                  </a:lnTo>
                  <a:lnTo>
                    <a:pt x="1379601" y="445617"/>
                  </a:lnTo>
                  <a:lnTo>
                    <a:pt x="1379601" y="436079"/>
                  </a:lnTo>
                  <a:close/>
                </a:path>
                <a:path w="1779270" h="882014">
                  <a:moveTo>
                    <a:pt x="1436687" y="872147"/>
                  </a:moveTo>
                  <a:lnTo>
                    <a:pt x="1427162" y="872147"/>
                  </a:lnTo>
                  <a:lnTo>
                    <a:pt x="1427162" y="881684"/>
                  </a:lnTo>
                  <a:lnTo>
                    <a:pt x="1436687" y="881684"/>
                  </a:lnTo>
                  <a:lnTo>
                    <a:pt x="1436687" y="872147"/>
                  </a:lnTo>
                  <a:close/>
                </a:path>
                <a:path w="1779270" h="882014">
                  <a:moveTo>
                    <a:pt x="1436687" y="436079"/>
                  </a:moveTo>
                  <a:lnTo>
                    <a:pt x="1427162" y="436079"/>
                  </a:lnTo>
                  <a:lnTo>
                    <a:pt x="1427162" y="445617"/>
                  </a:lnTo>
                  <a:lnTo>
                    <a:pt x="1436687" y="445617"/>
                  </a:lnTo>
                  <a:lnTo>
                    <a:pt x="1436687" y="436079"/>
                  </a:lnTo>
                  <a:close/>
                </a:path>
                <a:path w="1779270" h="882014">
                  <a:moveTo>
                    <a:pt x="1493774" y="872147"/>
                  </a:moveTo>
                  <a:lnTo>
                    <a:pt x="1484249" y="872147"/>
                  </a:lnTo>
                  <a:lnTo>
                    <a:pt x="1484249" y="881684"/>
                  </a:lnTo>
                  <a:lnTo>
                    <a:pt x="1493774" y="881684"/>
                  </a:lnTo>
                  <a:lnTo>
                    <a:pt x="1493774" y="872147"/>
                  </a:lnTo>
                  <a:close/>
                </a:path>
                <a:path w="1779270" h="882014">
                  <a:moveTo>
                    <a:pt x="1493774" y="436079"/>
                  </a:moveTo>
                  <a:lnTo>
                    <a:pt x="1484249" y="436079"/>
                  </a:lnTo>
                  <a:lnTo>
                    <a:pt x="1484249" y="445617"/>
                  </a:lnTo>
                  <a:lnTo>
                    <a:pt x="1493774" y="445617"/>
                  </a:lnTo>
                  <a:lnTo>
                    <a:pt x="1493774" y="436079"/>
                  </a:lnTo>
                  <a:close/>
                </a:path>
                <a:path w="1779270" h="882014">
                  <a:moveTo>
                    <a:pt x="1550860" y="872147"/>
                  </a:moveTo>
                  <a:lnTo>
                    <a:pt x="1541335" y="872147"/>
                  </a:lnTo>
                  <a:lnTo>
                    <a:pt x="1541335" y="881684"/>
                  </a:lnTo>
                  <a:lnTo>
                    <a:pt x="1550860" y="881684"/>
                  </a:lnTo>
                  <a:lnTo>
                    <a:pt x="1550860" y="872147"/>
                  </a:lnTo>
                  <a:close/>
                </a:path>
                <a:path w="1779270" h="882014">
                  <a:moveTo>
                    <a:pt x="1550860" y="436079"/>
                  </a:moveTo>
                  <a:lnTo>
                    <a:pt x="1541335" y="436079"/>
                  </a:lnTo>
                  <a:lnTo>
                    <a:pt x="1541335" y="445617"/>
                  </a:lnTo>
                  <a:lnTo>
                    <a:pt x="1550860" y="445617"/>
                  </a:lnTo>
                  <a:lnTo>
                    <a:pt x="1550860" y="436079"/>
                  </a:lnTo>
                  <a:close/>
                </a:path>
                <a:path w="1779270" h="882014">
                  <a:moveTo>
                    <a:pt x="1607947" y="872147"/>
                  </a:moveTo>
                  <a:lnTo>
                    <a:pt x="1598422" y="872147"/>
                  </a:lnTo>
                  <a:lnTo>
                    <a:pt x="1598422" y="881684"/>
                  </a:lnTo>
                  <a:lnTo>
                    <a:pt x="1607947" y="881684"/>
                  </a:lnTo>
                  <a:lnTo>
                    <a:pt x="1607947" y="872147"/>
                  </a:lnTo>
                  <a:close/>
                </a:path>
                <a:path w="1779270" h="882014">
                  <a:moveTo>
                    <a:pt x="1607947" y="436079"/>
                  </a:moveTo>
                  <a:lnTo>
                    <a:pt x="1598422" y="436079"/>
                  </a:lnTo>
                  <a:lnTo>
                    <a:pt x="1598422" y="445617"/>
                  </a:lnTo>
                  <a:lnTo>
                    <a:pt x="1607947" y="445617"/>
                  </a:lnTo>
                  <a:lnTo>
                    <a:pt x="1607947" y="436079"/>
                  </a:lnTo>
                  <a:close/>
                </a:path>
                <a:path w="1779270" h="882014">
                  <a:moveTo>
                    <a:pt x="1665033" y="872147"/>
                  </a:moveTo>
                  <a:lnTo>
                    <a:pt x="1655508" y="872147"/>
                  </a:lnTo>
                  <a:lnTo>
                    <a:pt x="1655508" y="881684"/>
                  </a:lnTo>
                  <a:lnTo>
                    <a:pt x="1665033" y="881684"/>
                  </a:lnTo>
                  <a:lnTo>
                    <a:pt x="1665033" y="872147"/>
                  </a:lnTo>
                  <a:close/>
                </a:path>
                <a:path w="1779270" h="882014">
                  <a:moveTo>
                    <a:pt x="1665033" y="436079"/>
                  </a:moveTo>
                  <a:lnTo>
                    <a:pt x="1655508" y="436079"/>
                  </a:lnTo>
                  <a:lnTo>
                    <a:pt x="1655508" y="445617"/>
                  </a:lnTo>
                  <a:lnTo>
                    <a:pt x="1665033" y="445617"/>
                  </a:lnTo>
                  <a:lnTo>
                    <a:pt x="1665033" y="436079"/>
                  </a:lnTo>
                  <a:close/>
                </a:path>
                <a:path w="1779270" h="882014">
                  <a:moveTo>
                    <a:pt x="1722120" y="872147"/>
                  </a:moveTo>
                  <a:lnTo>
                    <a:pt x="1712607" y="872147"/>
                  </a:lnTo>
                  <a:lnTo>
                    <a:pt x="1712607" y="881684"/>
                  </a:lnTo>
                  <a:lnTo>
                    <a:pt x="1722120" y="881684"/>
                  </a:lnTo>
                  <a:lnTo>
                    <a:pt x="1722120" y="872147"/>
                  </a:lnTo>
                  <a:close/>
                </a:path>
                <a:path w="1779270" h="882014">
                  <a:moveTo>
                    <a:pt x="1722120" y="436079"/>
                  </a:moveTo>
                  <a:lnTo>
                    <a:pt x="1712607" y="436079"/>
                  </a:lnTo>
                  <a:lnTo>
                    <a:pt x="1712607" y="445617"/>
                  </a:lnTo>
                  <a:lnTo>
                    <a:pt x="1722120" y="445617"/>
                  </a:lnTo>
                  <a:lnTo>
                    <a:pt x="1722120" y="436079"/>
                  </a:lnTo>
                  <a:close/>
                </a:path>
                <a:path w="1779270" h="882014">
                  <a:moveTo>
                    <a:pt x="1779206" y="872147"/>
                  </a:moveTo>
                  <a:lnTo>
                    <a:pt x="1769694" y="872147"/>
                  </a:lnTo>
                  <a:lnTo>
                    <a:pt x="1769694" y="881684"/>
                  </a:lnTo>
                  <a:lnTo>
                    <a:pt x="1779206" y="881684"/>
                  </a:lnTo>
                  <a:lnTo>
                    <a:pt x="1779206" y="872147"/>
                  </a:lnTo>
                  <a:close/>
                </a:path>
                <a:path w="1779270" h="882014">
                  <a:moveTo>
                    <a:pt x="1779206" y="436079"/>
                  </a:moveTo>
                  <a:lnTo>
                    <a:pt x="1769694" y="436079"/>
                  </a:lnTo>
                  <a:lnTo>
                    <a:pt x="1769694" y="445617"/>
                  </a:lnTo>
                  <a:lnTo>
                    <a:pt x="1779206" y="445617"/>
                  </a:lnTo>
                  <a:lnTo>
                    <a:pt x="1779206" y="436079"/>
                  </a:lnTo>
                  <a:close/>
                </a:path>
              </a:pathLst>
            </a:custGeom>
            <a:solidFill>
              <a:srgbClr val="C7C6C3"/>
            </a:solidFill>
          </p:spPr>
          <p:txBody>
            <a:bodyPr wrap="square" lIns="0" tIns="0" rIns="0" bIns="0" rtlCol="0"/>
            <a:lstStyle/>
            <a:p>
              <a:endParaRPr/>
            </a:p>
          </p:txBody>
        </p:sp>
        <p:sp>
          <p:nvSpPr>
            <p:cNvPr id="87" name="object 87"/>
            <p:cNvSpPr/>
            <p:nvPr/>
          </p:nvSpPr>
          <p:spPr>
            <a:xfrm>
              <a:off x="3250514" y="4605502"/>
              <a:ext cx="1779270" cy="445770"/>
            </a:xfrm>
            <a:custGeom>
              <a:avLst/>
              <a:gdLst/>
              <a:ahLst/>
              <a:cxnLst/>
              <a:rect l="l" t="t" r="r" b="b"/>
              <a:pathLst>
                <a:path w="1779270" h="445770">
                  <a:moveTo>
                    <a:pt x="9512" y="0"/>
                  </a:moveTo>
                  <a:lnTo>
                    <a:pt x="0" y="0"/>
                  </a:lnTo>
                  <a:lnTo>
                    <a:pt x="0" y="9537"/>
                  </a:lnTo>
                  <a:lnTo>
                    <a:pt x="9512" y="9537"/>
                  </a:lnTo>
                  <a:lnTo>
                    <a:pt x="9512" y="0"/>
                  </a:lnTo>
                  <a:close/>
                </a:path>
                <a:path w="1779270" h="445770">
                  <a:moveTo>
                    <a:pt x="66598" y="0"/>
                  </a:moveTo>
                  <a:lnTo>
                    <a:pt x="57086" y="0"/>
                  </a:lnTo>
                  <a:lnTo>
                    <a:pt x="57086" y="9537"/>
                  </a:lnTo>
                  <a:lnTo>
                    <a:pt x="66598" y="9537"/>
                  </a:lnTo>
                  <a:lnTo>
                    <a:pt x="66598" y="0"/>
                  </a:lnTo>
                  <a:close/>
                </a:path>
                <a:path w="1779270" h="445770">
                  <a:moveTo>
                    <a:pt x="123685" y="0"/>
                  </a:moveTo>
                  <a:lnTo>
                    <a:pt x="114173" y="0"/>
                  </a:lnTo>
                  <a:lnTo>
                    <a:pt x="114173" y="9537"/>
                  </a:lnTo>
                  <a:lnTo>
                    <a:pt x="123685" y="9537"/>
                  </a:lnTo>
                  <a:lnTo>
                    <a:pt x="123685" y="0"/>
                  </a:lnTo>
                  <a:close/>
                </a:path>
                <a:path w="1779270" h="445770">
                  <a:moveTo>
                    <a:pt x="180771" y="0"/>
                  </a:moveTo>
                  <a:lnTo>
                    <a:pt x="171259" y="0"/>
                  </a:lnTo>
                  <a:lnTo>
                    <a:pt x="171259" y="9537"/>
                  </a:lnTo>
                  <a:lnTo>
                    <a:pt x="180771" y="9537"/>
                  </a:lnTo>
                  <a:lnTo>
                    <a:pt x="180771" y="0"/>
                  </a:lnTo>
                  <a:close/>
                </a:path>
                <a:path w="1779270" h="445770">
                  <a:moveTo>
                    <a:pt x="237858" y="0"/>
                  </a:moveTo>
                  <a:lnTo>
                    <a:pt x="228346" y="0"/>
                  </a:lnTo>
                  <a:lnTo>
                    <a:pt x="228346" y="9537"/>
                  </a:lnTo>
                  <a:lnTo>
                    <a:pt x="237858" y="9537"/>
                  </a:lnTo>
                  <a:lnTo>
                    <a:pt x="237858" y="0"/>
                  </a:lnTo>
                  <a:close/>
                </a:path>
                <a:path w="1779270" h="445770">
                  <a:moveTo>
                    <a:pt x="294944" y="0"/>
                  </a:moveTo>
                  <a:lnTo>
                    <a:pt x="285432" y="0"/>
                  </a:lnTo>
                  <a:lnTo>
                    <a:pt x="285432" y="9537"/>
                  </a:lnTo>
                  <a:lnTo>
                    <a:pt x="294944" y="9537"/>
                  </a:lnTo>
                  <a:lnTo>
                    <a:pt x="294944" y="0"/>
                  </a:lnTo>
                  <a:close/>
                </a:path>
                <a:path w="1779270" h="445770">
                  <a:moveTo>
                    <a:pt x="352031" y="436067"/>
                  </a:moveTo>
                  <a:lnTo>
                    <a:pt x="342519" y="436067"/>
                  </a:lnTo>
                  <a:lnTo>
                    <a:pt x="342519" y="445604"/>
                  </a:lnTo>
                  <a:lnTo>
                    <a:pt x="352031" y="445604"/>
                  </a:lnTo>
                  <a:lnTo>
                    <a:pt x="352031" y="436067"/>
                  </a:lnTo>
                  <a:close/>
                </a:path>
                <a:path w="1779270" h="445770">
                  <a:moveTo>
                    <a:pt x="352031" y="0"/>
                  </a:moveTo>
                  <a:lnTo>
                    <a:pt x="342519" y="0"/>
                  </a:lnTo>
                  <a:lnTo>
                    <a:pt x="342519" y="9537"/>
                  </a:lnTo>
                  <a:lnTo>
                    <a:pt x="352031" y="9537"/>
                  </a:lnTo>
                  <a:lnTo>
                    <a:pt x="352031" y="0"/>
                  </a:lnTo>
                  <a:close/>
                </a:path>
                <a:path w="1779270" h="445770">
                  <a:moveTo>
                    <a:pt x="409117" y="436067"/>
                  </a:moveTo>
                  <a:lnTo>
                    <a:pt x="399605" y="436067"/>
                  </a:lnTo>
                  <a:lnTo>
                    <a:pt x="399605" y="445604"/>
                  </a:lnTo>
                  <a:lnTo>
                    <a:pt x="409117" y="445604"/>
                  </a:lnTo>
                  <a:lnTo>
                    <a:pt x="409117" y="436067"/>
                  </a:lnTo>
                  <a:close/>
                </a:path>
                <a:path w="1779270" h="445770">
                  <a:moveTo>
                    <a:pt x="409117" y="0"/>
                  </a:moveTo>
                  <a:lnTo>
                    <a:pt x="399605" y="0"/>
                  </a:lnTo>
                  <a:lnTo>
                    <a:pt x="399605" y="9537"/>
                  </a:lnTo>
                  <a:lnTo>
                    <a:pt x="409117" y="9537"/>
                  </a:lnTo>
                  <a:lnTo>
                    <a:pt x="409117" y="0"/>
                  </a:lnTo>
                  <a:close/>
                </a:path>
                <a:path w="1779270" h="445770">
                  <a:moveTo>
                    <a:pt x="466204" y="436067"/>
                  </a:moveTo>
                  <a:lnTo>
                    <a:pt x="456692" y="436067"/>
                  </a:lnTo>
                  <a:lnTo>
                    <a:pt x="456692" y="445604"/>
                  </a:lnTo>
                  <a:lnTo>
                    <a:pt x="466204" y="445604"/>
                  </a:lnTo>
                  <a:lnTo>
                    <a:pt x="466204" y="436067"/>
                  </a:lnTo>
                  <a:close/>
                </a:path>
                <a:path w="1779270" h="445770">
                  <a:moveTo>
                    <a:pt x="466204" y="0"/>
                  </a:moveTo>
                  <a:lnTo>
                    <a:pt x="456692" y="0"/>
                  </a:lnTo>
                  <a:lnTo>
                    <a:pt x="456692" y="9537"/>
                  </a:lnTo>
                  <a:lnTo>
                    <a:pt x="466204" y="9537"/>
                  </a:lnTo>
                  <a:lnTo>
                    <a:pt x="466204" y="0"/>
                  </a:lnTo>
                  <a:close/>
                </a:path>
                <a:path w="1779270" h="445770">
                  <a:moveTo>
                    <a:pt x="523290" y="436067"/>
                  </a:moveTo>
                  <a:lnTo>
                    <a:pt x="513778" y="436067"/>
                  </a:lnTo>
                  <a:lnTo>
                    <a:pt x="513778" y="445604"/>
                  </a:lnTo>
                  <a:lnTo>
                    <a:pt x="523290" y="445604"/>
                  </a:lnTo>
                  <a:lnTo>
                    <a:pt x="523290" y="436067"/>
                  </a:lnTo>
                  <a:close/>
                </a:path>
                <a:path w="1779270" h="445770">
                  <a:moveTo>
                    <a:pt x="523290" y="0"/>
                  </a:moveTo>
                  <a:lnTo>
                    <a:pt x="513778" y="0"/>
                  </a:lnTo>
                  <a:lnTo>
                    <a:pt x="513778" y="9537"/>
                  </a:lnTo>
                  <a:lnTo>
                    <a:pt x="523290" y="9537"/>
                  </a:lnTo>
                  <a:lnTo>
                    <a:pt x="523290" y="0"/>
                  </a:lnTo>
                  <a:close/>
                </a:path>
                <a:path w="1779270" h="445770">
                  <a:moveTo>
                    <a:pt x="580377" y="436067"/>
                  </a:moveTo>
                  <a:lnTo>
                    <a:pt x="570865" y="436067"/>
                  </a:lnTo>
                  <a:lnTo>
                    <a:pt x="570865" y="445604"/>
                  </a:lnTo>
                  <a:lnTo>
                    <a:pt x="580377" y="445604"/>
                  </a:lnTo>
                  <a:lnTo>
                    <a:pt x="580377" y="436067"/>
                  </a:lnTo>
                  <a:close/>
                </a:path>
                <a:path w="1779270" h="445770">
                  <a:moveTo>
                    <a:pt x="580377" y="0"/>
                  </a:moveTo>
                  <a:lnTo>
                    <a:pt x="570865" y="0"/>
                  </a:lnTo>
                  <a:lnTo>
                    <a:pt x="570865" y="9537"/>
                  </a:lnTo>
                  <a:lnTo>
                    <a:pt x="580377" y="9537"/>
                  </a:lnTo>
                  <a:lnTo>
                    <a:pt x="580377" y="0"/>
                  </a:lnTo>
                  <a:close/>
                </a:path>
                <a:path w="1779270" h="445770">
                  <a:moveTo>
                    <a:pt x="637463" y="436067"/>
                  </a:moveTo>
                  <a:lnTo>
                    <a:pt x="627951" y="436067"/>
                  </a:lnTo>
                  <a:lnTo>
                    <a:pt x="627951" y="445604"/>
                  </a:lnTo>
                  <a:lnTo>
                    <a:pt x="637463" y="445604"/>
                  </a:lnTo>
                  <a:lnTo>
                    <a:pt x="637463" y="436067"/>
                  </a:lnTo>
                  <a:close/>
                </a:path>
                <a:path w="1779270" h="445770">
                  <a:moveTo>
                    <a:pt x="637463" y="0"/>
                  </a:moveTo>
                  <a:lnTo>
                    <a:pt x="627951" y="0"/>
                  </a:lnTo>
                  <a:lnTo>
                    <a:pt x="627951" y="9537"/>
                  </a:lnTo>
                  <a:lnTo>
                    <a:pt x="637463" y="9537"/>
                  </a:lnTo>
                  <a:lnTo>
                    <a:pt x="637463" y="0"/>
                  </a:lnTo>
                  <a:close/>
                </a:path>
                <a:path w="1779270" h="445770">
                  <a:moveTo>
                    <a:pt x="694550" y="436067"/>
                  </a:moveTo>
                  <a:lnTo>
                    <a:pt x="685038" y="436067"/>
                  </a:lnTo>
                  <a:lnTo>
                    <a:pt x="685038" y="445604"/>
                  </a:lnTo>
                  <a:lnTo>
                    <a:pt x="694550" y="445604"/>
                  </a:lnTo>
                  <a:lnTo>
                    <a:pt x="694550" y="436067"/>
                  </a:lnTo>
                  <a:close/>
                </a:path>
                <a:path w="1779270" h="445770">
                  <a:moveTo>
                    <a:pt x="694550" y="0"/>
                  </a:moveTo>
                  <a:lnTo>
                    <a:pt x="685038" y="0"/>
                  </a:lnTo>
                  <a:lnTo>
                    <a:pt x="685038" y="9537"/>
                  </a:lnTo>
                  <a:lnTo>
                    <a:pt x="694550" y="9537"/>
                  </a:lnTo>
                  <a:lnTo>
                    <a:pt x="694550" y="0"/>
                  </a:lnTo>
                  <a:close/>
                </a:path>
                <a:path w="1779270" h="445770">
                  <a:moveTo>
                    <a:pt x="751636" y="436067"/>
                  </a:moveTo>
                  <a:lnTo>
                    <a:pt x="742124" y="436067"/>
                  </a:lnTo>
                  <a:lnTo>
                    <a:pt x="742124" y="445604"/>
                  </a:lnTo>
                  <a:lnTo>
                    <a:pt x="751636" y="445604"/>
                  </a:lnTo>
                  <a:lnTo>
                    <a:pt x="751636" y="436067"/>
                  </a:lnTo>
                  <a:close/>
                </a:path>
                <a:path w="1779270" h="445770">
                  <a:moveTo>
                    <a:pt x="751636" y="0"/>
                  </a:moveTo>
                  <a:lnTo>
                    <a:pt x="742124" y="0"/>
                  </a:lnTo>
                  <a:lnTo>
                    <a:pt x="742124" y="9537"/>
                  </a:lnTo>
                  <a:lnTo>
                    <a:pt x="751636" y="9537"/>
                  </a:lnTo>
                  <a:lnTo>
                    <a:pt x="751636" y="0"/>
                  </a:lnTo>
                  <a:close/>
                </a:path>
                <a:path w="1779270" h="445770">
                  <a:moveTo>
                    <a:pt x="808723" y="436067"/>
                  </a:moveTo>
                  <a:lnTo>
                    <a:pt x="799211" y="436067"/>
                  </a:lnTo>
                  <a:lnTo>
                    <a:pt x="799211" y="445604"/>
                  </a:lnTo>
                  <a:lnTo>
                    <a:pt x="808723" y="445604"/>
                  </a:lnTo>
                  <a:lnTo>
                    <a:pt x="808723" y="436067"/>
                  </a:lnTo>
                  <a:close/>
                </a:path>
                <a:path w="1779270" h="445770">
                  <a:moveTo>
                    <a:pt x="808723" y="0"/>
                  </a:moveTo>
                  <a:lnTo>
                    <a:pt x="799211" y="0"/>
                  </a:lnTo>
                  <a:lnTo>
                    <a:pt x="799211" y="9537"/>
                  </a:lnTo>
                  <a:lnTo>
                    <a:pt x="808723" y="9537"/>
                  </a:lnTo>
                  <a:lnTo>
                    <a:pt x="808723" y="0"/>
                  </a:lnTo>
                  <a:close/>
                </a:path>
                <a:path w="1779270" h="445770">
                  <a:moveTo>
                    <a:pt x="865809" y="436067"/>
                  </a:moveTo>
                  <a:lnTo>
                    <a:pt x="856297" y="436067"/>
                  </a:lnTo>
                  <a:lnTo>
                    <a:pt x="856297" y="445604"/>
                  </a:lnTo>
                  <a:lnTo>
                    <a:pt x="865809" y="445604"/>
                  </a:lnTo>
                  <a:lnTo>
                    <a:pt x="865809" y="436067"/>
                  </a:lnTo>
                  <a:close/>
                </a:path>
                <a:path w="1779270" h="445770">
                  <a:moveTo>
                    <a:pt x="865809" y="0"/>
                  </a:moveTo>
                  <a:lnTo>
                    <a:pt x="856297" y="0"/>
                  </a:lnTo>
                  <a:lnTo>
                    <a:pt x="856297" y="9537"/>
                  </a:lnTo>
                  <a:lnTo>
                    <a:pt x="865809" y="9537"/>
                  </a:lnTo>
                  <a:lnTo>
                    <a:pt x="865809" y="0"/>
                  </a:lnTo>
                  <a:close/>
                </a:path>
                <a:path w="1779270" h="445770">
                  <a:moveTo>
                    <a:pt x="922896" y="436067"/>
                  </a:moveTo>
                  <a:lnTo>
                    <a:pt x="913384" y="436067"/>
                  </a:lnTo>
                  <a:lnTo>
                    <a:pt x="913384" y="445604"/>
                  </a:lnTo>
                  <a:lnTo>
                    <a:pt x="922896" y="445604"/>
                  </a:lnTo>
                  <a:lnTo>
                    <a:pt x="922896" y="436067"/>
                  </a:lnTo>
                  <a:close/>
                </a:path>
                <a:path w="1779270" h="445770">
                  <a:moveTo>
                    <a:pt x="922896" y="0"/>
                  </a:moveTo>
                  <a:lnTo>
                    <a:pt x="913384" y="0"/>
                  </a:lnTo>
                  <a:lnTo>
                    <a:pt x="913384" y="9537"/>
                  </a:lnTo>
                  <a:lnTo>
                    <a:pt x="922896" y="9537"/>
                  </a:lnTo>
                  <a:lnTo>
                    <a:pt x="922896" y="0"/>
                  </a:lnTo>
                  <a:close/>
                </a:path>
                <a:path w="1779270" h="445770">
                  <a:moveTo>
                    <a:pt x="979982" y="436067"/>
                  </a:moveTo>
                  <a:lnTo>
                    <a:pt x="970470" y="436067"/>
                  </a:lnTo>
                  <a:lnTo>
                    <a:pt x="970470" y="445604"/>
                  </a:lnTo>
                  <a:lnTo>
                    <a:pt x="979982" y="445604"/>
                  </a:lnTo>
                  <a:lnTo>
                    <a:pt x="979982" y="436067"/>
                  </a:lnTo>
                  <a:close/>
                </a:path>
                <a:path w="1779270" h="445770">
                  <a:moveTo>
                    <a:pt x="979982" y="0"/>
                  </a:moveTo>
                  <a:lnTo>
                    <a:pt x="970470" y="0"/>
                  </a:lnTo>
                  <a:lnTo>
                    <a:pt x="970470" y="9537"/>
                  </a:lnTo>
                  <a:lnTo>
                    <a:pt x="979982" y="9537"/>
                  </a:lnTo>
                  <a:lnTo>
                    <a:pt x="979982" y="0"/>
                  </a:lnTo>
                  <a:close/>
                </a:path>
                <a:path w="1779270" h="445770">
                  <a:moveTo>
                    <a:pt x="1037069" y="436067"/>
                  </a:moveTo>
                  <a:lnTo>
                    <a:pt x="1027557" y="436067"/>
                  </a:lnTo>
                  <a:lnTo>
                    <a:pt x="1027557" y="445604"/>
                  </a:lnTo>
                  <a:lnTo>
                    <a:pt x="1037069" y="445604"/>
                  </a:lnTo>
                  <a:lnTo>
                    <a:pt x="1037069" y="436067"/>
                  </a:lnTo>
                  <a:close/>
                </a:path>
                <a:path w="1779270" h="445770">
                  <a:moveTo>
                    <a:pt x="1037069" y="0"/>
                  </a:moveTo>
                  <a:lnTo>
                    <a:pt x="1027557" y="0"/>
                  </a:lnTo>
                  <a:lnTo>
                    <a:pt x="1027557" y="9537"/>
                  </a:lnTo>
                  <a:lnTo>
                    <a:pt x="1037069" y="9537"/>
                  </a:lnTo>
                  <a:lnTo>
                    <a:pt x="1037069" y="0"/>
                  </a:lnTo>
                  <a:close/>
                </a:path>
                <a:path w="1779270" h="445770">
                  <a:moveTo>
                    <a:pt x="1094155" y="436067"/>
                  </a:moveTo>
                  <a:lnTo>
                    <a:pt x="1084643" y="436067"/>
                  </a:lnTo>
                  <a:lnTo>
                    <a:pt x="1084643" y="445604"/>
                  </a:lnTo>
                  <a:lnTo>
                    <a:pt x="1094155" y="445604"/>
                  </a:lnTo>
                  <a:lnTo>
                    <a:pt x="1094155" y="436067"/>
                  </a:lnTo>
                  <a:close/>
                </a:path>
                <a:path w="1779270" h="445770">
                  <a:moveTo>
                    <a:pt x="1094155" y="0"/>
                  </a:moveTo>
                  <a:lnTo>
                    <a:pt x="1084643" y="0"/>
                  </a:lnTo>
                  <a:lnTo>
                    <a:pt x="1084643" y="9537"/>
                  </a:lnTo>
                  <a:lnTo>
                    <a:pt x="1094155" y="9537"/>
                  </a:lnTo>
                  <a:lnTo>
                    <a:pt x="1094155" y="0"/>
                  </a:lnTo>
                  <a:close/>
                </a:path>
                <a:path w="1779270" h="445770">
                  <a:moveTo>
                    <a:pt x="1151242" y="436067"/>
                  </a:moveTo>
                  <a:lnTo>
                    <a:pt x="1141730" y="436067"/>
                  </a:lnTo>
                  <a:lnTo>
                    <a:pt x="1141730" y="445604"/>
                  </a:lnTo>
                  <a:lnTo>
                    <a:pt x="1151242" y="445604"/>
                  </a:lnTo>
                  <a:lnTo>
                    <a:pt x="1151242" y="436067"/>
                  </a:lnTo>
                  <a:close/>
                </a:path>
                <a:path w="1779270" h="445770">
                  <a:moveTo>
                    <a:pt x="1151242" y="0"/>
                  </a:moveTo>
                  <a:lnTo>
                    <a:pt x="1141730" y="0"/>
                  </a:lnTo>
                  <a:lnTo>
                    <a:pt x="1141730" y="9537"/>
                  </a:lnTo>
                  <a:lnTo>
                    <a:pt x="1151242" y="9537"/>
                  </a:lnTo>
                  <a:lnTo>
                    <a:pt x="1151242" y="0"/>
                  </a:lnTo>
                  <a:close/>
                </a:path>
                <a:path w="1779270" h="445770">
                  <a:moveTo>
                    <a:pt x="1208328" y="436067"/>
                  </a:moveTo>
                  <a:lnTo>
                    <a:pt x="1198816" y="436067"/>
                  </a:lnTo>
                  <a:lnTo>
                    <a:pt x="1198816" y="445604"/>
                  </a:lnTo>
                  <a:lnTo>
                    <a:pt x="1208328" y="445604"/>
                  </a:lnTo>
                  <a:lnTo>
                    <a:pt x="1208328" y="436067"/>
                  </a:lnTo>
                  <a:close/>
                </a:path>
                <a:path w="1779270" h="445770">
                  <a:moveTo>
                    <a:pt x="1208328" y="0"/>
                  </a:moveTo>
                  <a:lnTo>
                    <a:pt x="1198816" y="0"/>
                  </a:lnTo>
                  <a:lnTo>
                    <a:pt x="1198816" y="9537"/>
                  </a:lnTo>
                  <a:lnTo>
                    <a:pt x="1208328" y="9537"/>
                  </a:lnTo>
                  <a:lnTo>
                    <a:pt x="1208328" y="0"/>
                  </a:lnTo>
                  <a:close/>
                </a:path>
                <a:path w="1779270" h="445770">
                  <a:moveTo>
                    <a:pt x="1265415" y="436067"/>
                  </a:moveTo>
                  <a:lnTo>
                    <a:pt x="1255903" y="436067"/>
                  </a:lnTo>
                  <a:lnTo>
                    <a:pt x="1255903" y="445604"/>
                  </a:lnTo>
                  <a:lnTo>
                    <a:pt x="1265415" y="445604"/>
                  </a:lnTo>
                  <a:lnTo>
                    <a:pt x="1265415" y="436067"/>
                  </a:lnTo>
                  <a:close/>
                </a:path>
                <a:path w="1779270" h="445770">
                  <a:moveTo>
                    <a:pt x="1265415" y="0"/>
                  </a:moveTo>
                  <a:lnTo>
                    <a:pt x="1255903" y="0"/>
                  </a:lnTo>
                  <a:lnTo>
                    <a:pt x="1255903" y="9537"/>
                  </a:lnTo>
                  <a:lnTo>
                    <a:pt x="1265415" y="9537"/>
                  </a:lnTo>
                  <a:lnTo>
                    <a:pt x="1265415" y="0"/>
                  </a:lnTo>
                  <a:close/>
                </a:path>
                <a:path w="1779270" h="445770">
                  <a:moveTo>
                    <a:pt x="1322501" y="436067"/>
                  </a:moveTo>
                  <a:lnTo>
                    <a:pt x="1312989" y="436067"/>
                  </a:lnTo>
                  <a:lnTo>
                    <a:pt x="1312989" y="445604"/>
                  </a:lnTo>
                  <a:lnTo>
                    <a:pt x="1322501" y="445604"/>
                  </a:lnTo>
                  <a:lnTo>
                    <a:pt x="1322501" y="436067"/>
                  </a:lnTo>
                  <a:close/>
                </a:path>
                <a:path w="1779270" h="445770">
                  <a:moveTo>
                    <a:pt x="1322501" y="0"/>
                  </a:moveTo>
                  <a:lnTo>
                    <a:pt x="1312989" y="0"/>
                  </a:lnTo>
                  <a:lnTo>
                    <a:pt x="1312989" y="9537"/>
                  </a:lnTo>
                  <a:lnTo>
                    <a:pt x="1322501" y="9537"/>
                  </a:lnTo>
                  <a:lnTo>
                    <a:pt x="1322501" y="0"/>
                  </a:lnTo>
                  <a:close/>
                </a:path>
                <a:path w="1779270" h="445770">
                  <a:moveTo>
                    <a:pt x="1379601" y="436067"/>
                  </a:moveTo>
                  <a:lnTo>
                    <a:pt x="1370076" y="436067"/>
                  </a:lnTo>
                  <a:lnTo>
                    <a:pt x="1370076" y="445604"/>
                  </a:lnTo>
                  <a:lnTo>
                    <a:pt x="1379601" y="445604"/>
                  </a:lnTo>
                  <a:lnTo>
                    <a:pt x="1379601" y="436067"/>
                  </a:lnTo>
                  <a:close/>
                </a:path>
                <a:path w="1779270" h="445770">
                  <a:moveTo>
                    <a:pt x="1379601" y="0"/>
                  </a:moveTo>
                  <a:lnTo>
                    <a:pt x="1370076" y="0"/>
                  </a:lnTo>
                  <a:lnTo>
                    <a:pt x="1370076" y="9537"/>
                  </a:lnTo>
                  <a:lnTo>
                    <a:pt x="1379601" y="9537"/>
                  </a:lnTo>
                  <a:lnTo>
                    <a:pt x="1379601" y="0"/>
                  </a:lnTo>
                  <a:close/>
                </a:path>
                <a:path w="1779270" h="445770">
                  <a:moveTo>
                    <a:pt x="1436687" y="436067"/>
                  </a:moveTo>
                  <a:lnTo>
                    <a:pt x="1427162" y="436067"/>
                  </a:lnTo>
                  <a:lnTo>
                    <a:pt x="1427162" y="445604"/>
                  </a:lnTo>
                  <a:lnTo>
                    <a:pt x="1436687" y="445604"/>
                  </a:lnTo>
                  <a:lnTo>
                    <a:pt x="1436687" y="436067"/>
                  </a:lnTo>
                  <a:close/>
                </a:path>
                <a:path w="1779270" h="445770">
                  <a:moveTo>
                    <a:pt x="1436687" y="0"/>
                  </a:moveTo>
                  <a:lnTo>
                    <a:pt x="1427162" y="0"/>
                  </a:lnTo>
                  <a:lnTo>
                    <a:pt x="1427162" y="9537"/>
                  </a:lnTo>
                  <a:lnTo>
                    <a:pt x="1436687" y="9537"/>
                  </a:lnTo>
                  <a:lnTo>
                    <a:pt x="1436687" y="0"/>
                  </a:lnTo>
                  <a:close/>
                </a:path>
                <a:path w="1779270" h="445770">
                  <a:moveTo>
                    <a:pt x="1493774" y="436067"/>
                  </a:moveTo>
                  <a:lnTo>
                    <a:pt x="1484249" y="436067"/>
                  </a:lnTo>
                  <a:lnTo>
                    <a:pt x="1484249" y="445604"/>
                  </a:lnTo>
                  <a:lnTo>
                    <a:pt x="1493774" y="445604"/>
                  </a:lnTo>
                  <a:lnTo>
                    <a:pt x="1493774" y="436067"/>
                  </a:lnTo>
                  <a:close/>
                </a:path>
                <a:path w="1779270" h="445770">
                  <a:moveTo>
                    <a:pt x="1493774" y="0"/>
                  </a:moveTo>
                  <a:lnTo>
                    <a:pt x="1484249" y="0"/>
                  </a:lnTo>
                  <a:lnTo>
                    <a:pt x="1484249" y="9537"/>
                  </a:lnTo>
                  <a:lnTo>
                    <a:pt x="1493774" y="9537"/>
                  </a:lnTo>
                  <a:lnTo>
                    <a:pt x="1493774" y="0"/>
                  </a:lnTo>
                  <a:close/>
                </a:path>
                <a:path w="1779270" h="445770">
                  <a:moveTo>
                    <a:pt x="1550860" y="436067"/>
                  </a:moveTo>
                  <a:lnTo>
                    <a:pt x="1541335" y="436067"/>
                  </a:lnTo>
                  <a:lnTo>
                    <a:pt x="1541335" y="445604"/>
                  </a:lnTo>
                  <a:lnTo>
                    <a:pt x="1550860" y="445604"/>
                  </a:lnTo>
                  <a:lnTo>
                    <a:pt x="1550860" y="436067"/>
                  </a:lnTo>
                  <a:close/>
                </a:path>
                <a:path w="1779270" h="445770">
                  <a:moveTo>
                    <a:pt x="1550860" y="0"/>
                  </a:moveTo>
                  <a:lnTo>
                    <a:pt x="1541335" y="0"/>
                  </a:lnTo>
                  <a:lnTo>
                    <a:pt x="1541335" y="9537"/>
                  </a:lnTo>
                  <a:lnTo>
                    <a:pt x="1550860" y="9537"/>
                  </a:lnTo>
                  <a:lnTo>
                    <a:pt x="1550860" y="0"/>
                  </a:lnTo>
                  <a:close/>
                </a:path>
                <a:path w="1779270" h="445770">
                  <a:moveTo>
                    <a:pt x="1607947" y="436067"/>
                  </a:moveTo>
                  <a:lnTo>
                    <a:pt x="1598422" y="436067"/>
                  </a:lnTo>
                  <a:lnTo>
                    <a:pt x="1598422" y="445604"/>
                  </a:lnTo>
                  <a:lnTo>
                    <a:pt x="1607947" y="445604"/>
                  </a:lnTo>
                  <a:lnTo>
                    <a:pt x="1607947" y="436067"/>
                  </a:lnTo>
                  <a:close/>
                </a:path>
                <a:path w="1779270" h="445770">
                  <a:moveTo>
                    <a:pt x="1607947" y="0"/>
                  </a:moveTo>
                  <a:lnTo>
                    <a:pt x="1598422" y="0"/>
                  </a:lnTo>
                  <a:lnTo>
                    <a:pt x="1598422" y="9537"/>
                  </a:lnTo>
                  <a:lnTo>
                    <a:pt x="1607947" y="9537"/>
                  </a:lnTo>
                  <a:lnTo>
                    <a:pt x="1607947" y="0"/>
                  </a:lnTo>
                  <a:close/>
                </a:path>
                <a:path w="1779270" h="445770">
                  <a:moveTo>
                    <a:pt x="1665033" y="436067"/>
                  </a:moveTo>
                  <a:lnTo>
                    <a:pt x="1655508" y="436067"/>
                  </a:lnTo>
                  <a:lnTo>
                    <a:pt x="1655508" y="445604"/>
                  </a:lnTo>
                  <a:lnTo>
                    <a:pt x="1665033" y="445604"/>
                  </a:lnTo>
                  <a:lnTo>
                    <a:pt x="1665033" y="436067"/>
                  </a:lnTo>
                  <a:close/>
                </a:path>
                <a:path w="1779270" h="445770">
                  <a:moveTo>
                    <a:pt x="1665033" y="0"/>
                  </a:moveTo>
                  <a:lnTo>
                    <a:pt x="1655508" y="0"/>
                  </a:lnTo>
                  <a:lnTo>
                    <a:pt x="1655508" y="9537"/>
                  </a:lnTo>
                  <a:lnTo>
                    <a:pt x="1665033" y="9537"/>
                  </a:lnTo>
                  <a:lnTo>
                    <a:pt x="1665033" y="0"/>
                  </a:lnTo>
                  <a:close/>
                </a:path>
                <a:path w="1779270" h="445770">
                  <a:moveTo>
                    <a:pt x="1722120" y="436067"/>
                  </a:moveTo>
                  <a:lnTo>
                    <a:pt x="1712607" y="436067"/>
                  </a:lnTo>
                  <a:lnTo>
                    <a:pt x="1712607" y="445604"/>
                  </a:lnTo>
                  <a:lnTo>
                    <a:pt x="1722120" y="445604"/>
                  </a:lnTo>
                  <a:lnTo>
                    <a:pt x="1722120" y="436067"/>
                  </a:lnTo>
                  <a:close/>
                </a:path>
                <a:path w="1779270" h="445770">
                  <a:moveTo>
                    <a:pt x="1722120" y="0"/>
                  </a:moveTo>
                  <a:lnTo>
                    <a:pt x="1712607" y="0"/>
                  </a:lnTo>
                  <a:lnTo>
                    <a:pt x="1712607" y="9537"/>
                  </a:lnTo>
                  <a:lnTo>
                    <a:pt x="1722120" y="9537"/>
                  </a:lnTo>
                  <a:lnTo>
                    <a:pt x="1722120" y="0"/>
                  </a:lnTo>
                  <a:close/>
                </a:path>
                <a:path w="1779270" h="445770">
                  <a:moveTo>
                    <a:pt x="1779206" y="436067"/>
                  </a:moveTo>
                  <a:lnTo>
                    <a:pt x="1769694" y="436067"/>
                  </a:lnTo>
                  <a:lnTo>
                    <a:pt x="1769694" y="445604"/>
                  </a:lnTo>
                  <a:lnTo>
                    <a:pt x="1779206" y="445604"/>
                  </a:lnTo>
                  <a:lnTo>
                    <a:pt x="1779206" y="436067"/>
                  </a:lnTo>
                  <a:close/>
                </a:path>
                <a:path w="1779270" h="445770">
                  <a:moveTo>
                    <a:pt x="1779206" y="0"/>
                  </a:moveTo>
                  <a:lnTo>
                    <a:pt x="1769694" y="0"/>
                  </a:lnTo>
                  <a:lnTo>
                    <a:pt x="1769694" y="9537"/>
                  </a:lnTo>
                  <a:lnTo>
                    <a:pt x="1779206" y="9537"/>
                  </a:lnTo>
                  <a:lnTo>
                    <a:pt x="1779206" y="0"/>
                  </a:lnTo>
                  <a:close/>
                </a:path>
              </a:pathLst>
            </a:custGeom>
            <a:solidFill>
              <a:srgbClr val="C7C6C3"/>
            </a:solidFill>
          </p:spPr>
          <p:txBody>
            <a:bodyPr wrap="square" lIns="0" tIns="0" rIns="0" bIns="0" rtlCol="0"/>
            <a:lstStyle/>
            <a:p>
              <a:endParaRPr/>
            </a:p>
          </p:txBody>
        </p:sp>
      </p:grpSp>
      <p:sp>
        <p:nvSpPr>
          <p:cNvPr id="88" name="object 88"/>
          <p:cNvSpPr txBox="1"/>
          <p:nvPr/>
        </p:nvSpPr>
        <p:spPr>
          <a:xfrm>
            <a:off x="3091817" y="5827990"/>
            <a:ext cx="76200" cy="163195"/>
          </a:xfrm>
          <a:prstGeom prst="rect">
            <a:avLst/>
          </a:prstGeom>
        </p:spPr>
        <p:txBody>
          <a:bodyPr vert="horz" wrap="square" lIns="0" tIns="12700" rIns="0" bIns="0" rtlCol="0">
            <a:spAutoFit/>
          </a:bodyPr>
          <a:lstStyle/>
          <a:p>
            <a:pPr>
              <a:lnSpc>
                <a:spcPct val="100000"/>
              </a:lnSpc>
              <a:spcBef>
                <a:spcPts val="100"/>
              </a:spcBef>
            </a:pPr>
            <a:r>
              <a:rPr sz="900" b="1" spc="-5" dirty="0">
                <a:solidFill>
                  <a:srgbClr val="605D5C"/>
                </a:solidFill>
                <a:latin typeface="Segoe UI Semibold"/>
                <a:cs typeface="Segoe UI Semibold"/>
              </a:rPr>
              <a:t>2</a:t>
            </a:r>
            <a:endParaRPr sz="900">
              <a:latin typeface="Segoe UI Semibold"/>
              <a:cs typeface="Segoe UI Semibold"/>
            </a:endParaRPr>
          </a:p>
        </p:txBody>
      </p:sp>
      <p:sp>
        <p:nvSpPr>
          <p:cNvPr id="89" name="object 89"/>
          <p:cNvSpPr txBox="1"/>
          <p:nvPr/>
        </p:nvSpPr>
        <p:spPr>
          <a:xfrm>
            <a:off x="3091817" y="5391917"/>
            <a:ext cx="76200" cy="163195"/>
          </a:xfrm>
          <a:prstGeom prst="rect">
            <a:avLst/>
          </a:prstGeom>
        </p:spPr>
        <p:txBody>
          <a:bodyPr vert="horz" wrap="square" lIns="0" tIns="12700" rIns="0" bIns="0" rtlCol="0">
            <a:spAutoFit/>
          </a:bodyPr>
          <a:lstStyle/>
          <a:p>
            <a:pPr>
              <a:lnSpc>
                <a:spcPct val="100000"/>
              </a:lnSpc>
              <a:spcBef>
                <a:spcPts val="100"/>
              </a:spcBef>
            </a:pPr>
            <a:r>
              <a:rPr sz="900" b="1" spc="-5" dirty="0">
                <a:solidFill>
                  <a:srgbClr val="605D5C"/>
                </a:solidFill>
                <a:latin typeface="Segoe UI Semibold"/>
                <a:cs typeface="Segoe UI Semibold"/>
              </a:rPr>
              <a:t>3</a:t>
            </a:r>
            <a:endParaRPr sz="900">
              <a:latin typeface="Segoe UI Semibold"/>
              <a:cs typeface="Segoe UI Semibold"/>
            </a:endParaRPr>
          </a:p>
        </p:txBody>
      </p:sp>
      <p:sp>
        <p:nvSpPr>
          <p:cNvPr id="90" name="object 90"/>
          <p:cNvSpPr txBox="1"/>
          <p:nvPr/>
        </p:nvSpPr>
        <p:spPr>
          <a:xfrm>
            <a:off x="3089587" y="4955845"/>
            <a:ext cx="78740" cy="163195"/>
          </a:xfrm>
          <a:prstGeom prst="rect">
            <a:avLst/>
          </a:prstGeom>
        </p:spPr>
        <p:txBody>
          <a:bodyPr vert="horz" wrap="square" lIns="0" tIns="12700" rIns="0" bIns="0" rtlCol="0">
            <a:spAutoFit/>
          </a:bodyPr>
          <a:lstStyle/>
          <a:p>
            <a:pPr>
              <a:lnSpc>
                <a:spcPct val="100000"/>
              </a:lnSpc>
              <a:spcBef>
                <a:spcPts val="100"/>
              </a:spcBef>
            </a:pPr>
            <a:r>
              <a:rPr sz="900" b="1" spc="-5" dirty="0">
                <a:solidFill>
                  <a:srgbClr val="605D5C"/>
                </a:solidFill>
                <a:latin typeface="Segoe UI Semibold"/>
                <a:cs typeface="Segoe UI Semibold"/>
              </a:rPr>
              <a:t>4</a:t>
            </a:r>
            <a:endParaRPr sz="900">
              <a:latin typeface="Segoe UI Semibold"/>
              <a:cs typeface="Segoe UI Semibold"/>
            </a:endParaRPr>
          </a:p>
        </p:txBody>
      </p:sp>
      <p:sp>
        <p:nvSpPr>
          <p:cNvPr id="91" name="object 91"/>
          <p:cNvSpPr txBox="1"/>
          <p:nvPr/>
        </p:nvSpPr>
        <p:spPr>
          <a:xfrm>
            <a:off x="2919412" y="4072001"/>
            <a:ext cx="1970405" cy="610870"/>
          </a:xfrm>
          <a:prstGeom prst="rect">
            <a:avLst/>
          </a:prstGeom>
        </p:spPr>
        <p:txBody>
          <a:bodyPr vert="horz" wrap="square" lIns="0" tIns="45085" rIns="0" bIns="0" rtlCol="0">
            <a:spAutoFit/>
          </a:bodyPr>
          <a:lstStyle/>
          <a:p>
            <a:pPr marR="5080">
              <a:lnSpc>
                <a:spcPts val="1430"/>
              </a:lnSpc>
              <a:spcBef>
                <a:spcPts val="355"/>
              </a:spcBef>
            </a:pPr>
            <a:r>
              <a:rPr sz="1400" spc="-75" dirty="0">
                <a:latin typeface="Trebuchet MS"/>
                <a:cs typeface="Trebuchet MS"/>
              </a:rPr>
              <a:t>EnvironmentSatisfaction</a:t>
            </a:r>
            <a:r>
              <a:rPr sz="1400" spc="60" dirty="0">
                <a:latin typeface="Trebuchet MS"/>
                <a:cs typeface="Trebuchet MS"/>
              </a:rPr>
              <a:t> </a:t>
            </a:r>
            <a:r>
              <a:rPr sz="1400" spc="-60" dirty="0">
                <a:latin typeface="Trebuchet MS"/>
                <a:cs typeface="Trebuchet MS"/>
              </a:rPr>
              <a:t>by </a:t>
            </a:r>
            <a:r>
              <a:rPr sz="1400" spc="-20" dirty="0">
                <a:latin typeface="Trebuchet MS"/>
                <a:cs typeface="Trebuchet MS"/>
              </a:rPr>
              <a:t>Year</a:t>
            </a:r>
            <a:endParaRPr sz="1400">
              <a:latin typeface="Trebuchet MS"/>
              <a:cs typeface="Trebuchet MS"/>
            </a:endParaRPr>
          </a:p>
          <a:p>
            <a:pPr marL="172085">
              <a:lnSpc>
                <a:spcPct val="100000"/>
              </a:lnSpc>
              <a:spcBef>
                <a:spcPts val="409"/>
              </a:spcBef>
            </a:pPr>
            <a:r>
              <a:rPr sz="900" b="1" spc="-5" dirty="0">
                <a:solidFill>
                  <a:srgbClr val="605D5C"/>
                </a:solidFill>
                <a:latin typeface="Segoe UI Semibold"/>
                <a:cs typeface="Segoe UI Semibold"/>
              </a:rPr>
              <a:t>5</a:t>
            </a:r>
            <a:endParaRPr sz="900">
              <a:latin typeface="Segoe UI Semibold"/>
              <a:cs typeface="Segoe UI Semibold"/>
            </a:endParaRPr>
          </a:p>
        </p:txBody>
      </p:sp>
      <p:sp>
        <p:nvSpPr>
          <p:cNvPr id="92" name="object 92"/>
          <p:cNvSpPr txBox="1"/>
          <p:nvPr/>
        </p:nvSpPr>
        <p:spPr>
          <a:xfrm>
            <a:off x="4041169" y="6531741"/>
            <a:ext cx="215265" cy="163195"/>
          </a:xfrm>
          <a:prstGeom prst="rect">
            <a:avLst/>
          </a:prstGeom>
        </p:spPr>
        <p:txBody>
          <a:bodyPr vert="horz" wrap="square" lIns="0" tIns="12700" rIns="0" bIns="0" rtlCol="0">
            <a:spAutoFit/>
          </a:bodyPr>
          <a:lstStyle/>
          <a:p>
            <a:pPr>
              <a:lnSpc>
                <a:spcPct val="100000"/>
              </a:lnSpc>
              <a:spcBef>
                <a:spcPts val="100"/>
              </a:spcBef>
            </a:pPr>
            <a:r>
              <a:rPr sz="900" spc="-55" dirty="0">
                <a:latin typeface="Trebuchet MS"/>
                <a:cs typeface="Trebuchet MS"/>
              </a:rPr>
              <a:t>Year</a:t>
            </a:r>
            <a:endParaRPr sz="900">
              <a:latin typeface="Trebuchet MS"/>
              <a:cs typeface="Trebuchet MS"/>
            </a:endParaRPr>
          </a:p>
        </p:txBody>
      </p:sp>
      <p:sp>
        <p:nvSpPr>
          <p:cNvPr id="93" name="object 93"/>
          <p:cNvSpPr txBox="1"/>
          <p:nvPr/>
        </p:nvSpPr>
        <p:spPr>
          <a:xfrm>
            <a:off x="2903553" y="4902015"/>
            <a:ext cx="139700" cy="1151255"/>
          </a:xfrm>
          <a:prstGeom prst="rect">
            <a:avLst/>
          </a:prstGeom>
        </p:spPr>
        <p:txBody>
          <a:bodyPr vert="vert270" wrap="square" lIns="0" tIns="0" rIns="0" bIns="0" rtlCol="0">
            <a:spAutoFit/>
          </a:bodyPr>
          <a:lstStyle/>
          <a:p>
            <a:pPr marL="12700">
              <a:lnSpc>
                <a:spcPts val="980"/>
              </a:lnSpc>
            </a:pPr>
            <a:r>
              <a:rPr sz="900" spc="-45" dirty="0">
                <a:latin typeface="Trebuchet MS"/>
                <a:cs typeface="Trebuchet MS"/>
              </a:rPr>
              <a:t>EnvironmentSatisfaction</a:t>
            </a:r>
            <a:endParaRPr sz="900">
              <a:latin typeface="Trebuchet MS"/>
              <a:cs typeface="Trebuchet MS"/>
            </a:endParaRPr>
          </a:p>
        </p:txBody>
      </p:sp>
      <p:sp>
        <p:nvSpPr>
          <p:cNvPr id="94" name="object 94"/>
          <p:cNvSpPr/>
          <p:nvPr/>
        </p:nvSpPr>
        <p:spPr>
          <a:xfrm>
            <a:off x="3345650" y="4632210"/>
            <a:ext cx="9525" cy="1727200"/>
          </a:xfrm>
          <a:custGeom>
            <a:avLst/>
            <a:gdLst/>
            <a:ahLst/>
            <a:cxnLst/>
            <a:rect l="l" t="t" r="r" b="b"/>
            <a:pathLst>
              <a:path w="9525" h="1727200">
                <a:moveTo>
                  <a:pt x="9525" y="1717573"/>
                </a:moveTo>
                <a:lnTo>
                  <a:pt x="0" y="1717573"/>
                </a:lnTo>
                <a:lnTo>
                  <a:pt x="0" y="1727123"/>
                </a:lnTo>
                <a:lnTo>
                  <a:pt x="9525" y="1727123"/>
                </a:lnTo>
                <a:lnTo>
                  <a:pt x="9525" y="1717573"/>
                </a:lnTo>
                <a:close/>
              </a:path>
              <a:path w="9525" h="1727200">
                <a:moveTo>
                  <a:pt x="9525" y="1660321"/>
                </a:moveTo>
                <a:lnTo>
                  <a:pt x="0" y="1660321"/>
                </a:lnTo>
                <a:lnTo>
                  <a:pt x="0" y="1669872"/>
                </a:lnTo>
                <a:lnTo>
                  <a:pt x="9525" y="1669872"/>
                </a:lnTo>
                <a:lnTo>
                  <a:pt x="9525" y="1660321"/>
                </a:lnTo>
                <a:close/>
              </a:path>
              <a:path w="9525" h="1727200">
                <a:moveTo>
                  <a:pt x="9525" y="1603070"/>
                </a:moveTo>
                <a:lnTo>
                  <a:pt x="0" y="1603070"/>
                </a:lnTo>
                <a:lnTo>
                  <a:pt x="0" y="1612620"/>
                </a:lnTo>
                <a:lnTo>
                  <a:pt x="9525" y="1612620"/>
                </a:lnTo>
                <a:lnTo>
                  <a:pt x="9525" y="1603070"/>
                </a:lnTo>
                <a:close/>
              </a:path>
              <a:path w="9525" h="1727200">
                <a:moveTo>
                  <a:pt x="9525" y="1545818"/>
                </a:moveTo>
                <a:lnTo>
                  <a:pt x="0" y="1545818"/>
                </a:lnTo>
                <a:lnTo>
                  <a:pt x="0" y="1555369"/>
                </a:lnTo>
                <a:lnTo>
                  <a:pt x="9525" y="1555369"/>
                </a:lnTo>
                <a:lnTo>
                  <a:pt x="9525" y="1545818"/>
                </a:lnTo>
                <a:close/>
              </a:path>
              <a:path w="9525" h="1727200">
                <a:moveTo>
                  <a:pt x="9525" y="1488567"/>
                </a:moveTo>
                <a:lnTo>
                  <a:pt x="0" y="1488567"/>
                </a:lnTo>
                <a:lnTo>
                  <a:pt x="0" y="1498104"/>
                </a:lnTo>
                <a:lnTo>
                  <a:pt x="9525" y="1498104"/>
                </a:lnTo>
                <a:lnTo>
                  <a:pt x="9525" y="1488567"/>
                </a:lnTo>
                <a:close/>
              </a:path>
              <a:path w="9525" h="1727200">
                <a:moveTo>
                  <a:pt x="9525" y="1431315"/>
                </a:moveTo>
                <a:lnTo>
                  <a:pt x="0" y="1431315"/>
                </a:lnTo>
                <a:lnTo>
                  <a:pt x="0" y="1440853"/>
                </a:lnTo>
                <a:lnTo>
                  <a:pt x="9525" y="1440853"/>
                </a:lnTo>
                <a:lnTo>
                  <a:pt x="9525" y="1431315"/>
                </a:lnTo>
                <a:close/>
              </a:path>
              <a:path w="9525" h="1727200">
                <a:moveTo>
                  <a:pt x="9525" y="1374063"/>
                </a:moveTo>
                <a:lnTo>
                  <a:pt x="0" y="1374063"/>
                </a:lnTo>
                <a:lnTo>
                  <a:pt x="0" y="1383601"/>
                </a:lnTo>
                <a:lnTo>
                  <a:pt x="9525" y="1383601"/>
                </a:lnTo>
                <a:lnTo>
                  <a:pt x="9525" y="1374063"/>
                </a:lnTo>
                <a:close/>
              </a:path>
              <a:path w="9525" h="1727200">
                <a:moveTo>
                  <a:pt x="9525" y="1316812"/>
                </a:moveTo>
                <a:lnTo>
                  <a:pt x="0" y="1316812"/>
                </a:lnTo>
                <a:lnTo>
                  <a:pt x="0" y="1326349"/>
                </a:lnTo>
                <a:lnTo>
                  <a:pt x="9525" y="1326349"/>
                </a:lnTo>
                <a:lnTo>
                  <a:pt x="9525" y="1316812"/>
                </a:lnTo>
                <a:close/>
              </a:path>
              <a:path w="9525" h="1727200">
                <a:moveTo>
                  <a:pt x="9525" y="1259560"/>
                </a:moveTo>
                <a:lnTo>
                  <a:pt x="0" y="1259560"/>
                </a:lnTo>
                <a:lnTo>
                  <a:pt x="0" y="1269098"/>
                </a:lnTo>
                <a:lnTo>
                  <a:pt x="9525" y="1269098"/>
                </a:lnTo>
                <a:lnTo>
                  <a:pt x="9525" y="1259560"/>
                </a:lnTo>
                <a:close/>
              </a:path>
              <a:path w="9525" h="1727200">
                <a:moveTo>
                  <a:pt x="9525" y="1202309"/>
                </a:moveTo>
                <a:lnTo>
                  <a:pt x="0" y="1202309"/>
                </a:lnTo>
                <a:lnTo>
                  <a:pt x="0" y="1211846"/>
                </a:lnTo>
                <a:lnTo>
                  <a:pt x="9525" y="1211846"/>
                </a:lnTo>
                <a:lnTo>
                  <a:pt x="9525" y="1202309"/>
                </a:lnTo>
                <a:close/>
              </a:path>
              <a:path w="9525" h="1727200">
                <a:moveTo>
                  <a:pt x="9525" y="1145057"/>
                </a:moveTo>
                <a:lnTo>
                  <a:pt x="0" y="1145057"/>
                </a:lnTo>
                <a:lnTo>
                  <a:pt x="0" y="1154595"/>
                </a:lnTo>
                <a:lnTo>
                  <a:pt x="9525" y="1154595"/>
                </a:lnTo>
                <a:lnTo>
                  <a:pt x="9525" y="1145057"/>
                </a:lnTo>
                <a:close/>
              </a:path>
              <a:path w="9525" h="1727200">
                <a:moveTo>
                  <a:pt x="9525" y="1087805"/>
                </a:moveTo>
                <a:lnTo>
                  <a:pt x="0" y="1087805"/>
                </a:lnTo>
                <a:lnTo>
                  <a:pt x="0" y="1097343"/>
                </a:lnTo>
                <a:lnTo>
                  <a:pt x="9525" y="1097343"/>
                </a:lnTo>
                <a:lnTo>
                  <a:pt x="9525" y="1087805"/>
                </a:lnTo>
                <a:close/>
              </a:path>
              <a:path w="9525" h="1727200">
                <a:moveTo>
                  <a:pt x="9525" y="1030554"/>
                </a:moveTo>
                <a:lnTo>
                  <a:pt x="0" y="1030554"/>
                </a:lnTo>
                <a:lnTo>
                  <a:pt x="0" y="1040091"/>
                </a:lnTo>
                <a:lnTo>
                  <a:pt x="9525" y="1040091"/>
                </a:lnTo>
                <a:lnTo>
                  <a:pt x="9525" y="1030554"/>
                </a:lnTo>
                <a:close/>
              </a:path>
              <a:path w="9525" h="1727200">
                <a:moveTo>
                  <a:pt x="9525" y="973302"/>
                </a:moveTo>
                <a:lnTo>
                  <a:pt x="0" y="973302"/>
                </a:lnTo>
                <a:lnTo>
                  <a:pt x="0" y="982840"/>
                </a:lnTo>
                <a:lnTo>
                  <a:pt x="9525" y="982840"/>
                </a:lnTo>
                <a:lnTo>
                  <a:pt x="9525" y="973302"/>
                </a:lnTo>
                <a:close/>
              </a:path>
              <a:path w="9525" h="1727200">
                <a:moveTo>
                  <a:pt x="9525" y="916038"/>
                </a:moveTo>
                <a:lnTo>
                  <a:pt x="0" y="916038"/>
                </a:lnTo>
                <a:lnTo>
                  <a:pt x="0" y="925588"/>
                </a:lnTo>
                <a:lnTo>
                  <a:pt x="9525" y="925588"/>
                </a:lnTo>
                <a:lnTo>
                  <a:pt x="9525" y="916038"/>
                </a:lnTo>
                <a:close/>
              </a:path>
              <a:path w="9525" h="1727200">
                <a:moveTo>
                  <a:pt x="9525" y="858786"/>
                </a:moveTo>
                <a:lnTo>
                  <a:pt x="0" y="858786"/>
                </a:lnTo>
                <a:lnTo>
                  <a:pt x="0" y="868337"/>
                </a:lnTo>
                <a:lnTo>
                  <a:pt x="9525" y="868337"/>
                </a:lnTo>
                <a:lnTo>
                  <a:pt x="9525" y="858786"/>
                </a:lnTo>
                <a:close/>
              </a:path>
              <a:path w="9525" h="1727200">
                <a:moveTo>
                  <a:pt x="9525" y="801535"/>
                </a:moveTo>
                <a:lnTo>
                  <a:pt x="0" y="801535"/>
                </a:lnTo>
                <a:lnTo>
                  <a:pt x="0" y="811085"/>
                </a:lnTo>
                <a:lnTo>
                  <a:pt x="9525" y="811085"/>
                </a:lnTo>
                <a:lnTo>
                  <a:pt x="9525" y="801535"/>
                </a:lnTo>
                <a:close/>
              </a:path>
              <a:path w="9525" h="1727200">
                <a:moveTo>
                  <a:pt x="9525" y="744283"/>
                </a:moveTo>
                <a:lnTo>
                  <a:pt x="0" y="744283"/>
                </a:lnTo>
                <a:lnTo>
                  <a:pt x="0" y="753833"/>
                </a:lnTo>
                <a:lnTo>
                  <a:pt x="9525" y="753833"/>
                </a:lnTo>
                <a:lnTo>
                  <a:pt x="9525" y="744283"/>
                </a:lnTo>
                <a:close/>
              </a:path>
              <a:path w="9525" h="1727200">
                <a:moveTo>
                  <a:pt x="9525" y="687031"/>
                </a:moveTo>
                <a:lnTo>
                  <a:pt x="0" y="687031"/>
                </a:lnTo>
                <a:lnTo>
                  <a:pt x="0" y="696582"/>
                </a:lnTo>
                <a:lnTo>
                  <a:pt x="9525" y="696582"/>
                </a:lnTo>
                <a:lnTo>
                  <a:pt x="9525" y="687031"/>
                </a:lnTo>
                <a:close/>
              </a:path>
              <a:path w="9525" h="1727200">
                <a:moveTo>
                  <a:pt x="9525" y="629780"/>
                </a:moveTo>
                <a:lnTo>
                  <a:pt x="0" y="629780"/>
                </a:lnTo>
                <a:lnTo>
                  <a:pt x="0" y="639318"/>
                </a:lnTo>
                <a:lnTo>
                  <a:pt x="9525" y="639318"/>
                </a:lnTo>
                <a:lnTo>
                  <a:pt x="9525" y="629780"/>
                </a:lnTo>
                <a:close/>
              </a:path>
              <a:path w="9525" h="1727200">
                <a:moveTo>
                  <a:pt x="9525" y="572528"/>
                </a:moveTo>
                <a:lnTo>
                  <a:pt x="0" y="572528"/>
                </a:lnTo>
                <a:lnTo>
                  <a:pt x="0" y="582066"/>
                </a:lnTo>
                <a:lnTo>
                  <a:pt x="9525" y="582066"/>
                </a:lnTo>
                <a:lnTo>
                  <a:pt x="9525" y="572528"/>
                </a:lnTo>
                <a:close/>
              </a:path>
              <a:path w="9525" h="1727200">
                <a:moveTo>
                  <a:pt x="9525" y="515277"/>
                </a:moveTo>
                <a:lnTo>
                  <a:pt x="0" y="515277"/>
                </a:lnTo>
                <a:lnTo>
                  <a:pt x="0" y="524814"/>
                </a:lnTo>
                <a:lnTo>
                  <a:pt x="9525" y="524814"/>
                </a:lnTo>
                <a:lnTo>
                  <a:pt x="9525" y="515277"/>
                </a:lnTo>
                <a:close/>
              </a:path>
              <a:path w="9525" h="1727200">
                <a:moveTo>
                  <a:pt x="9525" y="458025"/>
                </a:moveTo>
                <a:lnTo>
                  <a:pt x="0" y="458025"/>
                </a:lnTo>
                <a:lnTo>
                  <a:pt x="0" y="467563"/>
                </a:lnTo>
                <a:lnTo>
                  <a:pt x="9525" y="467563"/>
                </a:lnTo>
                <a:lnTo>
                  <a:pt x="9525" y="458025"/>
                </a:lnTo>
                <a:close/>
              </a:path>
              <a:path w="9525" h="1727200">
                <a:moveTo>
                  <a:pt x="9525" y="400773"/>
                </a:moveTo>
                <a:lnTo>
                  <a:pt x="0" y="400773"/>
                </a:lnTo>
                <a:lnTo>
                  <a:pt x="0" y="410311"/>
                </a:lnTo>
                <a:lnTo>
                  <a:pt x="9525" y="410311"/>
                </a:lnTo>
                <a:lnTo>
                  <a:pt x="9525" y="400773"/>
                </a:lnTo>
                <a:close/>
              </a:path>
              <a:path w="9525" h="1727200">
                <a:moveTo>
                  <a:pt x="9525" y="343522"/>
                </a:moveTo>
                <a:lnTo>
                  <a:pt x="0" y="343522"/>
                </a:lnTo>
                <a:lnTo>
                  <a:pt x="0" y="353060"/>
                </a:lnTo>
                <a:lnTo>
                  <a:pt x="9525" y="353060"/>
                </a:lnTo>
                <a:lnTo>
                  <a:pt x="9525" y="343522"/>
                </a:lnTo>
                <a:close/>
              </a:path>
              <a:path w="9525" h="1727200">
                <a:moveTo>
                  <a:pt x="9525" y="286270"/>
                </a:moveTo>
                <a:lnTo>
                  <a:pt x="0" y="286270"/>
                </a:lnTo>
                <a:lnTo>
                  <a:pt x="0" y="295808"/>
                </a:lnTo>
                <a:lnTo>
                  <a:pt x="9525" y="295808"/>
                </a:lnTo>
                <a:lnTo>
                  <a:pt x="9525" y="286270"/>
                </a:lnTo>
                <a:close/>
              </a:path>
              <a:path w="9525" h="1727200">
                <a:moveTo>
                  <a:pt x="9525" y="229019"/>
                </a:moveTo>
                <a:lnTo>
                  <a:pt x="0" y="229019"/>
                </a:lnTo>
                <a:lnTo>
                  <a:pt x="0" y="238556"/>
                </a:lnTo>
                <a:lnTo>
                  <a:pt x="9525" y="238556"/>
                </a:lnTo>
                <a:lnTo>
                  <a:pt x="9525" y="229019"/>
                </a:lnTo>
                <a:close/>
              </a:path>
              <a:path w="9525" h="1727200">
                <a:moveTo>
                  <a:pt x="9525" y="171767"/>
                </a:moveTo>
                <a:lnTo>
                  <a:pt x="0" y="171767"/>
                </a:lnTo>
                <a:lnTo>
                  <a:pt x="0" y="181305"/>
                </a:lnTo>
                <a:lnTo>
                  <a:pt x="9525" y="181305"/>
                </a:lnTo>
                <a:lnTo>
                  <a:pt x="9525" y="171767"/>
                </a:lnTo>
                <a:close/>
              </a:path>
              <a:path w="9525" h="1727200">
                <a:moveTo>
                  <a:pt x="9525" y="114503"/>
                </a:moveTo>
                <a:lnTo>
                  <a:pt x="0" y="114503"/>
                </a:lnTo>
                <a:lnTo>
                  <a:pt x="0" y="124053"/>
                </a:lnTo>
                <a:lnTo>
                  <a:pt x="9525" y="124053"/>
                </a:lnTo>
                <a:lnTo>
                  <a:pt x="9525" y="114503"/>
                </a:lnTo>
                <a:close/>
              </a:path>
              <a:path w="9525" h="1727200">
                <a:moveTo>
                  <a:pt x="9525" y="57251"/>
                </a:moveTo>
                <a:lnTo>
                  <a:pt x="0" y="57251"/>
                </a:lnTo>
                <a:lnTo>
                  <a:pt x="0" y="66802"/>
                </a:lnTo>
                <a:lnTo>
                  <a:pt x="9525" y="66802"/>
                </a:lnTo>
                <a:lnTo>
                  <a:pt x="9525" y="57251"/>
                </a:lnTo>
                <a:close/>
              </a:path>
              <a:path w="9525" h="1727200">
                <a:moveTo>
                  <a:pt x="9525" y="0"/>
                </a:moveTo>
                <a:lnTo>
                  <a:pt x="0" y="0"/>
                </a:lnTo>
                <a:lnTo>
                  <a:pt x="0" y="9550"/>
                </a:lnTo>
                <a:lnTo>
                  <a:pt x="9525" y="9550"/>
                </a:lnTo>
                <a:lnTo>
                  <a:pt x="9525" y="0"/>
                </a:lnTo>
                <a:close/>
              </a:path>
            </a:pathLst>
          </a:custGeom>
          <a:solidFill>
            <a:srgbClr val="C7C6C3"/>
          </a:solidFill>
        </p:spPr>
        <p:txBody>
          <a:bodyPr wrap="square" lIns="0" tIns="0" rIns="0" bIns="0" rtlCol="0"/>
          <a:lstStyle/>
          <a:p>
            <a:endParaRPr/>
          </a:p>
        </p:txBody>
      </p:sp>
      <p:sp>
        <p:nvSpPr>
          <p:cNvPr id="95" name="object 95"/>
          <p:cNvSpPr txBox="1"/>
          <p:nvPr/>
        </p:nvSpPr>
        <p:spPr>
          <a:xfrm>
            <a:off x="3232416" y="6375251"/>
            <a:ext cx="248920" cy="163195"/>
          </a:xfrm>
          <a:prstGeom prst="rect">
            <a:avLst/>
          </a:prstGeom>
        </p:spPr>
        <p:txBody>
          <a:bodyPr vert="horz" wrap="square" lIns="0" tIns="12700" rIns="0" bIns="0" rtlCol="0">
            <a:spAutoFit/>
          </a:bodyPr>
          <a:lstStyle/>
          <a:p>
            <a:pPr>
              <a:lnSpc>
                <a:spcPct val="100000"/>
              </a:lnSpc>
              <a:spcBef>
                <a:spcPts val="100"/>
              </a:spcBef>
            </a:pPr>
            <a:r>
              <a:rPr sz="900" b="1" spc="-20" dirty="0">
                <a:solidFill>
                  <a:srgbClr val="605D5C"/>
                </a:solidFill>
                <a:latin typeface="Segoe UI Semibold"/>
                <a:cs typeface="Segoe UI Semibold"/>
              </a:rPr>
              <a:t>2015</a:t>
            </a:r>
            <a:endParaRPr sz="900">
              <a:latin typeface="Segoe UI Semibold"/>
              <a:cs typeface="Segoe UI Semibold"/>
            </a:endParaRPr>
          </a:p>
        </p:txBody>
      </p:sp>
      <p:sp>
        <p:nvSpPr>
          <p:cNvPr id="96" name="object 96"/>
          <p:cNvSpPr/>
          <p:nvPr/>
        </p:nvSpPr>
        <p:spPr>
          <a:xfrm>
            <a:off x="4483392" y="4632210"/>
            <a:ext cx="9525" cy="1727200"/>
          </a:xfrm>
          <a:custGeom>
            <a:avLst/>
            <a:gdLst/>
            <a:ahLst/>
            <a:cxnLst/>
            <a:rect l="l" t="t" r="r" b="b"/>
            <a:pathLst>
              <a:path w="9525" h="1727200">
                <a:moveTo>
                  <a:pt x="9512" y="1717573"/>
                </a:moveTo>
                <a:lnTo>
                  <a:pt x="0" y="1717573"/>
                </a:lnTo>
                <a:lnTo>
                  <a:pt x="0" y="1727123"/>
                </a:lnTo>
                <a:lnTo>
                  <a:pt x="9512" y="1727123"/>
                </a:lnTo>
                <a:lnTo>
                  <a:pt x="9512" y="1717573"/>
                </a:lnTo>
                <a:close/>
              </a:path>
              <a:path w="9525" h="1727200">
                <a:moveTo>
                  <a:pt x="9512" y="1660321"/>
                </a:moveTo>
                <a:lnTo>
                  <a:pt x="0" y="1660321"/>
                </a:lnTo>
                <a:lnTo>
                  <a:pt x="0" y="1669872"/>
                </a:lnTo>
                <a:lnTo>
                  <a:pt x="9512" y="1669872"/>
                </a:lnTo>
                <a:lnTo>
                  <a:pt x="9512" y="1660321"/>
                </a:lnTo>
                <a:close/>
              </a:path>
              <a:path w="9525" h="1727200">
                <a:moveTo>
                  <a:pt x="9512" y="1603070"/>
                </a:moveTo>
                <a:lnTo>
                  <a:pt x="0" y="1603070"/>
                </a:lnTo>
                <a:lnTo>
                  <a:pt x="0" y="1612620"/>
                </a:lnTo>
                <a:lnTo>
                  <a:pt x="9512" y="1612620"/>
                </a:lnTo>
                <a:lnTo>
                  <a:pt x="9512" y="1603070"/>
                </a:lnTo>
                <a:close/>
              </a:path>
              <a:path w="9525" h="1727200">
                <a:moveTo>
                  <a:pt x="9512" y="1545818"/>
                </a:moveTo>
                <a:lnTo>
                  <a:pt x="0" y="1545818"/>
                </a:lnTo>
                <a:lnTo>
                  <a:pt x="0" y="1555369"/>
                </a:lnTo>
                <a:lnTo>
                  <a:pt x="9512" y="1555369"/>
                </a:lnTo>
                <a:lnTo>
                  <a:pt x="9512" y="1545818"/>
                </a:lnTo>
                <a:close/>
              </a:path>
              <a:path w="9525" h="1727200">
                <a:moveTo>
                  <a:pt x="9512" y="1488567"/>
                </a:moveTo>
                <a:lnTo>
                  <a:pt x="0" y="1488567"/>
                </a:lnTo>
                <a:lnTo>
                  <a:pt x="0" y="1498104"/>
                </a:lnTo>
                <a:lnTo>
                  <a:pt x="9512" y="1498104"/>
                </a:lnTo>
                <a:lnTo>
                  <a:pt x="9512" y="1488567"/>
                </a:lnTo>
                <a:close/>
              </a:path>
              <a:path w="9525" h="1727200">
                <a:moveTo>
                  <a:pt x="9512" y="1431315"/>
                </a:moveTo>
                <a:lnTo>
                  <a:pt x="0" y="1431315"/>
                </a:lnTo>
                <a:lnTo>
                  <a:pt x="0" y="1440853"/>
                </a:lnTo>
                <a:lnTo>
                  <a:pt x="9512" y="1440853"/>
                </a:lnTo>
                <a:lnTo>
                  <a:pt x="9512" y="1431315"/>
                </a:lnTo>
                <a:close/>
              </a:path>
              <a:path w="9525" h="1727200">
                <a:moveTo>
                  <a:pt x="9512" y="1374063"/>
                </a:moveTo>
                <a:lnTo>
                  <a:pt x="0" y="1374063"/>
                </a:lnTo>
                <a:lnTo>
                  <a:pt x="0" y="1383601"/>
                </a:lnTo>
                <a:lnTo>
                  <a:pt x="9512" y="1383601"/>
                </a:lnTo>
                <a:lnTo>
                  <a:pt x="9512" y="1374063"/>
                </a:lnTo>
                <a:close/>
              </a:path>
              <a:path w="9525" h="1727200">
                <a:moveTo>
                  <a:pt x="9512" y="1316812"/>
                </a:moveTo>
                <a:lnTo>
                  <a:pt x="0" y="1316812"/>
                </a:lnTo>
                <a:lnTo>
                  <a:pt x="0" y="1326349"/>
                </a:lnTo>
                <a:lnTo>
                  <a:pt x="9512" y="1326349"/>
                </a:lnTo>
                <a:lnTo>
                  <a:pt x="9512" y="1316812"/>
                </a:lnTo>
                <a:close/>
              </a:path>
              <a:path w="9525" h="1727200">
                <a:moveTo>
                  <a:pt x="9512" y="1259560"/>
                </a:moveTo>
                <a:lnTo>
                  <a:pt x="0" y="1259560"/>
                </a:lnTo>
                <a:lnTo>
                  <a:pt x="0" y="1269098"/>
                </a:lnTo>
                <a:lnTo>
                  <a:pt x="9512" y="1269098"/>
                </a:lnTo>
                <a:lnTo>
                  <a:pt x="9512" y="1259560"/>
                </a:lnTo>
                <a:close/>
              </a:path>
              <a:path w="9525" h="1727200">
                <a:moveTo>
                  <a:pt x="9512" y="1202309"/>
                </a:moveTo>
                <a:lnTo>
                  <a:pt x="0" y="1202309"/>
                </a:lnTo>
                <a:lnTo>
                  <a:pt x="0" y="1211846"/>
                </a:lnTo>
                <a:lnTo>
                  <a:pt x="9512" y="1211846"/>
                </a:lnTo>
                <a:lnTo>
                  <a:pt x="9512" y="1202309"/>
                </a:lnTo>
                <a:close/>
              </a:path>
              <a:path w="9525" h="1727200">
                <a:moveTo>
                  <a:pt x="9512" y="1145057"/>
                </a:moveTo>
                <a:lnTo>
                  <a:pt x="0" y="1145057"/>
                </a:lnTo>
                <a:lnTo>
                  <a:pt x="0" y="1154595"/>
                </a:lnTo>
                <a:lnTo>
                  <a:pt x="9512" y="1154595"/>
                </a:lnTo>
                <a:lnTo>
                  <a:pt x="9512" y="1145057"/>
                </a:lnTo>
                <a:close/>
              </a:path>
              <a:path w="9525" h="1727200">
                <a:moveTo>
                  <a:pt x="9512" y="1087805"/>
                </a:moveTo>
                <a:lnTo>
                  <a:pt x="0" y="1087805"/>
                </a:lnTo>
                <a:lnTo>
                  <a:pt x="0" y="1097343"/>
                </a:lnTo>
                <a:lnTo>
                  <a:pt x="9512" y="1097343"/>
                </a:lnTo>
                <a:lnTo>
                  <a:pt x="9512" y="1087805"/>
                </a:lnTo>
                <a:close/>
              </a:path>
              <a:path w="9525" h="1727200">
                <a:moveTo>
                  <a:pt x="9512" y="1030554"/>
                </a:moveTo>
                <a:lnTo>
                  <a:pt x="0" y="1030554"/>
                </a:lnTo>
                <a:lnTo>
                  <a:pt x="0" y="1040091"/>
                </a:lnTo>
                <a:lnTo>
                  <a:pt x="9512" y="1040091"/>
                </a:lnTo>
                <a:lnTo>
                  <a:pt x="9512" y="1030554"/>
                </a:lnTo>
                <a:close/>
              </a:path>
              <a:path w="9525" h="1727200">
                <a:moveTo>
                  <a:pt x="9512" y="973302"/>
                </a:moveTo>
                <a:lnTo>
                  <a:pt x="0" y="973302"/>
                </a:lnTo>
                <a:lnTo>
                  <a:pt x="0" y="982840"/>
                </a:lnTo>
                <a:lnTo>
                  <a:pt x="9512" y="982840"/>
                </a:lnTo>
                <a:lnTo>
                  <a:pt x="9512" y="973302"/>
                </a:lnTo>
                <a:close/>
              </a:path>
              <a:path w="9525" h="1727200">
                <a:moveTo>
                  <a:pt x="9512" y="916038"/>
                </a:moveTo>
                <a:lnTo>
                  <a:pt x="0" y="916038"/>
                </a:lnTo>
                <a:lnTo>
                  <a:pt x="0" y="925588"/>
                </a:lnTo>
                <a:lnTo>
                  <a:pt x="9512" y="925588"/>
                </a:lnTo>
                <a:lnTo>
                  <a:pt x="9512" y="916038"/>
                </a:lnTo>
                <a:close/>
              </a:path>
              <a:path w="9525" h="1727200">
                <a:moveTo>
                  <a:pt x="9512" y="858786"/>
                </a:moveTo>
                <a:lnTo>
                  <a:pt x="0" y="858786"/>
                </a:lnTo>
                <a:lnTo>
                  <a:pt x="0" y="868337"/>
                </a:lnTo>
                <a:lnTo>
                  <a:pt x="9512" y="868337"/>
                </a:lnTo>
                <a:lnTo>
                  <a:pt x="9512" y="858786"/>
                </a:lnTo>
                <a:close/>
              </a:path>
              <a:path w="9525" h="1727200">
                <a:moveTo>
                  <a:pt x="9512" y="801535"/>
                </a:moveTo>
                <a:lnTo>
                  <a:pt x="0" y="801535"/>
                </a:lnTo>
                <a:lnTo>
                  <a:pt x="0" y="811085"/>
                </a:lnTo>
                <a:lnTo>
                  <a:pt x="9512" y="811085"/>
                </a:lnTo>
                <a:lnTo>
                  <a:pt x="9512" y="801535"/>
                </a:lnTo>
                <a:close/>
              </a:path>
              <a:path w="9525" h="1727200">
                <a:moveTo>
                  <a:pt x="9512" y="744283"/>
                </a:moveTo>
                <a:lnTo>
                  <a:pt x="0" y="744283"/>
                </a:lnTo>
                <a:lnTo>
                  <a:pt x="0" y="753833"/>
                </a:lnTo>
                <a:lnTo>
                  <a:pt x="9512" y="753833"/>
                </a:lnTo>
                <a:lnTo>
                  <a:pt x="9512" y="744283"/>
                </a:lnTo>
                <a:close/>
              </a:path>
              <a:path w="9525" h="1727200">
                <a:moveTo>
                  <a:pt x="9512" y="687031"/>
                </a:moveTo>
                <a:lnTo>
                  <a:pt x="0" y="687031"/>
                </a:lnTo>
                <a:lnTo>
                  <a:pt x="0" y="696582"/>
                </a:lnTo>
                <a:lnTo>
                  <a:pt x="9512" y="696582"/>
                </a:lnTo>
                <a:lnTo>
                  <a:pt x="9512" y="687031"/>
                </a:lnTo>
                <a:close/>
              </a:path>
              <a:path w="9525" h="1727200">
                <a:moveTo>
                  <a:pt x="9512" y="629780"/>
                </a:moveTo>
                <a:lnTo>
                  <a:pt x="0" y="629780"/>
                </a:lnTo>
                <a:lnTo>
                  <a:pt x="0" y="639318"/>
                </a:lnTo>
                <a:lnTo>
                  <a:pt x="9512" y="639318"/>
                </a:lnTo>
                <a:lnTo>
                  <a:pt x="9512" y="629780"/>
                </a:lnTo>
                <a:close/>
              </a:path>
              <a:path w="9525" h="1727200">
                <a:moveTo>
                  <a:pt x="9512" y="572528"/>
                </a:moveTo>
                <a:lnTo>
                  <a:pt x="0" y="572528"/>
                </a:lnTo>
                <a:lnTo>
                  <a:pt x="0" y="582066"/>
                </a:lnTo>
                <a:lnTo>
                  <a:pt x="9512" y="582066"/>
                </a:lnTo>
                <a:lnTo>
                  <a:pt x="9512" y="572528"/>
                </a:lnTo>
                <a:close/>
              </a:path>
              <a:path w="9525" h="1727200">
                <a:moveTo>
                  <a:pt x="9512" y="515277"/>
                </a:moveTo>
                <a:lnTo>
                  <a:pt x="0" y="515277"/>
                </a:lnTo>
                <a:lnTo>
                  <a:pt x="0" y="524814"/>
                </a:lnTo>
                <a:lnTo>
                  <a:pt x="9512" y="524814"/>
                </a:lnTo>
                <a:lnTo>
                  <a:pt x="9512" y="515277"/>
                </a:lnTo>
                <a:close/>
              </a:path>
              <a:path w="9525" h="1727200">
                <a:moveTo>
                  <a:pt x="9512" y="458025"/>
                </a:moveTo>
                <a:lnTo>
                  <a:pt x="0" y="458025"/>
                </a:lnTo>
                <a:lnTo>
                  <a:pt x="0" y="467563"/>
                </a:lnTo>
                <a:lnTo>
                  <a:pt x="9512" y="467563"/>
                </a:lnTo>
                <a:lnTo>
                  <a:pt x="9512" y="458025"/>
                </a:lnTo>
                <a:close/>
              </a:path>
              <a:path w="9525" h="1727200">
                <a:moveTo>
                  <a:pt x="9512" y="400773"/>
                </a:moveTo>
                <a:lnTo>
                  <a:pt x="0" y="400773"/>
                </a:lnTo>
                <a:lnTo>
                  <a:pt x="0" y="410311"/>
                </a:lnTo>
                <a:lnTo>
                  <a:pt x="9512" y="410311"/>
                </a:lnTo>
                <a:lnTo>
                  <a:pt x="9512" y="400773"/>
                </a:lnTo>
                <a:close/>
              </a:path>
              <a:path w="9525" h="1727200">
                <a:moveTo>
                  <a:pt x="9512" y="343522"/>
                </a:moveTo>
                <a:lnTo>
                  <a:pt x="0" y="343522"/>
                </a:lnTo>
                <a:lnTo>
                  <a:pt x="0" y="353060"/>
                </a:lnTo>
                <a:lnTo>
                  <a:pt x="9512" y="353060"/>
                </a:lnTo>
                <a:lnTo>
                  <a:pt x="9512" y="343522"/>
                </a:lnTo>
                <a:close/>
              </a:path>
              <a:path w="9525" h="1727200">
                <a:moveTo>
                  <a:pt x="9512" y="286270"/>
                </a:moveTo>
                <a:lnTo>
                  <a:pt x="0" y="286270"/>
                </a:lnTo>
                <a:lnTo>
                  <a:pt x="0" y="295808"/>
                </a:lnTo>
                <a:lnTo>
                  <a:pt x="9512" y="295808"/>
                </a:lnTo>
                <a:lnTo>
                  <a:pt x="9512" y="286270"/>
                </a:lnTo>
                <a:close/>
              </a:path>
              <a:path w="9525" h="1727200">
                <a:moveTo>
                  <a:pt x="9512" y="229019"/>
                </a:moveTo>
                <a:lnTo>
                  <a:pt x="0" y="229019"/>
                </a:lnTo>
                <a:lnTo>
                  <a:pt x="0" y="238556"/>
                </a:lnTo>
                <a:lnTo>
                  <a:pt x="9512" y="238556"/>
                </a:lnTo>
                <a:lnTo>
                  <a:pt x="9512" y="229019"/>
                </a:lnTo>
                <a:close/>
              </a:path>
              <a:path w="9525" h="1727200">
                <a:moveTo>
                  <a:pt x="9512" y="171767"/>
                </a:moveTo>
                <a:lnTo>
                  <a:pt x="0" y="171767"/>
                </a:lnTo>
                <a:lnTo>
                  <a:pt x="0" y="181305"/>
                </a:lnTo>
                <a:lnTo>
                  <a:pt x="9512" y="181305"/>
                </a:lnTo>
                <a:lnTo>
                  <a:pt x="9512" y="171767"/>
                </a:lnTo>
                <a:close/>
              </a:path>
              <a:path w="9525" h="1727200">
                <a:moveTo>
                  <a:pt x="9512" y="114503"/>
                </a:moveTo>
                <a:lnTo>
                  <a:pt x="0" y="114503"/>
                </a:lnTo>
                <a:lnTo>
                  <a:pt x="0" y="124053"/>
                </a:lnTo>
                <a:lnTo>
                  <a:pt x="9512" y="124053"/>
                </a:lnTo>
                <a:lnTo>
                  <a:pt x="9512" y="114503"/>
                </a:lnTo>
                <a:close/>
              </a:path>
              <a:path w="9525" h="1727200">
                <a:moveTo>
                  <a:pt x="9512" y="57251"/>
                </a:moveTo>
                <a:lnTo>
                  <a:pt x="0" y="57251"/>
                </a:lnTo>
                <a:lnTo>
                  <a:pt x="0" y="66802"/>
                </a:lnTo>
                <a:lnTo>
                  <a:pt x="9512" y="66802"/>
                </a:lnTo>
                <a:lnTo>
                  <a:pt x="9512" y="57251"/>
                </a:lnTo>
                <a:close/>
              </a:path>
              <a:path w="9525" h="1727200">
                <a:moveTo>
                  <a:pt x="9512" y="0"/>
                </a:moveTo>
                <a:lnTo>
                  <a:pt x="0" y="0"/>
                </a:lnTo>
                <a:lnTo>
                  <a:pt x="0" y="9550"/>
                </a:lnTo>
                <a:lnTo>
                  <a:pt x="9512" y="9550"/>
                </a:lnTo>
                <a:lnTo>
                  <a:pt x="9512" y="0"/>
                </a:lnTo>
                <a:close/>
              </a:path>
            </a:pathLst>
          </a:custGeom>
          <a:solidFill>
            <a:srgbClr val="C7C6C3"/>
          </a:solidFill>
        </p:spPr>
        <p:txBody>
          <a:bodyPr wrap="square" lIns="0" tIns="0" rIns="0" bIns="0" rtlCol="0"/>
          <a:lstStyle/>
          <a:p>
            <a:endParaRPr/>
          </a:p>
        </p:txBody>
      </p:sp>
      <p:sp>
        <p:nvSpPr>
          <p:cNvPr id="97" name="object 97"/>
          <p:cNvSpPr txBox="1"/>
          <p:nvPr/>
        </p:nvSpPr>
        <p:spPr>
          <a:xfrm>
            <a:off x="4361414" y="6375251"/>
            <a:ext cx="266700" cy="163195"/>
          </a:xfrm>
          <a:prstGeom prst="rect">
            <a:avLst/>
          </a:prstGeom>
        </p:spPr>
        <p:txBody>
          <a:bodyPr vert="horz" wrap="square" lIns="0" tIns="12700" rIns="0" bIns="0" rtlCol="0">
            <a:spAutoFit/>
          </a:bodyPr>
          <a:lstStyle/>
          <a:p>
            <a:pPr>
              <a:lnSpc>
                <a:spcPct val="100000"/>
              </a:lnSpc>
              <a:spcBef>
                <a:spcPts val="100"/>
              </a:spcBef>
            </a:pPr>
            <a:r>
              <a:rPr sz="900" b="1" spc="-20" dirty="0">
                <a:solidFill>
                  <a:srgbClr val="605D5C"/>
                </a:solidFill>
                <a:latin typeface="Segoe UI Semibold"/>
                <a:cs typeface="Segoe UI Semibold"/>
              </a:rPr>
              <a:t>2020</a:t>
            </a:r>
            <a:endParaRPr sz="900">
              <a:latin typeface="Segoe UI Semibold"/>
              <a:cs typeface="Segoe UI Semibold"/>
            </a:endParaRPr>
          </a:p>
        </p:txBody>
      </p:sp>
      <p:grpSp>
        <p:nvGrpSpPr>
          <p:cNvPr id="98" name="object 98"/>
          <p:cNvGrpSpPr/>
          <p:nvPr/>
        </p:nvGrpSpPr>
        <p:grpSpPr>
          <a:xfrm>
            <a:off x="3331373" y="4110037"/>
            <a:ext cx="3943350" cy="2619375"/>
            <a:chOff x="3331373" y="4110037"/>
            <a:chExt cx="3943350" cy="2619375"/>
          </a:xfrm>
        </p:grpSpPr>
        <p:sp>
          <p:nvSpPr>
            <p:cNvPr id="99" name="object 99"/>
            <p:cNvSpPr/>
            <p:nvPr/>
          </p:nvSpPr>
          <p:spPr>
            <a:xfrm>
              <a:off x="3345660" y="4605491"/>
              <a:ext cx="1593215" cy="1744345"/>
            </a:xfrm>
            <a:custGeom>
              <a:avLst/>
              <a:gdLst/>
              <a:ahLst/>
              <a:cxnLst/>
              <a:rect l="l" t="t" r="r" b="b"/>
              <a:pathLst>
                <a:path w="1593214" h="1744345">
                  <a:moveTo>
                    <a:pt x="0" y="436072"/>
                  </a:moveTo>
                  <a:lnTo>
                    <a:pt x="227421" y="872145"/>
                  </a:lnTo>
                  <a:lnTo>
                    <a:pt x="455466" y="436072"/>
                  </a:lnTo>
                  <a:lnTo>
                    <a:pt x="682888" y="436072"/>
                  </a:lnTo>
                  <a:lnTo>
                    <a:pt x="910310" y="0"/>
                  </a:lnTo>
                  <a:lnTo>
                    <a:pt x="1137732" y="872145"/>
                  </a:lnTo>
                  <a:lnTo>
                    <a:pt x="1365777" y="872145"/>
                  </a:lnTo>
                  <a:lnTo>
                    <a:pt x="1593198" y="1744291"/>
                  </a:lnTo>
                </a:path>
              </a:pathLst>
            </a:custGeom>
            <a:ln w="28581">
              <a:solidFill>
                <a:srgbClr val="FFA200"/>
              </a:solidFill>
            </a:ln>
          </p:spPr>
          <p:txBody>
            <a:bodyPr wrap="square" lIns="0" tIns="0" rIns="0" bIns="0" rtlCol="0"/>
            <a:lstStyle/>
            <a:p>
              <a:endParaRPr/>
            </a:p>
          </p:txBody>
        </p:sp>
        <p:sp>
          <p:nvSpPr>
            <p:cNvPr id="100" name="object 100"/>
            <p:cNvSpPr/>
            <p:nvPr/>
          </p:nvSpPr>
          <p:spPr>
            <a:xfrm>
              <a:off x="5122068" y="4110037"/>
              <a:ext cx="2152650" cy="2619375"/>
            </a:xfrm>
            <a:custGeom>
              <a:avLst/>
              <a:gdLst/>
              <a:ahLst/>
              <a:cxnLst/>
              <a:rect l="l" t="t" r="r" b="b"/>
              <a:pathLst>
                <a:path w="2152650" h="2619375">
                  <a:moveTo>
                    <a:pt x="2152650" y="2619375"/>
                  </a:moveTo>
                  <a:lnTo>
                    <a:pt x="0" y="2619375"/>
                  </a:lnTo>
                  <a:lnTo>
                    <a:pt x="0" y="0"/>
                  </a:lnTo>
                  <a:lnTo>
                    <a:pt x="2152650" y="0"/>
                  </a:lnTo>
                  <a:lnTo>
                    <a:pt x="2152650" y="2619375"/>
                  </a:lnTo>
                  <a:close/>
                </a:path>
              </a:pathLst>
            </a:custGeom>
            <a:solidFill>
              <a:srgbClr val="FFF7F0"/>
            </a:solidFill>
          </p:spPr>
          <p:txBody>
            <a:bodyPr wrap="square" lIns="0" tIns="0" rIns="0" bIns="0" rtlCol="0"/>
            <a:lstStyle/>
            <a:p>
              <a:endParaRPr/>
            </a:p>
          </p:txBody>
        </p:sp>
        <p:sp>
          <p:nvSpPr>
            <p:cNvPr id="101" name="object 101"/>
            <p:cNvSpPr/>
            <p:nvPr/>
          </p:nvSpPr>
          <p:spPr>
            <a:xfrm>
              <a:off x="5500776" y="6350076"/>
              <a:ext cx="1664970" cy="10160"/>
            </a:xfrm>
            <a:custGeom>
              <a:avLst/>
              <a:gdLst/>
              <a:ahLst/>
              <a:cxnLst/>
              <a:rect l="l" t="t" r="r" b="b"/>
              <a:pathLst>
                <a:path w="1664970" h="10160">
                  <a:moveTo>
                    <a:pt x="9512" y="0"/>
                  </a:moveTo>
                  <a:lnTo>
                    <a:pt x="0" y="0"/>
                  </a:lnTo>
                  <a:lnTo>
                    <a:pt x="0" y="9537"/>
                  </a:lnTo>
                  <a:lnTo>
                    <a:pt x="9512" y="9537"/>
                  </a:lnTo>
                  <a:lnTo>
                    <a:pt x="9512" y="0"/>
                  </a:lnTo>
                  <a:close/>
                </a:path>
                <a:path w="1664970" h="10160">
                  <a:moveTo>
                    <a:pt x="66598" y="0"/>
                  </a:moveTo>
                  <a:lnTo>
                    <a:pt x="57086" y="0"/>
                  </a:lnTo>
                  <a:lnTo>
                    <a:pt x="57086" y="9537"/>
                  </a:lnTo>
                  <a:lnTo>
                    <a:pt x="66598" y="9537"/>
                  </a:lnTo>
                  <a:lnTo>
                    <a:pt x="66598" y="0"/>
                  </a:lnTo>
                  <a:close/>
                </a:path>
                <a:path w="1664970" h="10160">
                  <a:moveTo>
                    <a:pt x="123685" y="0"/>
                  </a:moveTo>
                  <a:lnTo>
                    <a:pt x="114160" y="0"/>
                  </a:lnTo>
                  <a:lnTo>
                    <a:pt x="114160" y="9537"/>
                  </a:lnTo>
                  <a:lnTo>
                    <a:pt x="123685" y="9537"/>
                  </a:lnTo>
                  <a:lnTo>
                    <a:pt x="123685" y="0"/>
                  </a:lnTo>
                  <a:close/>
                </a:path>
                <a:path w="1664970" h="10160">
                  <a:moveTo>
                    <a:pt x="180759" y="0"/>
                  </a:moveTo>
                  <a:lnTo>
                    <a:pt x="171246" y="0"/>
                  </a:lnTo>
                  <a:lnTo>
                    <a:pt x="171246" y="9537"/>
                  </a:lnTo>
                  <a:lnTo>
                    <a:pt x="180759" y="9537"/>
                  </a:lnTo>
                  <a:lnTo>
                    <a:pt x="180759" y="0"/>
                  </a:lnTo>
                  <a:close/>
                </a:path>
                <a:path w="1664970" h="10160">
                  <a:moveTo>
                    <a:pt x="237845" y="0"/>
                  </a:moveTo>
                  <a:lnTo>
                    <a:pt x="228333" y="0"/>
                  </a:lnTo>
                  <a:lnTo>
                    <a:pt x="228333" y="9537"/>
                  </a:lnTo>
                  <a:lnTo>
                    <a:pt x="237845" y="9537"/>
                  </a:lnTo>
                  <a:lnTo>
                    <a:pt x="237845" y="0"/>
                  </a:lnTo>
                  <a:close/>
                </a:path>
                <a:path w="1664970" h="10160">
                  <a:moveTo>
                    <a:pt x="294932" y="0"/>
                  </a:moveTo>
                  <a:lnTo>
                    <a:pt x="285419" y="0"/>
                  </a:lnTo>
                  <a:lnTo>
                    <a:pt x="285419" y="9537"/>
                  </a:lnTo>
                  <a:lnTo>
                    <a:pt x="294932" y="9537"/>
                  </a:lnTo>
                  <a:lnTo>
                    <a:pt x="294932" y="0"/>
                  </a:lnTo>
                  <a:close/>
                </a:path>
                <a:path w="1664970" h="10160">
                  <a:moveTo>
                    <a:pt x="352018" y="0"/>
                  </a:moveTo>
                  <a:lnTo>
                    <a:pt x="342506" y="0"/>
                  </a:lnTo>
                  <a:lnTo>
                    <a:pt x="342506" y="9537"/>
                  </a:lnTo>
                  <a:lnTo>
                    <a:pt x="352018" y="9537"/>
                  </a:lnTo>
                  <a:lnTo>
                    <a:pt x="352018" y="0"/>
                  </a:lnTo>
                  <a:close/>
                </a:path>
                <a:path w="1664970" h="10160">
                  <a:moveTo>
                    <a:pt x="409105" y="0"/>
                  </a:moveTo>
                  <a:lnTo>
                    <a:pt x="399580" y="0"/>
                  </a:lnTo>
                  <a:lnTo>
                    <a:pt x="399580" y="9537"/>
                  </a:lnTo>
                  <a:lnTo>
                    <a:pt x="409105" y="9537"/>
                  </a:lnTo>
                  <a:lnTo>
                    <a:pt x="409105" y="0"/>
                  </a:lnTo>
                  <a:close/>
                </a:path>
                <a:path w="1664970" h="10160">
                  <a:moveTo>
                    <a:pt x="466178" y="0"/>
                  </a:moveTo>
                  <a:lnTo>
                    <a:pt x="456666" y="0"/>
                  </a:lnTo>
                  <a:lnTo>
                    <a:pt x="456666" y="9537"/>
                  </a:lnTo>
                  <a:lnTo>
                    <a:pt x="466178" y="9537"/>
                  </a:lnTo>
                  <a:lnTo>
                    <a:pt x="466178" y="0"/>
                  </a:lnTo>
                  <a:close/>
                </a:path>
                <a:path w="1664970" h="10160">
                  <a:moveTo>
                    <a:pt x="523265" y="0"/>
                  </a:moveTo>
                  <a:lnTo>
                    <a:pt x="513753" y="0"/>
                  </a:lnTo>
                  <a:lnTo>
                    <a:pt x="513753" y="9537"/>
                  </a:lnTo>
                  <a:lnTo>
                    <a:pt x="523265" y="9537"/>
                  </a:lnTo>
                  <a:lnTo>
                    <a:pt x="523265" y="0"/>
                  </a:lnTo>
                  <a:close/>
                </a:path>
                <a:path w="1664970" h="10160">
                  <a:moveTo>
                    <a:pt x="580351" y="0"/>
                  </a:moveTo>
                  <a:lnTo>
                    <a:pt x="570839" y="0"/>
                  </a:lnTo>
                  <a:lnTo>
                    <a:pt x="570839" y="9537"/>
                  </a:lnTo>
                  <a:lnTo>
                    <a:pt x="580351" y="9537"/>
                  </a:lnTo>
                  <a:lnTo>
                    <a:pt x="580351" y="0"/>
                  </a:lnTo>
                  <a:close/>
                </a:path>
                <a:path w="1664970" h="10160">
                  <a:moveTo>
                    <a:pt x="637438" y="0"/>
                  </a:moveTo>
                  <a:lnTo>
                    <a:pt x="627926" y="0"/>
                  </a:lnTo>
                  <a:lnTo>
                    <a:pt x="627926" y="9537"/>
                  </a:lnTo>
                  <a:lnTo>
                    <a:pt x="637438" y="9537"/>
                  </a:lnTo>
                  <a:lnTo>
                    <a:pt x="637438" y="0"/>
                  </a:lnTo>
                  <a:close/>
                </a:path>
                <a:path w="1664970" h="10160">
                  <a:moveTo>
                    <a:pt x="694524" y="0"/>
                  </a:moveTo>
                  <a:lnTo>
                    <a:pt x="684999" y="0"/>
                  </a:lnTo>
                  <a:lnTo>
                    <a:pt x="684999" y="9537"/>
                  </a:lnTo>
                  <a:lnTo>
                    <a:pt x="694524" y="9537"/>
                  </a:lnTo>
                  <a:lnTo>
                    <a:pt x="694524" y="0"/>
                  </a:lnTo>
                  <a:close/>
                </a:path>
                <a:path w="1664970" h="10160">
                  <a:moveTo>
                    <a:pt x="751598" y="0"/>
                  </a:moveTo>
                  <a:lnTo>
                    <a:pt x="742086" y="0"/>
                  </a:lnTo>
                  <a:lnTo>
                    <a:pt x="742086" y="9537"/>
                  </a:lnTo>
                  <a:lnTo>
                    <a:pt x="751598" y="9537"/>
                  </a:lnTo>
                  <a:lnTo>
                    <a:pt x="751598" y="0"/>
                  </a:lnTo>
                  <a:close/>
                </a:path>
                <a:path w="1664970" h="10160">
                  <a:moveTo>
                    <a:pt x="808685" y="0"/>
                  </a:moveTo>
                  <a:lnTo>
                    <a:pt x="799172" y="0"/>
                  </a:lnTo>
                  <a:lnTo>
                    <a:pt x="799172" y="9537"/>
                  </a:lnTo>
                  <a:lnTo>
                    <a:pt x="808685" y="9537"/>
                  </a:lnTo>
                  <a:lnTo>
                    <a:pt x="808685" y="0"/>
                  </a:lnTo>
                  <a:close/>
                </a:path>
                <a:path w="1664970" h="10160">
                  <a:moveTo>
                    <a:pt x="865771" y="0"/>
                  </a:moveTo>
                  <a:lnTo>
                    <a:pt x="856259" y="0"/>
                  </a:lnTo>
                  <a:lnTo>
                    <a:pt x="856259" y="9537"/>
                  </a:lnTo>
                  <a:lnTo>
                    <a:pt x="865771" y="9537"/>
                  </a:lnTo>
                  <a:lnTo>
                    <a:pt x="865771" y="0"/>
                  </a:lnTo>
                  <a:close/>
                </a:path>
                <a:path w="1664970" h="10160">
                  <a:moveTo>
                    <a:pt x="922858" y="0"/>
                  </a:moveTo>
                  <a:lnTo>
                    <a:pt x="913345" y="0"/>
                  </a:lnTo>
                  <a:lnTo>
                    <a:pt x="913345" y="9537"/>
                  </a:lnTo>
                  <a:lnTo>
                    <a:pt x="922858" y="9537"/>
                  </a:lnTo>
                  <a:lnTo>
                    <a:pt x="922858" y="0"/>
                  </a:lnTo>
                  <a:close/>
                </a:path>
                <a:path w="1664970" h="10160">
                  <a:moveTo>
                    <a:pt x="979944" y="0"/>
                  </a:moveTo>
                  <a:lnTo>
                    <a:pt x="970419" y="0"/>
                  </a:lnTo>
                  <a:lnTo>
                    <a:pt x="970419" y="9537"/>
                  </a:lnTo>
                  <a:lnTo>
                    <a:pt x="979944" y="9537"/>
                  </a:lnTo>
                  <a:lnTo>
                    <a:pt x="979944" y="0"/>
                  </a:lnTo>
                  <a:close/>
                </a:path>
                <a:path w="1664970" h="10160">
                  <a:moveTo>
                    <a:pt x="1037018" y="0"/>
                  </a:moveTo>
                  <a:lnTo>
                    <a:pt x="1027506" y="0"/>
                  </a:lnTo>
                  <a:lnTo>
                    <a:pt x="1027506" y="9537"/>
                  </a:lnTo>
                  <a:lnTo>
                    <a:pt x="1037018" y="9537"/>
                  </a:lnTo>
                  <a:lnTo>
                    <a:pt x="1037018" y="0"/>
                  </a:lnTo>
                  <a:close/>
                </a:path>
                <a:path w="1664970" h="10160">
                  <a:moveTo>
                    <a:pt x="1094105" y="0"/>
                  </a:moveTo>
                  <a:lnTo>
                    <a:pt x="1084592" y="0"/>
                  </a:lnTo>
                  <a:lnTo>
                    <a:pt x="1084592" y="9537"/>
                  </a:lnTo>
                  <a:lnTo>
                    <a:pt x="1094105" y="9537"/>
                  </a:lnTo>
                  <a:lnTo>
                    <a:pt x="1094105" y="0"/>
                  </a:lnTo>
                  <a:close/>
                </a:path>
                <a:path w="1664970" h="10160">
                  <a:moveTo>
                    <a:pt x="1151191" y="0"/>
                  </a:moveTo>
                  <a:lnTo>
                    <a:pt x="1141679" y="0"/>
                  </a:lnTo>
                  <a:lnTo>
                    <a:pt x="1141679" y="9537"/>
                  </a:lnTo>
                  <a:lnTo>
                    <a:pt x="1151191" y="9537"/>
                  </a:lnTo>
                  <a:lnTo>
                    <a:pt x="1151191" y="0"/>
                  </a:lnTo>
                  <a:close/>
                </a:path>
                <a:path w="1664970" h="10160">
                  <a:moveTo>
                    <a:pt x="1208278" y="0"/>
                  </a:moveTo>
                  <a:lnTo>
                    <a:pt x="1198765" y="0"/>
                  </a:lnTo>
                  <a:lnTo>
                    <a:pt x="1198765" y="9537"/>
                  </a:lnTo>
                  <a:lnTo>
                    <a:pt x="1208278" y="9537"/>
                  </a:lnTo>
                  <a:lnTo>
                    <a:pt x="1208278" y="0"/>
                  </a:lnTo>
                  <a:close/>
                </a:path>
                <a:path w="1664970" h="10160">
                  <a:moveTo>
                    <a:pt x="1265364" y="0"/>
                  </a:moveTo>
                  <a:lnTo>
                    <a:pt x="1255839" y="0"/>
                  </a:lnTo>
                  <a:lnTo>
                    <a:pt x="1255839" y="9537"/>
                  </a:lnTo>
                  <a:lnTo>
                    <a:pt x="1265364" y="9537"/>
                  </a:lnTo>
                  <a:lnTo>
                    <a:pt x="1265364" y="0"/>
                  </a:lnTo>
                  <a:close/>
                </a:path>
                <a:path w="1664970" h="10160">
                  <a:moveTo>
                    <a:pt x="1322438" y="0"/>
                  </a:moveTo>
                  <a:lnTo>
                    <a:pt x="1312926" y="0"/>
                  </a:lnTo>
                  <a:lnTo>
                    <a:pt x="1312926" y="9537"/>
                  </a:lnTo>
                  <a:lnTo>
                    <a:pt x="1322438" y="9537"/>
                  </a:lnTo>
                  <a:lnTo>
                    <a:pt x="1322438" y="0"/>
                  </a:lnTo>
                  <a:close/>
                </a:path>
                <a:path w="1664970" h="10160">
                  <a:moveTo>
                    <a:pt x="1379524" y="0"/>
                  </a:moveTo>
                  <a:lnTo>
                    <a:pt x="1370012" y="0"/>
                  </a:lnTo>
                  <a:lnTo>
                    <a:pt x="1370012" y="9537"/>
                  </a:lnTo>
                  <a:lnTo>
                    <a:pt x="1379524" y="9537"/>
                  </a:lnTo>
                  <a:lnTo>
                    <a:pt x="1379524" y="0"/>
                  </a:lnTo>
                  <a:close/>
                </a:path>
                <a:path w="1664970" h="10160">
                  <a:moveTo>
                    <a:pt x="1436611" y="0"/>
                  </a:moveTo>
                  <a:lnTo>
                    <a:pt x="1427099" y="0"/>
                  </a:lnTo>
                  <a:lnTo>
                    <a:pt x="1427099" y="9537"/>
                  </a:lnTo>
                  <a:lnTo>
                    <a:pt x="1436611" y="9537"/>
                  </a:lnTo>
                  <a:lnTo>
                    <a:pt x="1436611" y="0"/>
                  </a:lnTo>
                  <a:close/>
                </a:path>
                <a:path w="1664970" h="10160">
                  <a:moveTo>
                    <a:pt x="1493697" y="0"/>
                  </a:moveTo>
                  <a:lnTo>
                    <a:pt x="1484185" y="0"/>
                  </a:lnTo>
                  <a:lnTo>
                    <a:pt x="1484185" y="9537"/>
                  </a:lnTo>
                  <a:lnTo>
                    <a:pt x="1493697" y="9537"/>
                  </a:lnTo>
                  <a:lnTo>
                    <a:pt x="1493697" y="0"/>
                  </a:lnTo>
                  <a:close/>
                </a:path>
                <a:path w="1664970" h="10160">
                  <a:moveTo>
                    <a:pt x="1550771" y="0"/>
                  </a:moveTo>
                  <a:lnTo>
                    <a:pt x="1541259" y="0"/>
                  </a:lnTo>
                  <a:lnTo>
                    <a:pt x="1541259" y="9537"/>
                  </a:lnTo>
                  <a:lnTo>
                    <a:pt x="1550771" y="9537"/>
                  </a:lnTo>
                  <a:lnTo>
                    <a:pt x="1550771" y="0"/>
                  </a:lnTo>
                  <a:close/>
                </a:path>
                <a:path w="1664970" h="10160">
                  <a:moveTo>
                    <a:pt x="1607858" y="0"/>
                  </a:moveTo>
                  <a:lnTo>
                    <a:pt x="1598345" y="0"/>
                  </a:lnTo>
                  <a:lnTo>
                    <a:pt x="1598345" y="9537"/>
                  </a:lnTo>
                  <a:lnTo>
                    <a:pt x="1607858" y="9537"/>
                  </a:lnTo>
                  <a:lnTo>
                    <a:pt x="1607858" y="0"/>
                  </a:lnTo>
                  <a:close/>
                </a:path>
                <a:path w="1664970" h="10160">
                  <a:moveTo>
                    <a:pt x="1664944" y="0"/>
                  </a:moveTo>
                  <a:lnTo>
                    <a:pt x="1655432" y="0"/>
                  </a:lnTo>
                  <a:lnTo>
                    <a:pt x="1655432" y="9537"/>
                  </a:lnTo>
                  <a:lnTo>
                    <a:pt x="1664944" y="9537"/>
                  </a:lnTo>
                  <a:lnTo>
                    <a:pt x="1664944" y="0"/>
                  </a:lnTo>
                  <a:close/>
                </a:path>
              </a:pathLst>
            </a:custGeom>
            <a:solidFill>
              <a:srgbClr val="C7C6C3"/>
            </a:solidFill>
          </p:spPr>
          <p:txBody>
            <a:bodyPr wrap="square" lIns="0" tIns="0" rIns="0" bIns="0" rtlCol="0"/>
            <a:lstStyle/>
            <a:p>
              <a:endParaRPr/>
            </a:p>
          </p:txBody>
        </p:sp>
      </p:grpSp>
      <p:sp>
        <p:nvSpPr>
          <p:cNvPr id="102" name="object 102"/>
          <p:cNvSpPr txBox="1"/>
          <p:nvPr/>
        </p:nvSpPr>
        <p:spPr>
          <a:xfrm>
            <a:off x="5342090" y="6264424"/>
            <a:ext cx="76200" cy="163195"/>
          </a:xfrm>
          <a:prstGeom prst="rect">
            <a:avLst/>
          </a:prstGeom>
        </p:spPr>
        <p:txBody>
          <a:bodyPr vert="horz" wrap="square" lIns="0" tIns="12700" rIns="0" bIns="0" rtlCol="0">
            <a:spAutoFit/>
          </a:bodyPr>
          <a:lstStyle/>
          <a:p>
            <a:pPr>
              <a:lnSpc>
                <a:spcPct val="100000"/>
              </a:lnSpc>
              <a:spcBef>
                <a:spcPts val="100"/>
              </a:spcBef>
            </a:pPr>
            <a:r>
              <a:rPr sz="900" b="1" spc="-5" dirty="0">
                <a:solidFill>
                  <a:srgbClr val="605D5C"/>
                </a:solidFill>
                <a:latin typeface="Segoe UI Semibold"/>
                <a:cs typeface="Segoe UI Semibold"/>
              </a:rPr>
              <a:t>2</a:t>
            </a:r>
            <a:endParaRPr sz="900">
              <a:latin typeface="Segoe UI Semibold"/>
              <a:cs typeface="Segoe UI Semibold"/>
            </a:endParaRPr>
          </a:p>
        </p:txBody>
      </p:sp>
      <p:sp>
        <p:nvSpPr>
          <p:cNvPr id="103" name="object 103"/>
          <p:cNvSpPr/>
          <p:nvPr/>
        </p:nvSpPr>
        <p:spPr>
          <a:xfrm>
            <a:off x="5500776" y="4424438"/>
            <a:ext cx="1664970" cy="972819"/>
          </a:xfrm>
          <a:custGeom>
            <a:avLst/>
            <a:gdLst/>
            <a:ahLst/>
            <a:cxnLst/>
            <a:rect l="l" t="t" r="r" b="b"/>
            <a:pathLst>
              <a:path w="1664970" h="972820">
                <a:moveTo>
                  <a:pt x="9512" y="962825"/>
                </a:moveTo>
                <a:lnTo>
                  <a:pt x="0" y="962825"/>
                </a:lnTo>
                <a:lnTo>
                  <a:pt x="0" y="972350"/>
                </a:lnTo>
                <a:lnTo>
                  <a:pt x="9512" y="972350"/>
                </a:lnTo>
                <a:lnTo>
                  <a:pt x="9512" y="962825"/>
                </a:lnTo>
                <a:close/>
              </a:path>
              <a:path w="1664970" h="972820">
                <a:moveTo>
                  <a:pt x="9512" y="0"/>
                </a:moveTo>
                <a:lnTo>
                  <a:pt x="0" y="0"/>
                </a:lnTo>
                <a:lnTo>
                  <a:pt x="0" y="9537"/>
                </a:lnTo>
                <a:lnTo>
                  <a:pt x="9512" y="9537"/>
                </a:lnTo>
                <a:lnTo>
                  <a:pt x="9512" y="0"/>
                </a:lnTo>
                <a:close/>
              </a:path>
              <a:path w="1664970" h="972820">
                <a:moveTo>
                  <a:pt x="66598" y="962825"/>
                </a:moveTo>
                <a:lnTo>
                  <a:pt x="57086" y="962825"/>
                </a:lnTo>
                <a:lnTo>
                  <a:pt x="57086" y="972350"/>
                </a:lnTo>
                <a:lnTo>
                  <a:pt x="66598" y="972350"/>
                </a:lnTo>
                <a:lnTo>
                  <a:pt x="66598" y="962825"/>
                </a:lnTo>
                <a:close/>
              </a:path>
              <a:path w="1664970" h="972820">
                <a:moveTo>
                  <a:pt x="66598" y="0"/>
                </a:moveTo>
                <a:lnTo>
                  <a:pt x="57086" y="0"/>
                </a:lnTo>
                <a:lnTo>
                  <a:pt x="57086" y="9537"/>
                </a:lnTo>
                <a:lnTo>
                  <a:pt x="66598" y="9537"/>
                </a:lnTo>
                <a:lnTo>
                  <a:pt x="66598" y="0"/>
                </a:lnTo>
                <a:close/>
              </a:path>
              <a:path w="1664970" h="972820">
                <a:moveTo>
                  <a:pt x="123685" y="962825"/>
                </a:moveTo>
                <a:lnTo>
                  <a:pt x="114160" y="962825"/>
                </a:lnTo>
                <a:lnTo>
                  <a:pt x="114160" y="972350"/>
                </a:lnTo>
                <a:lnTo>
                  <a:pt x="123685" y="972350"/>
                </a:lnTo>
                <a:lnTo>
                  <a:pt x="123685" y="962825"/>
                </a:lnTo>
                <a:close/>
              </a:path>
              <a:path w="1664970" h="972820">
                <a:moveTo>
                  <a:pt x="123685" y="0"/>
                </a:moveTo>
                <a:lnTo>
                  <a:pt x="114160" y="0"/>
                </a:lnTo>
                <a:lnTo>
                  <a:pt x="114160" y="9537"/>
                </a:lnTo>
                <a:lnTo>
                  <a:pt x="123685" y="9537"/>
                </a:lnTo>
                <a:lnTo>
                  <a:pt x="123685" y="0"/>
                </a:lnTo>
                <a:close/>
              </a:path>
              <a:path w="1664970" h="972820">
                <a:moveTo>
                  <a:pt x="180759" y="962825"/>
                </a:moveTo>
                <a:lnTo>
                  <a:pt x="171246" y="962825"/>
                </a:lnTo>
                <a:lnTo>
                  <a:pt x="171246" y="972350"/>
                </a:lnTo>
                <a:lnTo>
                  <a:pt x="180759" y="972350"/>
                </a:lnTo>
                <a:lnTo>
                  <a:pt x="180759" y="962825"/>
                </a:lnTo>
                <a:close/>
              </a:path>
              <a:path w="1664970" h="972820">
                <a:moveTo>
                  <a:pt x="180759" y="0"/>
                </a:moveTo>
                <a:lnTo>
                  <a:pt x="171246" y="0"/>
                </a:lnTo>
                <a:lnTo>
                  <a:pt x="171246" y="9537"/>
                </a:lnTo>
                <a:lnTo>
                  <a:pt x="180759" y="9537"/>
                </a:lnTo>
                <a:lnTo>
                  <a:pt x="180759" y="0"/>
                </a:lnTo>
                <a:close/>
              </a:path>
              <a:path w="1664970" h="972820">
                <a:moveTo>
                  <a:pt x="237845" y="962825"/>
                </a:moveTo>
                <a:lnTo>
                  <a:pt x="228333" y="962825"/>
                </a:lnTo>
                <a:lnTo>
                  <a:pt x="228333" y="972350"/>
                </a:lnTo>
                <a:lnTo>
                  <a:pt x="237845" y="972350"/>
                </a:lnTo>
                <a:lnTo>
                  <a:pt x="237845" y="962825"/>
                </a:lnTo>
                <a:close/>
              </a:path>
              <a:path w="1664970" h="972820">
                <a:moveTo>
                  <a:pt x="237845" y="0"/>
                </a:moveTo>
                <a:lnTo>
                  <a:pt x="228333" y="0"/>
                </a:lnTo>
                <a:lnTo>
                  <a:pt x="228333" y="9537"/>
                </a:lnTo>
                <a:lnTo>
                  <a:pt x="237845" y="9537"/>
                </a:lnTo>
                <a:lnTo>
                  <a:pt x="237845" y="0"/>
                </a:lnTo>
                <a:close/>
              </a:path>
              <a:path w="1664970" h="972820">
                <a:moveTo>
                  <a:pt x="294932" y="962825"/>
                </a:moveTo>
                <a:lnTo>
                  <a:pt x="285419" y="962825"/>
                </a:lnTo>
                <a:lnTo>
                  <a:pt x="285419" y="972350"/>
                </a:lnTo>
                <a:lnTo>
                  <a:pt x="294932" y="972350"/>
                </a:lnTo>
                <a:lnTo>
                  <a:pt x="294932" y="962825"/>
                </a:lnTo>
                <a:close/>
              </a:path>
              <a:path w="1664970" h="972820">
                <a:moveTo>
                  <a:pt x="294932" y="0"/>
                </a:moveTo>
                <a:lnTo>
                  <a:pt x="285419" y="0"/>
                </a:lnTo>
                <a:lnTo>
                  <a:pt x="285419" y="9537"/>
                </a:lnTo>
                <a:lnTo>
                  <a:pt x="294932" y="9537"/>
                </a:lnTo>
                <a:lnTo>
                  <a:pt x="294932" y="0"/>
                </a:lnTo>
                <a:close/>
              </a:path>
              <a:path w="1664970" h="972820">
                <a:moveTo>
                  <a:pt x="352018" y="962825"/>
                </a:moveTo>
                <a:lnTo>
                  <a:pt x="342506" y="962825"/>
                </a:lnTo>
                <a:lnTo>
                  <a:pt x="342506" y="972350"/>
                </a:lnTo>
                <a:lnTo>
                  <a:pt x="352018" y="972350"/>
                </a:lnTo>
                <a:lnTo>
                  <a:pt x="352018" y="962825"/>
                </a:lnTo>
                <a:close/>
              </a:path>
              <a:path w="1664970" h="972820">
                <a:moveTo>
                  <a:pt x="352018" y="0"/>
                </a:moveTo>
                <a:lnTo>
                  <a:pt x="342506" y="0"/>
                </a:lnTo>
                <a:lnTo>
                  <a:pt x="342506" y="9537"/>
                </a:lnTo>
                <a:lnTo>
                  <a:pt x="352018" y="9537"/>
                </a:lnTo>
                <a:lnTo>
                  <a:pt x="352018" y="0"/>
                </a:lnTo>
                <a:close/>
              </a:path>
              <a:path w="1664970" h="972820">
                <a:moveTo>
                  <a:pt x="409105" y="962825"/>
                </a:moveTo>
                <a:lnTo>
                  <a:pt x="399580" y="962825"/>
                </a:lnTo>
                <a:lnTo>
                  <a:pt x="399580" y="972350"/>
                </a:lnTo>
                <a:lnTo>
                  <a:pt x="409105" y="972350"/>
                </a:lnTo>
                <a:lnTo>
                  <a:pt x="409105" y="962825"/>
                </a:lnTo>
                <a:close/>
              </a:path>
              <a:path w="1664970" h="972820">
                <a:moveTo>
                  <a:pt x="409105" y="0"/>
                </a:moveTo>
                <a:lnTo>
                  <a:pt x="399580" y="0"/>
                </a:lnTo>
                <a:lnTo>
                  <a:pt x="399580" y="9537"/>
                </a:lnTo>
                <a:lnTo>
                  <a:pt x="409105" y="9537"/>
                </a:lnTo>
                <a:lnTo>
                  <a:pt x="409105" y="0"/>
                </a:lnTo>
                <a:close/>
              </a:path>
              <a:path w="1664970" h="972820">
                <a:moveTo>
                  <a:pt x="466178" y="962825"/>
                </a:moveTo>
                <a:lnTo>
                  <a:pt x="456666" y="962825"/>
                </a:lnTo>
                <a:lnTo>
                  <a:pt x="456666" y="972350"/>
                </a:lnTo>
                <a:lnTo>
                  <a:pt x="466178" y="972350"/>
                </a:lnTo>
                <a:lnTo>
                  <a:pt x="466178" y="962825"/>
                </a:lnTo>
                <a:close/>
              </a:path>
              <a:path w="1664970" h="972820">
                <a:moveTo>
                  <a:pt x="466178" y="0"/>
                </a:moveTo>
                <a:lnTo>
                  <a:pt x="456666" y="0"/>
                </a:lnTo>
                <a:lnTo>
                  <a:pt x="456666" y="9537"/>
                </a:lnTo>
                <a:lnTo>
                  <a:pt x="466178" y="9537"/>
                </a:lnTo>
                <a:lnTo>
                  <a:pt x="466178" y="0"/>
                </a:lnTo>
                <a:close/>
              </a:path>
              <a:path w="1664970" h="972820">
                <a:moveTo>
                  <a:pt x="523265" y="962825"/>
                </a:moveTo>
                <a:lnTo>
                  <a:pt x="513753" y="962825"/>
                </a:lnTo>
                <a:lnTo>
                  <a:pt x="513753" y="972350"/>
                </a:lnTo>
                <a:lnTo>
                  <a:pt x="523265" y="972350"/>
                </a:lnTo>
                <a:lnTo>
                  <a:pt x="523265" y="962825"/>
                </a:lnTo>
                <a:close/>
              </a:path>
              <a:path w="1664970" h="972820">
                <a:moveTo>
                  <a:pt x="523265" y="0"/>
                </a:moveTo>
                <a:lnTo>
                  <a:pt x="513753" y="0"/>
                </a:lnTo>
                <a:lnTo>
                  <a:pt x="513753" y="9537"/>
                </a:lnTo>
                <a:lnTo>
                  <a:pt x="523265" y="9537"/>
                </a:lnTo>
                <a:lnTo>
                  <a:pt x="523265" y="0"/>
                </a:lnTo>
                <a:close/>
              </a:path>
              <a:path w="1664970" h="972820">
                <a:moveTo>
                  <a:pt x="580351" y="962825"/>
                </a:moveTo>
                <a:lnTo>
                  <a:pt x="570839" y="962825"/>
                </a:lnTo>
                <a:lnTo>
                  <a:pt x="570839" y="972350"/>
                </a:lnTo>
                <a:lnTo>
                  <a:pt x="580351" y="972350"/>
                </a:lnTo>
                <a:lnTo>
                  <a:pt x="580351" y="962825"/>
                </a:lnTo>
                <a:close/>
              </a:path>
              <a:path w="1664970" h="972820">
                <a:moveTo>
                  <a:pt x="580351" y="0"/>
                </a:moveTo>
                <a:lnTo>
                  <a:pt x="570839" y="0"/>
                </a:lnTo>
                <a:lnTo>
                  <a:pt x="570839" y="9537"/>
                </a:lnTo>
                <a:lnTo>
                  <a:pt x="580351" y="9537"/>
                </a:lnTo>
                <a:lnTo>
                  <a:pt x="580351" y="0"/>
                </a:lnTo>
                <a:close/>
              </a:path>
              <a:path w="1664970" h="972820">
                <a:moveTo>
                  <a:pt x="637438" y="962825"/>
                </a:moveTo>
                <a:lnTo>
                  <a:pt x="627926" y="962825"/>
                </a:lnTo>
                <a:lnTo>
                  <a:pt x="627926" y="972350"/>
                </a:lnTo>
                <a:lnTo>
                  <a:pt x="637438" y="972350"/>
                </a:lnTo>
                <a:lnTo>
                  <a:pt x="637438" y="962825"/>
                </a:lnTo>
                <a:close/>
              </a:path>
              <a:path w="1664970" h="972820">
                <a:moveTo>
                  <a:pt x="637438" y="0"/>
                </a:moveTo>
                <a:lnTo>
                  <a:pt x="627926" y="0"/>
                </a:lnTo>
                <a:lnTo>
                  <a:pt x="627926" y="9537"/>
                </a:lnTo>
                <a:lnTo>
                  <a:pt x="637438" y="9537"/>
                </a:lnTo>
                <a:lnTo>
                  <a:pt x="637438" y="0"/>
                </a:lnTo>
                <a:close/>
              </a:path>
              <a:path w="1664970" h="972820">
                <a:moveTo>
                  <a:pt x="694524" y="962825"/>
                </a:moveTo>
                <a:lnTo>
                  <a:pt x="684999" y="962825"/>
                </a:lnTo>
                <a:lnTo>
                  <a:pt x="684999" y="972350"/>
                </a:lnTo>
                <a:lnTo>
                  <a:pt x="694524" y="972350"/>
                </a:lnTo>
                <a:lnTo>
                  <a:pt x="694524" y="962825"/>
                </a:lnTo>
                <a:close/>
              </a:path>
              <a:path w="1664970" h="972820">
                <a:moveTo>
                  <a:pt x="694524" y="0"/>
                </a:moveTo>
                <a:lnTo>
                  <a:pt x="684999" y="0"/>
                </a:lnTo>
                <a:lnTo>
                  <a:pt x="684999" y="9537"/>
                </a:lnTo>
                <a:lnTo>
                  <a:pt x="694524" y="9537"/>
                </a:lnTo>
                <a:lnTo>
                  <a:pt x="694524" y="0"/>
                </a:lnTo>
                <a:close/>
              </a:path>
              <a:path w="1664970" h="972820">
                <a:moveTo>
                  <a:pt x="751598" y="962825"/>
                </a:moveTo>
                <a:lnTo>
                  <a:pt x="742086" y="962825"/>
                </a:lnTo>
                <a:lnTo>
                  <a:pt x="742086" y="972350"/>
                </a:lnTo>
                <a:lnTo>
                  <a:pt x="751598" y="972350"/>
                </a:lnTo>
                <a:lnTo>
                  <a:pt x="751598" y="962825"/>
                </a:lnTo>
                <a:close/>
              </a:path>
              <a:path w="1664970" h="972820">
                <a:moveTo>
                  <a:pt x="751598" y="0"/>
                </a:moveTo>
                <a:lnTo>
                  <a:pt x="742086" y="0"/>
                </a:lnTo>
                <a:lnTo>
                  <a:pt x="742086" y="9537"/>
                </a:lnTo>
                <a:lnTo>
                  <a:pt x="751598" y="9537"/>
                </a:lnTo>
                <a:lnTo>
                  <a:pt x="751598" y="0"/>
                </a:lnTo>
                <a:close/>
              </a:path>
              <a:path w="1664970" h="972820">
                <a:moveTo>
                  <a:pt x="808685" y="962825"/>
                </a:moveTo>
                <a:lnTo>
                  <a:pt x="799172" y="962825"/>
                </a:lnTo>
                <a:lnTo>
                  <a:pt x="799172" y="972350"/>
                </a:lnTo>
                <a:lnTo>
                  <a:pt x="808685" y="972350"/>
                </a:lnTo>
                <a:lnTo>
                  <a:pt x="808685" y="962825"/>
                </a:lnTo>
                <a:close/>
              </a:path>
              <a:path w="1664970" h="972820">
                <a:moveTo>
                  <a:pt x="808685" y="0"/>
                </a:moveTo>
                <a:lnTo>
                  <a:pt x="799172" y="0"/>
                </a:lnTo>
                <a:lnTo>
                  <a:pt x="799172" y="9537"/>
                </a:lnTo>
                <a:lnTo>
                  <a:pt x="808685" y="9537"/>
                </a:lnTo>
                <a:lnTo>
                  <a:pt x="808685" y="0"/>
                </a:lnTo>
                <a:close/>
              </a:path>
              <a:path w="1664970" h="972820">
                <a:moveTo>
                  <a:pt x="865771" y="962825"/>
                </a:moveTo>
                <a:lnTo>
                  <a:pt x="856259" y="962825"/>
                </a:lnTo>
                <a:lnTo>
                  <a:pt x="856259" y="972350"/>
                </a:lnTo>
                <a:lnTo>
                  <a:pt x="865771" y="972350"/>
                </a:lnTo>
                <a:lnTo>
                  <a:pt x="865771" y="962825"/>
                </a:lnTo>
                <a:close/>
              </a:path>
              <a:path w="1664970" h="972820">
                <a:moveTo>
                  <a:pt x="865771" y="0"/>
                </a:moveTo>
                <a:lnTo>
                  <a:pt x="856259" y="0"/>
                </a:lnTo>
                <a:lnTo>
                  <a:pt x="856259" y="9537"/>
                </a:lnTo>
                <a:lnTo>
                  <a:pt x="865771" y="9537"/>
                </a:lnTo>
                <a:lnTo>
                  <a:pt x="865771" y="0"/>
                </a:lnTo>
                <a:close/>
              </a:path>
              <a:path w="1664970" h="972820">
                <a:moveTo>
                  <a:pt x="922858" y="962825"/>
                </a:moveTo>
                <a:lnTo>
                  <a:pt x="913345" y="962825"/>
                </a:lnTo>
                <a:lnTo>
                  <a:pt x="913345" y="972350"/>
                </a:lnTo>
                <a:lnTo>
                  <a:pt x="922858" y="972350"/>
                </a:lnTo>
                <a:lnTo>
                  <a:pt x="922858" y="962825"/>
                </a:lnTo>
                <a:close/>
              </a:path>
              <a:path w="1664970" h="972820">
                <a:moveTo>
                  <a:pt x="922858" y="0"/>
                </a:moveTo>
                <a:lnTo>
                  <a:pt x="913345" y="0"/>
                </a:lnTo>
                <a:lnTo>
                  <a:pt x="913345" y="9537"/>
                </a:lnTo>
                <a:lnTo>
                  <a:pt x="922858" y="9537"/>
                </a:lnTo>
                <a:lnTo>
                  <a:pt x="922858" y="0"/>
                </a:lnTo>
                <a:close/>
              </a:path>
              <a:path w="1664970" h="972820">
                <a:moveTo>
                  <a:pt x="979944" y="962825"/>
                </a:moveTo>
                <a:lnTo>
                  <a:pt x="970419" y="962825"/>
                </a:lnTo>
                <a:lnTo>
                  <a:pt x="970419" y="972350"/>
                </a:lnTo>
                <a:lnTo>
                  <a:pt x="979944" y="972350"/>
                </a:lnTo>
                <a:lnTo>
                  <a:pt x="979944" y="962825"/>
                </a:lnTo>
                <a:close/>
              </a:path>
              <a:path w="1664970" h="972820">
                <a:moveTo>
                  <a:pt x="979944" y="0"/>
                </a:moveTo>
                <a:lnTo>
                  <a:pt x="970419" y="0"/>
                </a:lnTo>
                <a:lnTo>
                  <a:pt x="970419" y="9537"/>
                </a:lnTo>
                <a:lnTo>
                  <a:pt x="979944" y="9537"/>
                </a:lnTo>
                <a:lnTo>
                  <a:pt x="979944" y="0"/>
                </a:lnTo>
                <a:close/>
              </a:path>
              <a:path w="1664970" h="972820">
                <a:moveTo>
                  <a:pt x="1037018" y="962825"/>
                </a:moveTo>
                <a:lnTo>
                  <a:pt x="1027506" y="962825"/>
                </a:lnTo>
                <a:lnTo>
                  <a:pt x="1027506" y="972350"/>
                </a:lnTo>
                <a:lnTo>
                  <a:pt x="1037018" y="972350"/>
                </a:lnTo>
                <a:lnTo>
                  <a:pt x="1037018" y="962825"/>
                </a:lnTo>
                <a:close/>
              </a:path>
              <a:path w="1664970" h="972820">
                <a:moveTo>
                  <a:pt x="1037018" y="0"/>
                </a:moveTo>
                <a:lnTo>
                  <a:pt x="1027506" y="0"/>
                </a:lnTo>
                <a:lnTo>
                  <a:pt x="1027506" y="9537"/>
                </a:lnTo>
                <a:lnTo>
                  <a:pt x="1037018" y="9537"/>
                </a:lnTo>
                <a:lnTo>
                  <a:pt x="1037018" y="0"/>
                </a:lnTo>
                <a:close/>
              </a:path>
              <a:path w="1664970" h="972820">
                <a:moveTo>
                  <a:pt x="1094105" y="962825"/>
                </a:moveTo>
                <a:lnTo>
                  <a:pt x="1084592" y="962825"/>
                </a:lnTo>
                <a:lnTo>
                  <a:pt x="1084592" y="972350"/>
                </a:lnTo>
                <a:lnTo>
                  <a:pt x="1094105" y="972350"/>
                </a:lnTo>
                <a:lnTo>
                  <a:pt x="1094105" y="962825"/>
                </a:lnTo>
                <a:close/>
              </a:path>
              <a:path w="1664970" h="972820">
                <a:moveTo>
                  <a:pt x="1094105" y="0"/>
                </a:moveTo>
                <a:lnTo>
                  <a:pt x="1084592" y="0"/>
                </a:lnTo>
                <a:lnTo>
                  <a:pt x="1084592" y="9537"/>
                </a:lnTo>
                <a:lnTo>
                  <a:pt x="1094105" y="9537"/>
                </a:lnTo>
                <a:lnTo>
                  <a:pt x="1094105" y="0"/>
                </a:lnTo>
                <a:close/>
              </a:path>
              <a:path w="1664970" h="972820">
                <a:moveTo>
                  <a:pt x="1151191" y="962825"/>
                </a:moveTo>
                <a:lnTo>
                  <a:pt x="1141679" y="962825"/>
                </a:lnTo>
                <a:lnTo>
                  <a:pt x="1141679" y="972350"/>
                </a:lnTo>
                <a:lnTo>
                  <a:pt x="1151191" y="972350"/>
                </a:lnTo>
                <a:lnTo>
                  <a:pt x="1151191" y="962825"/>
                </a:lnTo>
                <a:close/>
              </a:path>
              <a:path w="1664970" h="972820">
                <a:moveTo>
                  <a:pt x="1151191" y="0"/>
                </a:moveTo>
                <a:lnTo>
                  <a:pt x="1141679" y="0"/>
                </a:lnTo>
                <a:lnTo>
                  <a:pt x="1141679" y="9537"/>
                </a:lnTo>
                <a:lnTo>
                  <a:pt x="1151191" y="9537"/>
                </a:lnTo>
                <a:lnTo>
                  <a:pt x="1151191" y="0"/>
                </a:lnTo>
                <a:close/>
              </a:path>
              <a:path w="1664970" h="972820">
                <a:moveTo>
                  <a:pt x="1208278" y="962825"/>
                </a:moveTo>
                <a:lnTo>
                  <a:pt x="1198765" y="962825"/>
                </a:lnTo>
                <a:lnTo>
                  <a:pt x="1198765" y="972350"/>
                </a:lnTo>
                <a:lnTo>
                  <a:pt x="1208278" y="972350"/>
                </a:lnTo>
                <a:lnTo>
                  <a:pt x="1208278" y="962825"/>
                </a:lnTo>
                <a:close/>
              </a:path>
              <a:path w="1664970" h="972820">
                <a:moveTo>
                  <a:pt x="1208278" y="0"/>
                </a:moveTo>
                <a:lnTo>
                  <a:pt x="1198765" y="0"/>
                </a:lnTo>
                <a:lnTo>
                  <a:pt x="1198765" y="9537"/>
                </a:lnTo>
                <a:lnTo>
                  <a:pt x="1208278" y="9537"/>
                </a:lnTo>
                <a:lnTo>
                  <a:pt x="1208278" y="0"/>
                </a:lnTo>
                <a:close/>
              </a:path>
              <a:path w="1664970" h="972820">
                <a:moveTo>
                  <a:pt x="1265364" y="962825"/>
                </a:moveTo>
                <a:lnTo>
                  <a:pt x="1255839" y="962825"/>
                </a:lnTo>
                <a:lnTo>
                  <a:pt x="1255839" y="972350"/>
                </a:lnTo>
                <a:lnTo>
                  <a:pt x="1265364" y="972350"/>
                </a:lnTo>
                <a:lnTo>
                  <a:pt x="1265364" y="962825"/>
                </a:lnTo>
                <a:close/>
              </a:path>
              <a:path w="1664970" h="972820">
                <a:moveTo>
                  <a:pt x="1265364" y="0"/>
                </a:moveTo>
                <a:lnTo>
                  <a:pt x="1255839" y="0"/>
                </a:lnTo>
                <a:lnTo>
                  <a:pt x="1255839" y="9537"/>
                </a:lnTo>
                <a:lnTo>
                  <a:pt x="1265364" y="9537"/>
                </a:lnTo>
                <a:lnTo>
                  <a:pt x="1265364" y="0"/>
                </a:lnTo>
                <a:close/>
              </a:path>
              <a:path w="1664970" h="972820">
                <a:moveTo>
                  <a:pt x="1322438" y="962825"/>
                </a:moveTo>
                <a:lnTo>
                  <a:pt x="1312926" y="962825"/>
                </a:lnTo>
                <a:lnTo>
                  <a:pt x="1312926" y="972350"/>
                </a:lnTo>
                <a:lnTo>
                  <a:pt x="1322438" y="972350"/>
                </a:lnTo>
                <a:lnTo>
                  <a:pt x="1322438" y="962825"/>
                </a:lnTo>
                <a:close/>
              </a:path>
              <a:path w="1664970" h="972820">
                <a:moveTo>
                  <a:pt x="1322438" y="0"/>
                </a:moveTo>
                <a:lnTo>
                  <a:pt x="1312926" y="0"/>
                </a:lnTo>
                <a:lnTo>
                  <a:pt x="1312926" y="9537"/>
                </a:lnTo>
                <a:lnTo>
                  <a:pt x="1322438" y="9537"/>
                </a:lnTo>
                <a:lnTo>
                  <a:pt x="1322438" y="0"/>
                </a:lnTo>
                <a:close/>
              </a:path>
              <a:path w="1664970" h="972820">
                <a:moveTo>
                  <a:pt x="1379524" y="962825"/>
                </a:moveTo>
                <a:lnTo>
                  <a:pt x="1370012" y="962825"/>
                </a:lnTo>
                <a:lnTo>
                  <a:pt x="1370012" y="972350"/>
                </a:lnTo>
                <a:lnTo>
                  <a:pt x="1379524" y="972350"/>
                </a:lnTo>
                <a:lnTo>
                  <a:pt x="1379524" y="962825"/>
                </a:lnTo>
                <a:close/>
              </a:path>
              <a:path w="1664970" h="972820">
                <a:moveTo>
                  <a:pt x="1379524" y="0"/>
                </a:moveTo>
                <a:lnTo>
                  <a:pt x="1370012" y="0"/>
                </a:lnTo>
                <a:lnTo>
                  <a:pt x="1370012" y="9537"/>
                </a:lnTo>
                <a:lnTo>
                  <a:pt x="1379524" y="9537"/>
                </a:lnTo>
                <a:lnTo>
                  <a:pt x="1379524" y="0"/>
                </a:lnTo>
                <a:close/>
              </a:path>
              <a:path w="1664970" h="972820">
                <a:moveTo>
                  <a:pt x="1436611" y="962825"/>
                </a:moveTo>
                <a:lnTo>
                  <a:pt x="1427099" y="962825"/>
                </a:lnTo>
                <a:lnTo>
                  <a:pt x="1427099" y="972350"/>
                </a:lnTo>
                <a:lnTo>
                  <a:pt x="1436611" y="972350"/>
                </a:lnTo>
                <a:lnTo>
                  <a:pt x="1436611" y="962825"/>
                </a:lnTo>
                <a:close/>
              </a:path>
              <a:path w="1664970" h="972820">
                <a:moveTo>
                  <a:pt x="1436611" y="0"/>
                </a:moveTo>
                <a:lnTo>
                  <a:pt x="1427099" y="0"/>
                </a:lnTo>
                <a:lnTo>
                  <a:pt x="1427099" y="9537"/>
                </a:lnTo>
                <a:lnTo>
                  <a:pt x="1436611" y="9537"/>
                </a:lnTo>
                <a:lnTo>
                  <a:pt x="1436611" y="0"/>
                </a:lnTo>
                <a:close/>
              </a:path>
              <a:path w="1664970" h="972820">
                <a:moveTo>
                  <a:pt x="1493697" y="962825"/>
                </a:moveTo>
                <a:lnTo>
                  <a:pt x="1484185" y="962825"/>
                </a:lnTo>
                <a:lnTo>
                  <a:pt x="1484185" y="972350"/>
                </a:lnTo>
                <a:lnTo>
                  <a:pt x="1493697" y="972350"/>
                </a:lnTo>
                <a:lnTo>
                  <a:pt x="1493697" y="962825"/>
                </a:lnTo>
                <a:close/>
              </a:path>
              <a:path w="1664970" h="972820">
                <a:moveTo>
                  <a:pt x="1493697" y="0"/>
                </a:moveTo>
                <a:lnTo>
                  <a:pt x="1484185" y="0"/>
                </a:lnTo>
                <a:lnTo>
                  <a:pt x="1484185" y="9537"/>
                </a:lnTo>
                <a:lnTo>
                  <a:pt x="1493697" y="9537"/>
                </a:lnTo>
                <a:lnTo>
                  <a:pt x="1493697" y="0"/>
                </a:lnTo>
                <a:close/>
              </a:path>
              <a:path w="1664970" h="972820">
                <a:moveTo>
                  <a:pt x="1550771" y="962825"/>
                </a:moveTo>
                <a:lnTo>
                  <a:pt x="1541259" y="962825"/>
                </a:lnTo>
                <a:lnTo>
                  <a:pt x="1541259" y="972350"/>
                </a:lnTo>
                <a:lnTo>
                  <a:pt x="1550771" y="972350"/>
                </a:lnTo>
                <a:lnTo>
                  <a:pt x="1550771" y="962825"/>
                </a:lnTo>
                <a:close/>
              </a:path>
              <a:path w="1664970" h="972820">
                <a:moveTo>
                  <a:pt x="1550771" y="0"/>
                </a:moveTo>
                <a:lnTo>
                  <a:pt x="1541259" y="0"/>
                </a:lnTo>
                <a:lnTo>
                  <a:pt x="1541259" y="9537"/>
                </a:lnTo>
                <a:lnTo>
                  <a:pt x="1550771" y="9537"/>
                </a:lnTo>
                <a:lnTo>
                  <a:pt x="1550771" y="0"/>
                </a:lnTo>
                <a:close/>
              </a:path>
              <a:path w="1664970" h="972820">
                <a:moveTo>
                  <a:pt x="1607858" y="962825"/>
                </a:moveTo>
                <a:lnTo>
                  <a:pt x="1598345" y="962825"/>
                </a:lnTo>
                <a:lnTo>
                  <a:pt x="1598345" y="972350"/>
                </a:lnTo>
                <a:lnTo>
                  <a:pt x="1607858" y="972350"/>
                </a:lnTo>
                <a:lnTo>
                  <a:pt x="1607858" y="962825"/>
                </a:lnTo>
                <a:close/>
              </a:path>
              <a:path w="1664970" h="972820">
                <a:moveTo>
                  <a:pt x="1607858" y="0"/>
                </a:moveTo>
                <a:lnTo>
                  <a:pt x="1598345" y="0"/>
                </a:lnTo>
                <a:lnTo>
                  <a:pt x="1598345" y="9537"/>
                </a:lnTo>
                <a:lnTo>
                  <a:pt x="1607858" y="9537"/>
                </a:lnTo>
                <a:lnTo>
                  <a:pt x="1607858" y="0"/>
                </a:lnTo>
                <a:close/>
              </a:path>
              <a:path w="1664970" h="972820">
                <a:moveTo>
                  <a:pt x="1664944" y="962825"/>
                </a:moveTo>
                <a:lnTo>
                  <a:pt x="1655432" y="962825"/>
                </a:lnTo>
                <a:lnTo>
                  <a:pt x="1655432" y="972350"/>
                </a:lnTo>
                <a:lnTo>
                  <a:pt x="1664944" y="972350"/>
                </a:lnTo>
                <a:lnTo>
                  <a:pt x="1664944" y="962825"/>
                </a:lnTo>
                <a:close/>
              </a:path>
              <a:path w="1664970" h="972820">
                <a:moveTo>
                  <a:pt x="1664944" y="0"/>
                </a:moveTo>
                <a:lnTo>
                  <a:pt x="1655432" y="0"/>
                </a:lnTo>
                <a:lnTo>
                  <a:pt x="1655432" y="9537"/>
                </a:lnTo>
                <a:lnTo>
                  <a:pt x="1664944" y="9537"/>
                </a:lnTo>
                <a:lnTo>
                  <a:pt x="1664944" y="0"/>
                </a:lnTo>
                <a:close/>
              </a:path>
            </a:pathLst>
          </a:custGeom>
          <a:solidFill>
            <a:srgbClr val="C7C6C3"/>
          </a:solidFill>
        </p:spPr>
        <p:txBody>
          <a:bodyPr wrap="square" lIns="0" tIns="0" rIns="0" bIns="0" rtlCol="0"/>
          <a:lstStyle/>
          <a:p>
            <a:endParaRPr/>
          </a:p>
        </p:txBody>
      </p:sp>
      <p:sp>
        <p:nvSpPr>
          <p:cNvPr id="104" name="object 104"/>
          <p:cNvSpPr txBox="1"/>
          <p:nvPr/>
        </p:nvSpPr>
        <p:spPr>
          <a:xfrm>
            <a:off x="5342090" y="5301604"/>
            <a:ext cx="76200" cy="163195"/>
          </a:xfrm>
          <a:prstGeom prst="rect">
            <a:avLst/>
          </a:prstGeom>
        </p:spPr>
        <p:txBody>
          <a:bodyPr vert="horz" wrap="square" lIns="0" tIns="12700" rIns="0" bIns="0" rtlCol="0">
            <a:spAutoFit/>
          </a:bodyPr>
          <a:lstStyle/>
          <a:p>
            <a:pPr>
              <a:lnSpc>
                <a:spcPct val="100000"/>
              </a:lnSpc>
              <a:spcBef>
                <a:spcPts val="100"/>
              </a:spcBef>
            </a:pPr>
            <a:r>
              <a:rPr sz="900" b="1" spc="-5" dirty="0">
                <a:solidFill>
                  <a:srgbClr val="605D5C"/>
                </a:solidFill>
                <a:latin typeface="Segoe UI Semibold"/>
                <a:cs typeface="Segoe UI Semibold"/>
              </a:rPr>
              <a:t>3</a:t>
            </a:r>
            <a:endParaRPr sz="900">
              <a:latin typeface="Segoe UI Semibold"/>
              <a:cs typeface="Segoe UI Semibold"/>
            </a:endParaRPr>
          </a:p>
        </p:txBody>
      </p:sp>
      <p:sp>
        <p:nvSpPr>
          <p:cNvPr id="105" name="object 105"/>
          <p:cNvSpPr txBox="1"/>
          <p:nvPr/>
        </p:nvSpPr>
        <p:spPr>
          <a:xfrm>
            <a:off x="5169694" y="3988877"/>
            <a:ext cx="1661795" cy="513080"/>
          </a:xfrm>
          <a:prstGeom prst="rect">
            <a:avLst/>
          </a:prstGeom>
        </p:spPr>
        <p:txBody>
          <a:bodyPr vert="horz" wrap="square" lIns="0" tIns="95885" rIns="0" bIns="0" rtlCol="0">
            <a:spAutoFit/>
          </a:bodyPr>
          <a:lstStyle/>
          <a:p>
            <a:pPr>
              <a:lnSpc>
                <a:spcPct val="100000"/>
              </a:lnSpc>
              <a:spcBef>
                <a:spcPts val="755"/>
              </a:spcBef>
            </a:pPr>
            <a:r>
              <a:rPr sz="1400" spc="-80" dirty="0">
                <a:latin typeface="Trebuchet MS"/>
                <a:cs typeface="Trebuchet MS"/>
              </a:rPr>
              <a:t>JobSatsifaction</a:t>
            </a:r>
            <a:r>
              <a:rPr sz="1400" spc="-30" dirty="0">
                <a:latin typeface="Trebuchet MS"/>
                <a:cs typeface="Trebuchet MS"/>
              </a:rPr>
              <a:t> </a:t>
            </a:r>
            <a:r>
              <a:rPr sz="1400" spc="-75" dirty="0">
                <a:latin typeface="Trebuchet MS"/>
                <a:cs typeface="Trebuchet MS"/>
              </a:rPr>
              <a:t>by</a:t>
            </a:r>
            <a:r>
              <a:rPr sz="1400" spc="-30" dirty="0">
                <a:latin typeface="Trebuchet MS"/>
                <a:cs typeface="Trebuchet MS"/>
              </a:rPr>
              <a:t> </a:t>
            </a:r>
            <a:r>
              <a:rPr sz="1400" spc="-70" dirty="0">
                <a:latin typeface="Trebuchet MS"/>
                <a:cs typeface="Trebuchet MS"/>
              </a:rPr>
              <a:t>Year</a:t>
            </a:r>
            <a:endParaRPr sz="1400">
              <a:latin typeface="Trebuchet MS"/>
              <a:cs typeface="Trebuchet MS"/>
            </a:endParaRPr>
          </a:p>
          <a:p>
            <a:pPr marL="169545">
              <a:lnSpc>
                <a:spcPct val="100000"/>
              </a:lnSpc>
              <a:spcBef>
                <a:spcPts val="420"/>
              </a:spcBef>
            </a:pPr>
            <a:r>
              <a:rPr sz="900" b="1" spc="-5" dirty="0">
                <a:solidFill>
                  <a:srgbClr val="605D5C"/>
                </a:solidFill>
                <a:latin typeface="Segoe UI Semibold"/>
                <a:cs typeface="Segoe UI Semibold"/>
              </a:rPr>
              <a:t>4</a:t>
            </a:r>
            <a:endParaRPr sz="900">
              <a:latin typeface="Segoe UI Semibold"/>
              <a:cs typeface="Segoe UI Semibold"/>
            </a:endParaRPr>
          </a:p>
        </p:txBody>
      </p:sp>
      <p:sp>
        <p:nvSpPr>
          <p:cNvPr id="106" name="object 106"/>
          <p:cNvSpPr txBox="1"/>
          <p:nvPr/>
        </p:nvSpPr>
        <p:spPr>
          <a:xfrm>
            <a:off x="6243823" y="6531843"/>
            <a:ext cx="215265" cy="163195"/>
          </a:xfrm>
          <a:prstGeom prst="rect">
            <a:avLst/>
          </a:prstGeom>
        </p:spPr>
        <p:txBody>
          <a:bodyPr vert="horz" wrap="square" lIns="0" tIns="12700" rIns="0" bIns="0" rtlCol="0">
            <a:spAutoFit/>
          </a:bodyPr>
          <a:lstStyle/>
          <a:p>
            <a:pPr>
              <a:lnSpc>
                <a:spcPct val="100000"/>
              </a:lnSpc>
              <a:spcBef>
                <a:spcPts val="100"/>
              </a:spcBef>
            </a:pPr>
            <a:r>
              <a:rPr sz="900" spc="-55" dirty="0">
                <a:latin typeface="Trebuchet MS"/>
                <a:cs typeface="Trebuchet MS"/>
              </a:rPr>
              <a:t>Year</a:t>
            </a:r>
            <a:endParaRPr sz="900">
              <a:latin typeface="Trebuchet MS"/>
              <a:cs typeface="Trebuchet MS"/>
            </a:endParaRPr>
          </a:p>
        </p:txBody>
      </p:sp>
      <p:sp>
        <p:nvSpPr>
          <p:cNvPr id="107" name="object 107"/>
          <p:cNvSpPr txBox="1"/>
          <p:nvPr/>
        </p:nvSpPr>
        <p:spPr>
          <a:xfrm>
            <a:off x="5153835" y="5026231"/>
            <a:ext cx="139700" cy="721995"/>
          </a:xfrm>
          <a:prstGeom prst="rect">
            <a:avLst/>
          </a:prstGeom>
        </p:spPr>
        <p:txBody>
          <a:bodyPr vert="vert270" wrap="square" lIns="0" tIns="0" rIns="0" bIns="0" rtlCol="0">
            <a:spAutoFit/>
          </a:bodyPr>
          <a:lstStyle/>
          <a:p>
            <a:pPr marL="12700">
              <a:lnSpc>
                <a:spcPts val="980"/>
              </a:lnSpc>
            </a:pPr>
            <a:r>
              <a:rPr sz="900" spc="-50" dirty="0">
                <a:latin typeface="Trebuchet MS"/>
                <a:cs typeface="Trebuchet MS"/>
              </a:rPr>
              <a:t>JobSatsifaction</a:t>
            </a:r>
            <a:endParaRPr sz="900">
              <a:latin typeface="Trebuchet MS"/>
              <a:cs typeface="Trebuchet MS"/>
            </a:endParaRPr>
          </a:p>
        </p:txBody>
      </p:sp>
      <p:sp>
        <p:nvSpPr>
          <p:cNvPr id="108" name="object 108"/>
          <p:cNvSpPr/>
          <p:nvPr/>
        </p:nvSpPr>
        <p:spPr>
          <a:xfrm>
            <a:off x="5595912" y="4462576"/>
            <a:ext cx="9525" cy="1897380"/>
          </a:xfrm>
          <a:custGeom>
            <a:avLst/>
            <a:gdLst/>
            <a:ahLst/>
            <a:cxnLst/>
            <a:rect l="l" t="t" r="r" b="b"/>
            <a:pathLst>
              <a:path w="9525" h="1897379">
                <a:moveTo>
                  <a:pt x="9512" y="1887499"/>
                </a:moveTo>
                <a:lnTo>
                  <a:pt x="0" y="1887499"/>
                </a:lnTo>
                <a:lnTo>
                  <a:pt x="0" y="1897037"/>
                </a:lnTo>
                <a:lnTo>
                  <a:pt x="9512" y="1897037"/>
                </a:lnTo>
                <a:lnTo>
                  <a:pt x="9512" y="1887499"/>
                </a:lnTo>
                <a:close/>
              </a:path>
              <a:path w="9525" h="1897379">
                <a:moveTo>
                  <a:pt x="9512" y="1830311"/>
                </a:moveTo>
                <a:lnTo>
                  <a:pt x="0" y="1830311"/>
                </a:lnTo>
                <a:lnTo>
                  <a:pt x="0" y="1839836"/>
                </a:lnTo>
                <a:lnTo>
                  <a:pt x="9512" y="1839836"/>
                </a:lnTo>
                <a:lnTo>
                  <a:pt x="9512" y="1830311"/>
                </a:lnTo>
                <a:close/>
              </a:path>
              <a:path w="9525" h="1897379">
                <a:moveTo>
                  <a:pt x="9512" y="1773110"/>
                </a:moveTo>
                <a:lnTo>
                  <a:pt x="0" y="1773110"/>
                </a:lnTo>
                <a:lnTo>
                  <a:pt x="0" y="1782635"/>
                </a:lnTo>
                <a:lnTo>
                  <a:pt x="9512" y="1782635"/>
                </a:lnTo>
                <a:lnTo>
                  <a:pt x="9512" y="1773110"/>
                </a:lnTo>
                <a:close/>
              </a:path>
              <a:path w="9525" h="1897379">
                <a:moveTo>
                  <a:pt x="9512" y="1715909"/>
                </a:moveTo>
                <a:lnTo>
                  <a:pt x="0" y="1715909"/>
                </a:lnTo>
                <a:lnTo>
                  <a:pt x="0" y="1725447"/>
                </a:lnTo>
                <a:lnTo>
                  <a:pt x="9512" y="1725447"/>
                </a:lnTo>
                <a:lnTo>
                  <a:pt x="9512" y="1715909"/>
                </a:lnTo>
                <a:close/>
              </a:path>
              <a:path w="9525" h="1897379">
                <a:moveTo>
                  <a:pt x="9512" y="1658708"/>
                </a:moveTo>
                <a:lnTo>
                  <a:pt x="0" y="1658708"/>
                </a:lnTo>
                <a:lnTo>
                  <a:pt x="0" y="1668246"/>
                </a:lnTo>
                <a:lnTo>
                  <a:pt x="9512" y="1668246"/>
                </a:lnTo>
                <a:lnTo>
                  <a:pt x="9512" y="1658708"/>
                </a:lnTo>
                <a:close/>
              </a:path>
              <a:path w="9525" h="1897379">
                <a:moveTo>
                  <a:pt x="9512" y="1601520"/>
                </a:moveTo>
                <a:lnTo>
                  <a:pt x="0" y="1601520"/>
                </a:lnTo>
                <a:lnTo>
                  <a:pt x="0" y="1611045"/>
                </a:lnTo>
                <a:lnTo>
                  <a:pt x="9512" y="1611045"/>
                </a:lnTo>
                <a:lnTo>
                  <a:pt x="9512" y="1601520"/>
                </a:lnTo>
                <a:close/>
              </a:path>
              <a:path w="9525" h="1897379">
                <a:moveTo>
                  <a:pt x="9512" y="1544320"/>
                </a:moveTo>
                <a:lnTo>
                  <a:pt x="0" y="1544320"/>
                </a:lnTo>
                <a:lnTo>
                  <a:pt x="0" y="1553857"/>
                </a:lnTo>
                <a:lnTo>
                  <a:pt x="9512" y="1553857"/>
                </a:lnTo>
                <a:lnTo>
                  <a:pt x="9512" y="1544320"/>
                </a:lnTo>
                <a:close/>
              </a:path>
              <a:path w="9525" h="1897379">
                <a:moveTo>
                  <a:pt x="9512" y="1487119"/>
                </a:moveTo>
                <a:lnTo>
                  <a:pt x="0" y="1487119"/>
                </a:lnTo>
                <a:lnTo>
                  <a:pt x="0" y="1496656"/>
                </a:lnTo>
                <a:lnTo>
                  <a:pt x="9512" y="1496656"/>
                </a:lnTo>
                <a:lnTo>
                  <a:pt x="9512" y="1487119"/>
                </a:lnTo>
                <a:close/>
              </a:path>
              <a:path w="9525" h="1897379">
                <a:moveTo>
                  <a:pt x="9512" y="1429931"/>
                </a:moveTo>
                <a:lnTo>
                  <a:pt x="0" y="1429931"/>
                </a:lnTo>
                <a:lnTo>
                  <a:pt x="0" y="1439456"/>
                </a:lnTo>
                <a:lnTo>
                  <a:pt x="9512" y="1439456"/>
                </a:lnTo>
                <a:lnTo>
                  <a:pt x="9512" y="1429931"/>
                </a:lnTo>
                <a:close/>
              </a:path>
              <a:path w="9525" h="1897379">
                <a:moveTo>
                  <a:pt x="9512" y="1372730"/>
                </a:moveTo>
                <a:lnTo>
                  <a:pt x="0" y="1372730"/>
                </a:lnTo>
                <a:lnTo>
                  <a:pt x="0" y="1382255"/>
                </a:lnTo>
                <a:lnTo>
                  <a:pt x="9512" y="1382255"/>
                </a:lnTo>
                <a:lnTo>
                  <a:pt x="9512" y="1372730"/>
                </a:lnTo>
                <a:close/>
              </a:path>
              <a:path w="9525" h="1897379">
                <a:moveTo>
                  <a:pt x="9512" y="1315529"/>
                </a:moveTo>
                <a:lnTo>
                  <a:pt x="0" y="1315529"/>
                </a:lnTo>
                <a:lnTo>
                  <a:pt x="0" y="1325067"/>
                </a:lnTo>
                <a:lnTo>
                  <a:pt x="9512" y="1325067"/>
                </a:lnTo>
                <a:lnTo>
                  <a:pt x="9512" y="1315529"/>
                </a:lnTo>
                <a:close/>
              </a:path>
              <a:path w="9525" h="1897379">
                <a:moveTo>
                  <a:pt x="9512" y="1258328"/>
                </a:moveTo>
                <a:lnTo>
                  <a:pt x="0" y="1258328"/>
                </a:lnTo>
                <a:lnTo>
                  <a:pt x="0" y="1267866"/>
                </a:lnTo>
                <a:lnTo>
                  <a:pt x="9512" y="1267866"/>
                </a:lnTo>
                <a:lnTo>
                  <a:pt x="9512" y="1258328"/>
                </a:lnTo>
                <a:close/>
              </a:path>
              <a:path w="9525" h="1897379">
                <a:moveTo>
                  <a:pt x="9512" y="1201140"/>
                </a:moveTo>
                <a:lnTo>
                  <a:pt x="0" y="1201140"/>
                </a:lnTo>
                <a:lnTo>
                  <a:pt x="0" y="1210665"/>
                </a:lnTo>
                <a:lnTo>
                  <a:pt x="9512" y="1210665"/>
                </a:lnTo>
                <a:lnTo>
                  <a:pt x="9512" y="1201140"/>
                </a:lnTo>
                <a:close/>
              </a:path>
              <a:path w="9525" h="1897379">
                <a:moveTo>
                  <a:pt x="9512" y="1143939"/>
                </a:moveTo>
                <a:lnTo>
                  <a:pt x="0" y="1143939"/>
                </a:lnTo>
                <a:lnTo>
                  <a:pt x="0" y="1153477"/>
                </a:lnTo>
                <a:lnTo>
                  <a:pt x="9512" y="1153477"/>
                </a:lnTo>
                <a:lnTo>
                  <a:pt x="9512" y="1143939"/>
                </a:lnTo>
                <a:close/>
              </a:path>
              <a:path w="9525" h="1897379">
                <a:moveTo>
                  <a:pt x="9512" y="1086739"/>
                </a:moveTo>
                <a:lnTo>
                  <a:pt x="0" y="1086739"/>
                </a:lnTo>
                <a:lnTo>
                  <a:pt x="0" y="1096276"/>
                </a:lnTo>
                <a:lnTo>
                  <a:pt x="9512" y="1096276"/>
                </a:lnTo>
                <a:lnTo>
                  <a:pt x="9512" y="1086739"/>
                </a:lnTo>
                <a:close/>
              </a:path>
              <a:path w="9525" h="1897379">
                <a:moveTo>
                  <a:pt x="9512" y="1029538"/>
                </a:moveTo>
                <a:lnTo>
                  <a:pt x="0" y="1029538"/>
                </a:lnTo>
                <a:lnTo>
                  <a:pt x="0" y="1039075"/>
                </a:lnTo>
                <a:lnTo>
                  <a:pt x="9512" y="1039075"/>
                </a:lnTo>
                <a:lnTo>
                  <a:pt x="9512" y="1029538"/>
                </a:lnTo>
                <a:close/>
              </a:path>
              <a:path w="9525" h="1897379">
                <a:moveTo>
                  <a:pt x="9512" y="972350"/>
                </a:moveTo>
                <a:lnTo>
                  <a:pt x="0" y="972350"/>
                </a:lnTo>
                <a:lnTo>
                  <a:pt x="0" y="981875"/>
                </a:lnTo>
                <a:lnTo>
                  <a:pt x="9512" y="981875"/>
                </a:lnTo>
                <a:lnTo>
                  <a:pt x="9512" y="972350"/>
                </a:lnTo>
                <a:close/>
              </a:path>
              <a:path w="9525" h="1897379">
                <a:moveTo>
                  <a:pt x="9512" y="915149"/>
                </a:moveTo>
                <a:lnTo>
                  <a:pt x="0" y="915149"/>
                </a:lnTo>
                <a:lnTo>
                  <a:pt x="0" y="924687"/>
                </a:lnTo>
                <a:lnTo>
                  <a:pt x="9512" y="924687"/>
                </a:lnTo>
                <a:lnTo>
                  <a:pt x="9512" y="915149"/>
                </a:lnTo>
                <a:close/>
              </a:path>
              <a:path w="9525" h="1897379">
                <a:moveTo>
                  <a:pt x="9512" y="857948"/>
                </a:moveTo>
                <a:lnTo>
                  <a:pt x="0" y="857948"/>
                </a:lnTo>
                <a:lnTo>
                  <a:pt x="0" y="867486"/>
                </a:lnTo>
                <a:lnTo>
                  <a:pt x="9512" y="867486"/>
                </a:lnTo>
                <a:lnTo>
                  <a:pt x="9512" y="857948"/>
                </a:lnTo>
                <a:close/>
              </a:path>
              <a:path w="9525" h="1897379">
                <a:moveTo>
                  <a:pt x="9512" y="800760"/>
                </a:moveTo>
                <a:lnTo>
                  <a:pt x="0" y="800760"/>
                </a:lnTo>
                <a:lnTo>
                  <a:pt x="0" y="810285"/>
                </a:lnTo>
                <a:lnTo>
                  <a:pt x="9512" y="810285"/>
                </a:lnTo>
                <a:lnTo>
                  <a:pt x="9512" y="800760"/>
                </a:lnTo>
                <a:close/>
              </a:path>
              <a:path w="9525" h="1897379">
                <a:moveTo>
                  <a:pt x="9512" y="743559"/>
                </a:moveTo>
                <a:lnTo>
                  <a:pt x="0" y="743559"/>
                </a:lnTo>
                <a:lnTo>
                  <a:pt x="0" y="753097"/>
                </a:lnTo>
                <a:lnTo>
                  <a:pt x="9512" y="753097"/>
                </a:lnTo>
                <a:lnTo>
                  <a:pt x="9512" y="743559"/>
                </a:lnTo>
                <a:close/>
              </a:path>
              <a:path w="9525" h="1897379">
                <a:moveTo>
                  <a:pt x="9512" y="686358"/>
                </a:moveTo>
                <a:lnTo>
                  <a:pt x="0" y="686358"/>
                </a:lnTo>
                <a:lnTo>
                  <a:pt x="0" y="695896"/>
                </a:lnTo>
                <a:lnTo>
                  <a:pt x="9512" y="695896"/>
                </a:lnTo>
                <a:lnTo>
                  <a:pt x="9512" y="686358"/>
                </a:lnTo>
                <a:close/>
              </a:path>
              <a:path w="9525" h="1897379">
                <a:moveTo>
                  <a:pt x="9512" y="629158"/>
                </a:moveTo>
                <a:lnTo>
                  <a:pt x="0" y="629158"/>
                </a:lnTo>
                <a:lnTo>
                  <a:pt x="0" y="638695"/>
                </a:lnTo>
                <a:lnTo>
                  <a:pt x="9512" y="638695"/>
                </a:lnTo>
                <a:lnTo>
                  <a:pt x="9512" y="629158"/>
                </a:lnTo>
                <a:close/>
              </a:path>
              <a:path w="9525" h="1897379">
                <a:moveTo>
                  <a:pt x="9512" y="571969"/>
                </a:moveTo>
                <a:lnTo>
                  <a:pt x="0" y="571969"/>
                </a:lnTo>
                <a:lnTo>
                  <a:pt x="0" y="581494"/>
                </a:lnTo>
                <a:lnTo>
                  <a:pt x="9512" y="581494"/>
                </a:lnTo>
                <a:lnTo>
                  <a:pt x="9512" y="571969"/>
                </a:lnTo>
                <a:close/>
              </a:path>
              <a:path w="9525" h="1897379">
                <a:moveTo>
                  <a:pt x="9512" y="514769"/>
                </a:moveTo>
                <a:lnTo>
                  <a:pt x="0" y="514769"/>
                </a:lnTo>
                <a:lnTo>
                  <a:pt x="0" y="524306"/>
                </a:lnTo>
                <a:lnTo>
                  <a:pt x="9512" y="524306"/>
                </a:lnTo>
                <a:lnTo>
                  <a:pt x="9512" y="514769"/>
                </a:lnTo>
                <a:close/>
              </a:path>
              <a:path w="9525" h="1897379">
                <a:moveTo>
                  <a:pt x="9512" y="457568"/>
                </a:moveTo>
                <a:lnTo>
                  <a:pt x="0" y="457568"/>
                </a:lnTo>
                <a:lnTo>
                  <a:pt x="0" y="467106"/>
                </a:lnTo>
                <a:lnTo>
                  <a:pt x="9512" y="467106"/>
                </a:lnTo>
                <a:lnTo>
                  <a:pt x="9512" y="457568"/>
                </a:lnTo>
                <a:close/>
              </a:path>
              <a:path w="9525" h="1897379">
                <a:moveTo>
                  <a:pt x="9512" y="400380"/>
                </a:moveTo>
                <a:lnTo>
                  <a:pt x="0" y="400380"/>
                </a:lnTo>
                <a:lnTo>
                  <a:pt x="0" y="409905"/>
                </a:lnTo>
                <a:lnTo>
                  <a:pt x="9512" y="409905"/>
                </a:lnTo>
                <a:lnTo>
                  <a:pt x="9512" y="400380"/>
                </a:lnTo>
                <a:close/>
              </a:path>
              <a:path w="9525" h="1897379">
                <a:moveTo>
                  <a:pt x="9512" y="343179"/>
                </a:moveTo>
                <a:lnTo>
                  <a:pt x="0" y="343179"/>
                </a:lnTo>
                <a:lnTo>
                  <a:pt x="0" y="352704"/>
                </a:lnTo>
                <a:lnTo>
                  <a:pt x="9512" y="352704"/>
                </a:lnTo>
                <a:lnTo>
                  <a:pt x="9512" y="343179"/>
                </a:lnTo>
                <a:close/>
              </a:path>
              <a:path w="9525" h="1897379">
                <a:moveTo>
                  <a:pt x="9512" y="285978"/>
                </a:moveTo>
                <a:lnTo>
                  <a:pt x="0" y="285978"/>
                </a:lnTo>
                <a:lnTo>
                  <a:pt x="0" y="295516"/>
                </a:lnTo>
                <a:lnTo>
                  <a:pt x="9512" y="295516"/>
                </a:lnTo>
                <a:lnTo>
                  <a:pt x="9512" y="285978"/>
                </a:lnTo>
                <a:close/>
              </a:path>
              <a:path w="9525" h="1897379">
                <a:moveTo>
                  <a:pt x="9512" y="228777"/>
                </a:moveTo>
                <a:lnTo>
                  <a:pt x="0" y="228777"/>
                </a:lnTo>
                <a:lnTo>
                  <a:pt x="0" y="238315"/>
                </a:lnTo>
                <a:lnTo>
                  <a:pt x="9512" y="238315"/>
                </a:lnTo>
                <a:lnTo>
                  <a:pt x="9512" y="228777"/>
                </a:lnTo>
                <a:close/>
              </a:path>
              <a:path w="9525" h="1897379">
                <a:moveTo>
                  <a:pt x="9512" y="171589"/>
                </a:moveTo>
                <a:lnTo>
                  <a:pt x="0" y="171589"/>
                </a:lnTo>
                <a:lnTo>
                  <a:pt x="0" y="181114"/>
                </a:lnTo>
                <a:lnTo>
                  <a:pt x="9512" y="181114"/>
                </a:lnTo>
                <a:lnTo>
                  <a:pt x="9512" y="171589"/>
                </a:lnTo>
                <a:close/>
              </a:path>
              <a:path w="9525" h="1897379">
                <a:moveTo>
                  <a:pt x="9512" y="114388"/>
                </a:moveTo>
                <a:lnTo>
                  <a:pt x="0" y="114388"/>
                </a:lnTo>
                <a:lnTo>
                  <a:pt x="0" y="123926"/>
                </a:lnTo>
                <a:lnTo>
                  <a:pt x="9512" y="123926"/>
                </a:lnTo>
                <a:lnTo>
                  <a:pt x="9512" y="114388"/>
                </a:lnTo>
                <a:close/>
              </a:path>
              <a:path w="9525" h="1897379">
                <a:moveTo>
                  <a:pt x="9512" y="57188"/>
                </a:moveTo>
                <a:lnTo>
                  <a:pt x="0" y="57188"/>
                </a:lnTo>
                <a:lnTo>
                  <a:pt x="0" y="66725"/>
                </a:lnTo>
                <a:lnTo>
                  <a:pt x="9512" y="66725"/>
                </a:lnTo>
                <a:lnTo>
                  <a:pt x="9512" y="57188"/>
                </a:lnTo>
                <a:close/>
              </a:path>
              <a:path w="9525" h="1897379">
                <a:moveTo>
                  <a:pt x="9512" y="0"/>
                </a:moveTo>
                <a:lnTo>
                  <a:pt x="0" y="0"/>
                </a:lnTo>
                <a:lnTo>
                  <a:pt x="0" y="9525"/>
                </a:lnTo>
                <a:lnTo>
                  <a:pt x="9512" y="9525"/>
                </a:lnTo>
                <a:lnTo>
                  <a:pt x="9512" y="0"/>
                </a:lnTo>
                <a:close/>
              </a:path>
            </a:pathLst>
          </a:custGeom>
          <a:solidFill>
            <a:srgbClr val="C7C6C3"/>
          </a:solidFill>
        </p:spPr>
        <p:txBody>
          <a:bodyPr wrap="square" lIns="0" tIns="0" rIns="0" bIns="0" rtlCol="0"/>
          <a:lstStyle/>
          <a:p>
            <a:endParaRPr/>
          </a:p>
        </p:txBody>
      </p:sp>
      <p:sp>
        <p:nvSpPr>
          <p:cNvPr id="109" name="object 109"/>
          <p:cNvSpPr txBox="1"/>
          <p:nvPr/>
        </p:nvSpPr>
        <p:spPr>
          <a:xfrm>
            <a:off x="5482681" y="6375505"/>
            <a:ext cx="248920" cy="163195"/>
          </a:xfrm>
          <a:prstGeom prst="rect">
            <a:avLst/>
          </a:prstGeom>
        </p:spPr>
        <p:txBody>
          <a:bodyPr vert="horz" wrap="square" lIns="0" tIns="12700" rIns="0" bIns="0" rtlCol="0">
            <a:spAutoFit/>
          </a:bodyPr>
          <a:lstStyle/>
          <a:p>
            <a:pPr>
              <a:lnSpc>
                <a:spcPct val="100000"/>
              </a:lnSpc>
              <a:spcBef>
                <a:spcPts val="100"/>
              </a:spcBef>
            </a:pPr>
            <a:r>
              <a:rPr sz="900" b="1" spc="-20" dirty="0">
                <a:solidFill>
                  <a:srgbClr val="605D5C"/>
                </a:solidFill>
                <a:latin typeface="Segoe UI Semibold"/>
                <a:cs typeface="Segoe UI Semibold"/>
              </a:rPr>
              <a:t>2015</a:t>
            </a:r>
            <a:endParaRPr sz="900">
              <a:latin typeface="Segoe UI Semibold"/>
              <a:cs typeface="Segoe UI Semibold"/>
            </a:endParaRPr>
          </a:p>
        </p:txBody>
      </p:sp>
      <p:sp>
        <p:nvSpPr>
          <p:cNvPr id="110" name="object 110"/>
          <p:cNvSpPr/>
          <p:nvPr/>
        </p:nvSpPr>
        <p:spPr>
          <a:xfrm>
            <a:off x="6665645" y="4462576"/>
            <a:ext cx="9525" cy="1897380"/>
          </a:xfrm>
          <a:custGeom>
            <a:avLst/>
            <a:gdLst/>
            <a:ahLst/>
            <a:cxnLst/>
            <a:rect l="l" t="t" r="r" b="b"/>
            <a:pathLst>
              <a:path w="9525" h="1897379">
                <a:moveTo>
                  <a:pt x="9512" y="1887499"/>
                </a:moveTo>
                <a:lnTo>
                  <a:pt x="0" y="1887499"/>
                </a:lnTo>
                <a:lnTo>
                  <a:pt x="0" y="1897037"/>
                </a:lnTo>
                <a:lnTo>
                  <a:pt x="9512" y="1897037"/>
                </a:lnTo>
                <a:lnTo>
                  <a:pt x="9512" y="1887499"/>
                </a:lnTo>
                <a:close/>
              </a:path>
              <a:path w="9525" h="1897379">
                <a:moveTo>
                  <a:pt x="9512" y="1830311"/>
                </a:moveTo>
                <a:lnTo>
                  <a:pt x="0" y="1830311"/>
                </a:lnTo>
                <a:lnTo>
                  <a:pt x="0" y="1839836"/>
                </a:lnTo>
                <a:lnTo>
                  <a:pt x="9512" y="1839836"/>
                </a:lnTo>
                <a:lnTo>
                  <a:pt x="9512" y="1830311"/>
                </a:lnTo>
                <a:close/>
              </a:path>
              <a:path w="9525" h="1897379">
                <a:moveTo>
                  <a:pt x="9512" y="1773110"/>
                </a:moveTo>
                <a:lnTo>
                  <a:pt x="0" y="1773110"/>
                </a:lnTo>
                <a:lnTo>
                  <a:pt x="0" y="1782635"/>
                </a:lnTo>
                <a:lnTo>
                  <a:pt x="9512" y="1782635"/>
                </a:lnTo>
                <a:lnTo>
                  <a:pt x="9512" y="1773110"/>
                </a:lnTo>
                <a:close/>
              </a:path>
              <a:path w="9525" h="1897379">
                <a:moveTo>
                  <a:pt x="9512" y="1715909"/>
                </a:moveTo>
                <a:lnTo>
                  <a:pt x="0" y="1715909"/>
                </a:lnTo>
                <a:lnTo>
                  <a:pt x="0" y="1725447"/>
                </a:lnTo>
                <a:lnTo>
                  <a:pt x="9512" y="1725447"/>
                </a:lnTo>
                <a:lnTo>
                  <a:pt x="9512" y="1715909"/>
                </a:lnTo>
                <a:close/>
              </a:path>
              <a:path w="9525" h="1897379">
                <a:moveTo>
                  <a:pt x="9512" y="1658708"/>
                </a:moveTo>
                <a:lnTo>
                  <a:pt x="0" y="1658708"/>
                </a:lnTo>
                <a:lnTo>
                  <a:pt x="0" y="1668246"/>
                </a:lnTo>
                <a:lnTo>
                  <a:pt x="9512" y="1668246"/>
                </a:lnTo>
                <a:lnTo>
                  <a:pt x="9512" y="1658708"/>
                </a:lnTo>
                <a:close/>
              </a:path>
              <a:path w="9525" h="1897379">
                <a:moveTo>
                  <a:pt x="9512" y="1601520"/>
                </a:moveTo>
                <a:lnTo>
                  <a:pt x="0" y="1601520"/>
                </a:lnTo>
                <a:lnTo>
                  <a:pt x="0" y="1611045"/>
                </a:lnTo>
                <a:lnTo>
                  <a:pt x="9512" y="1611045"/>
                </a:lnTo>
                <a:lnTo>
                  <a:pt x="9512" y="1601520"/>
                </a:lnTo>
                <a:close/>
              </a:path>
              <a:path w="9525" h="1897379">
                <a:moveTo>
                  <a:pt x="9512" y="1544320"/>
                </a:moveTo>
                <a:lnTo>
                  <a:pt x="0" y="1544320"/>
                </a:lnTo>
                <a:lnTo>
                  <a:pt x="0" y="1553857"/>
                </a:lnTo>
                <a:lnTo>
                  <a:pt x="9512" y="1553857"/>
                </a:lnTo>
                <a:lnTo>
                  <a:pt x="9512" y="1544320"/>
                </a:lnTo>
                <a:close/>
              </a:path>
              <a:path w="9525" h="1897379">
                <a:moveTo>
                  <a:pt x="9512" y="1487119"/>
                </a:moveTo>
                <a:lnTo>
                  <a:pt x="0" y="1487119"/>
                </a:lnTo>
                <a:lnTo>
                  <a:pt x="0" y="1496656"/>
                </a:lnTo>
                <a:lnTo>
                  <a:pt x="9512" y="1496656"/>
                </a:lnTo>
                <a:lnTo>
                  <a:pt x="9512" y="1487119"/>
                </a:lnTo>
                <a:close/>
              </a:path>
              <a:path w="9525" h="1897379">
                <a:moveTo>
                  <a:pt x="9512" y="1429931"/>
                </a:moveTo>
                <a:lnTo>
                  <a:pt x="0" y="1429931"/>
                </a:lnTo>
                <a:lnTo>
                  <a:pt x="0" y="1439456"/>
                </a:lnTo>
                <a:lnTo>
                  <a:pt x="9512" y="1439456"/>
                </a:lnTo>
                <a:lnTo>
                  <a:pt x="9512" y="1429931"/>
                </a:lnTo>
                <a:close/>
              </a:path>
              <a:path w="9525" h="1897379">
                <a:moveTo>
                  <a:pt x="9512" y="1372730"/>
                </a:moveTo>
                <a:lnTo>
                  <a:pt x="0" y="1372730"/>
                </a:lnTo>
                <a:lnTo>
                  <a:pt x="0" y="1382255"/>
                </a:lnTo>
                <a:lnTo>
                  <a:pt x="9512" y="1382255"/>
                </a:lnTo>
                <a:lnTo>
                  <a:pt x="9512" y="1372730"/>
                </a:lnTo>
                <a:close/>
              </a:path>
              <a:path w="9525" h="1897379">
                <a:moveTo>
                  <a:pt x="9512" y="1315529"/>
                </a:moveTo>
                <a:lnTo>
                  <a:pt x="0" y="1315529"/>
                </a:lnTo>
                <a:lnTo>
                  <a:pt x="0" y="1325067"/>
                </a:lnTo>
                <a:lnTo>
                  <a:pt x="9512" y="1325067"/>
                </a:lnTo>
                <a:lnTo>
                  <a:pt x="9512" y="1315529"/>
                </a:lnTo>
                <a:close/>
              </a:path>
              <a:path w="9525" h="1897379">
                <a:moveTo>
                  <a:pt x="9512" y="1258328"/>
                </a:moveTo>
                <a:lnTo>
                  <a:pt x="0" y="1258328"/>
                </a:lnTo>
                <a:lnTo>
                  <a:pt x="0" y="1267866"/>
                </a:lnTo>
                <a:lnTo>
                  <a:pt x="9512" y="1267866"/>
                </a:lnTo>
                <a:lnTo>
                  <a:pt x="9512" y="1258328"/>
                </a:lnTo>
                <a:close/>
              </a:path>
              <a:path w="9525" h="1897379">
                <a:moveTo>
                  <a:pt x="9512" y="1201140"/>
                </a:moveTo>
                <a:lnTo>
                  <a:pt x="0" y="1201140"/>
                </a:lnTo>
                <a:lnTo>
                  <a:pt x="0" y="1210665"/>
                </a:lnTo>
                <a:lnTo>
                  <a:pt x="9512" y="1210665"/>
                </a:lnTo>
                <a:lnTo>
                  <a:pt x="9512" y="1201140"/>
                </a:lnTo>
                <a:close/>
              </a:path>
              <a:path w="9525" h="1897379">
                <a:moveTo>
                  <a:pt x="9512" y="1143939"/>
                </a:moveTo>
                <a:lnTo>
                  <a:pt x="0" y="1143939"/>
                </a:lnTo>
                <a:lnTo>
                  <a:pt x="0" y="1153477"/>
                </a:lnTo>
                <a:lnTo>
                  <a:pt x="9512" y="1153477"/>
                </a:lnTo>
                <a:lnTo>
                  <a:pt x="9512" y="1143939"/>
                </a:lnTo>
                <a:close/>
              </a:path>
              <a:path w="9525" h="1897379">
                <a:moveTo>
                  <a:pt x="9512" y="1086739"/>
                </a:moveTo>
                <a:lnTo>
                  <a:pt x="0" y="1086739"/>
                </a:lnTo>
                <a:lnTo>
                  <a:pt x="0" y="1096276"/>
                </a:lnTo>
                <a:lnTo>
                  <a:pt x="9512" y="1096276"/>
                </a:lnTo>
                <a:lnTo>
                  <a:pt x="9512" y="1086739"/>
                </a:lnTo>
                <a:close/>
              </a:path>
              <a:path w="9525" h="1897379">
                <a:moveTo>
                  <a:pt x="9512" y="1029538"/>
                </a:moveTo>
                <a:lnTo>
                  <a:pt x="0" y="1029538"/>
                </a:lnTo>
                <a:lnTo>
                  <a:pt x="0" y="1039075"/>
                </a:lnTo>
                <a:lnTo>
                  <a:pt x="9512" y="1039075"/>
                </a:lnTo>
                <a:lnTo>
                  <a:pt x="9512" y="1029538"/>
                </a:lnTo>
                <a:close/>
              </a:path>
              <a:path w="9525" h="1897379">
                <a:moveTo>
                  <a:pt x="9512" y="972350"/>
                </a:moveTo>
                <a:lnTo>
                  <a:pt x="0" y="972350"/>
                </a:lnTo>
                <a:lnTo>
                  <a:pt x="0" y="981875"/>
                </a:lnTo>
                <a:lnTo>
                  <a:pt x="9512" y="981875"/>
                </a:lnTo>
                <a:lnTo>
                  <a:pt x="9512" y="972350"/>
                </a:lnTo>
                <a:close/>
              </a:path>
              <a:path w="9525" h="1897379">
                <a:moveTo>
                  <a:pt x="9512" y="915149"/>
                </a:moveTo>
                <a:lnTo>
                  <a:pt x="0" y="915149"/>
                </a:lnTo>
                <a:lnTo>
                  <a:pt x="0" y="924687"/>
                </a:lnTo>
                <a:lnTo>
                  <a:pt x="9512" y="924687"/>
                </a:lnTo>
                <a:lnTo>
                  <a:pt x="9512" y="915149"/>
                </a:lnTo>
                <a:close/>
              </a:path>
              <a:path w="9525" h="1897379">
                <a:moveTo>
                  <a:pt x="9512" y="857948"/>
                </a:moveTo>
                <a:lnTo>
                  <a:pt x="0" y="857948"/>
                </a:lnTo>
                <a:lnTo>
                  <a:pt x="0" y="867486"/>
                </a:lnTo>
                <a:lnTo>
                  <a:pt x="9512" y="867486"/>
                </a:lnTo>
                <a:lnTo>
                  <a:pt x="9512" y="857948"/>
                </a:lnTo>
                <a:close/>
              </a:path>
              <a:path w="9525" h="1897379">
                <a:moveTo>
                  <a:pt x="9512" y="800760"/>
                </a:moveTo>
                <a:lnTo>
                  <a:pt x="0" y="800760"/>
                </a:lnTo>
                <a:lnTo>
                  <a:pt x="0" y="810285"/>
                </a:lnTo>
                <a:lnTo>
                  <a:pt x="9512" y="810285"/>
                </a:lnTo>
                <a:lnTo>
                  <a:pt x="9512" y="800760"/>
                </a:lnTo>
                <a:close/>
              </a:path>
              <a:path w="9525" h="1897379">
                <a:moveTo>
                  <a:pt x="9512" y="743559"/>
                </a:moveTo>
                <a:lnTo>
                  <a:pt x="0" y="743559"/>
                </a:lnTo>
                <a:lnTo>
                  <a:pt x="0" y="753097"/>
                </a:lnTo>
                <a:lnTo>
                  <a:pt x="9512" y="753097"/>
                </a:lnTo>
                <a:lnTo>
                  <a:pt x="9512" y="743559"/>
                </a:lnTo>
                <a:close/>
              </a:path>
              <a:path w="9525" h="1897379">
                <a:moveTo>
                  <a:pt x="9512" y="686358"/>
                </a:moveTo>
                <a:lnTo>
                  <a:pt x="0" y="686358"/>
                </a:lnTo>
                <a:lnTo>
                  <a:pt x="0" y="695896"/>
                </a:lnTo>
                <a:lnTo>
                  <a:pt x="9512" y="695896"/>
                </a:lnTo>
                <a:lnTo>
                  <a:pt x="9512" y="686358"/>
                </a:lnTo>
                <a:close/>
              </a:path>
              <a:path w="9525" h="1897379">
                <a:moveTo>
                  <a:pt x="9512" y="629158"/>
                </a:moveTo>
                <a:lnTo>
                  <a:pt x="0" y="629158"/>
                </a:lnTo>
                <a:lnTo>
                  <a:pt x="0" y="638695"/>
                </a:lnTo>
                <a:lnTo>
                  <a:pt x="9512" y="638695"/>
                </a:lnTo>
                <a:lnTo>
                  <a:pt x="9512" y="629158"/>
                </a:lnTo>
                <a:close/>
              </a:path>
              <a:path w="9525" h="1897379">
                <a:moveTo>
                  <a:pt x="9512" y="571969"/>
                </a:moveTo>
                <a:lnTo>
                  <a:pt x="0" y="571969"/>
                </a:lnTo>
                <a:lnTo>
                  <a:pt x="0" y="581494"/>
                </a:lnTo>
                <a:lnTo>
                  <a:pt x="9512" y="581494"/>
                </a:lnTo>
                <a:lnTo>
                  <a:pt x="9512" y="571969"/>
                </a:lnTo>
                <a:close/>
              </a:path>
              <a:path w="9525" h="1897379">
                <a:moveTo>
                  <a:pt x="9512" y="514769"/>
                </a:moveTo>
                <a:lnTo>
                  <a:pt x="0" y="514769"/>
                </a:lnTo>
                <a:lnTo>
                  <a:pt x="0" y="524306"/>
                </a:lnTo>
                <a:lnTo>
                  <a:pt x="9512" y="524306"/>
                </a:lnTo>
                <a:lnTo>
                  <a:pt x="9512" y="514769"/>
                </a:lnTo>
                <a:close/>
              </a:path>
              <a:path w="9525" h="1897379">
                <a:moveTo>
                  <a:pt x="9512" y="457568"/>
                </a:moveTo>
                <a:lnTo>
                  <a:pt x="0" y="457568"/>
                </a:lnTo>
                <a:lnTo>
                  <a:pt x="0" y="467106"/>
                </a:lnTo>
                <a:lnTo>
                  <a:pt x="9512" y="467106"/>
                </a:lnTo>
                <a:lnTo>
                  <a:pt x="9512" y="457568"/>
                </a:lnTo>
                <a:close/>
              </a:path>
              <a:path w="9525" h="1897379">
                <a:moveTo>
                  <a:pt x="9512" y="400380"/>
                </a:moveTo>
                <a:lnTo>
                  <a:pt x="0" y="400380"/>
                </a:lnTo>
                <a:lnTo>
                  <a:pt x="0" y="409905"/>
                </a:lnTo>
                <a:lnTo>
                  <a:pt x="9512" y="409905"/>
                </a:lnTo>
                <a:lnTo>
                  <a:pt x="9512" y="400380"/>
                </a:lnTo>
                <a:close/>
              </a:path>
              <a:path w="9525" h="1897379">
                <a:moveTo>
                  <a:pt x="9512" y="343179"/>
                </a:moveTo>
                <a:lnTo>
                  <a:pt x="0" y="343179"/>
                </a:lnTo>
                <a:lnTo>
                  <a:pt x="0" y="352704"/>
                </a:lnTo>
                <a:lnTo>
                  <a:pt x="9512" y="352704"/>
                </a:lnTo>
                <a:lnTo>
                  <a:pt x="9512" y="343179"/>
                </a:lnTo>
                <a:close/>
              </a:path>
              <a:path w="9525" h="1897379">
                <a:moveTo>
                  <a:pt x="9512" y="285978"/>
                </a:moveTo>
                <a:lnTo>
                  <a:pt x="0" y="285978"/>
                </a:lnTo>
                <a:lnTo>
                  <a:pt x="0" y="295516"/>
                </a:lnTo>
                <a:lnTo>
                  <a:pt x="9512" y="295516"/>
                </a:lnTo>
                <a:lnTo>
                  <a:pt x="9512" y="285978"/>
                </a:lnTo>
                <a:close/>
              </a:path>
              <a:path w="9525" h="1897379">
                <a:moveTo>
                  <a:pt x="9512" y="228777"/>
                </a:moveTo>
                <a:lnTo>
                  <a:pt x="0" y="228777"/>
                </a:lnTo>
                <a:lnTo>
                  <a:pt x="0" y="238315"/>
                </a:lnTo>
                <a:lnTo>
                  <a:pt x="9512" y="238315"/>
                </a:lnTo>
                <a:lnTo>
                  <a:pt x="9512" y="228777"/>
                </a:lnTo>
                <a:close/>
              </a:path>
              <a:path w="9525" h="1897379">
                <a:moveTo>
                  <a:pt x="9512" y="171589"/>
                </a:moveTo>
                <a:lnTo>
                  <a:pt x="0" y="171589"/>
                </a:lnTo>
                <a:lnTo>
                  <a:pt x="0" y="181114"/>
                </a:lnTo>
                <a:lnTo>
                  <a:pt x="9512" y="181114"/>
                </a:lnTo>
                <a:lnTo>
                  <a:pt x="9512" y="171589"/>
                </a:lnTo>
                <a:close/>
              </a:path>
              <a:path w="9525" h="1897379">
                <a:moveTo>
                  <a:pt x="9512" y="114388"/>
                </a:moveTo>
                <a:lnTo>
                  <a:pt x="0" y="114388"/>
                </a:lnTo>
                <a:lnTo>
                  <a:pt x="0" y="123926"/>
                </a:lnTo>
                <a:lnTo>
                  <a:pt x="9512" y="123926"/>
                </a:lnTo>
                <a:lnTo>
                  <a:pt x="9512" y="114388"/>
                </a:lnTo>
                <a:close/>
              </a:path>
              <a:path w="9525" h="1897379">
                <a:moveTo>
                  <a:pt x="9512" y="57188"/>
                </a:moveTo>
                <a:lnTo>
                  <a:pt x="0" y="57188"/>
                </a:lnTo>
                <a:lnTo>
                  <a:pt x="0" y="66725"/>
                </a:lnTo>
                <a:lnTo>
                  <a:pt x="9512" y="66725"/>
                </a:lnTo>
                <a:lnTo>
                  <a:pt x="9512" y="57188"/>
                </a:lnTo>
                <a:close/>
              </a:path>
              <a:path w="9525" h="1897379">
                <a:moveTo>
                  <a:pt x="9512" y="0"/>
                </a:moveTo>
                <a:lnTo>
                  <a:pt x="0" y="0"/>
                </a:lnTo>
                <a:lnTo>
                  <a:pt x="0" y="9525"/>
                </a:lnTo>
                <a:lnTo>
                  <a:pt x="9512" y="9525"/>
                </a:lnTo>
                <a:lnTo>
                  <a:pt x="9512" y="0"/>
                </a:lnTo>
                <a:close/>
              </a:path>
            </a:pathLst>
          </a:custGeom>
          <a:solidFill>
            <a:srgbClr val="C7C6C3"/>
          </a:solidFill>
        </p:spPr>
        <p:txBody>
          <a:bodyPr wrap="square" lIns="0" tIns="0" rIns="0" bIns="0" rtlCol="0"/>
          <a:lstStyle/>
          <a:p>
            <a:endParaRPr/>
          </a:p>
        </p:txBody>
      </p:sp>
      <p:sp>
        <p:nvSpPr>
          <p:cNvPr id="111" name="object 111"/>
          <p:cNvSpPr txBox="1"/>
          <p:nvPr/>
        </p:nvSpPr>
        <p:spPr>
          <a:xfrm>
            <a:off x="6543681" y="6375505"/>
            <a:ext cx="266700" cy="163195"/>
          </a:xfrm>
          <a:prstGeom prst="rect">
            <a:avLst/>
          </a:prstGeom>
        </p:spPr>
        <p:txBody>
          <a:bodyPr vert="horz" wrap="square" lIns="0" tIns="12700" rIns="0" bIns="0" rtlCol="0">
            <a:spAutoFit/>
          </a:bodyPr>
          <a:lstStyle/>
          <a:p>
            <a:pPr>
              <a:lnSpc>
                <a:spcPct val="100000"/>
              </a:lnSpc>
              <a:spcBef>
                <a:spcPts val="100"/>
              </a:spcBef>
            </a:pPr>
            <a:r>
              <a:rPr sz="900" b="1" spc="-20" dirty="0">
                <a:solidFill>
                  <a:srgbClr val="605D5C"/>
                </a:solidFill>
                <a:latin typeface="Segoe UI Semibold"/>
                <a:cs typeface="Segoe UI Semibold"/>
              </a:rPr>
              <a:t>2020</a:t>
            </a:r>
            <a:endParaRPr sz="900">
              <a:latin typeface="Segoe UI Semibold"/>
              <a:cs typeface="Segoe UI Semibold"/>
            </a:endParaRPr>
          </a:p>
        </p:txBody>
      </p:sp>
      <p:grpSp>
        <p:nvGrpSpPr>
          <p:cNvPr id="112" name="object 112"/>
          <p:cNvGrpSpPr/>
          <p:nvPr/>
        </p:nvGrpSpPr>
        <p:grpSpPr>
          <a:xfrm>
            <a:off x="5581632" y="4110037"/>
            <a:ext cx="4353560" cy="2619375"/>
            <a:chOff x="5581632" y="4110037"/>
            <a:chExt cx="4353560" cy="2619375"/>
          </a:xfrm>
        </p:grpSpPr>
        <p:sp>
          <p:nvSpPr>
            <p:cNvPr id="113" name="object 113"/>
            <p:cNvSpPr/>
            <p:nvPr/>
          </p:nvSpPr>
          <p:spPr>
            <a:xfrm>
              <a:off x="5595920" y="4424433"/>
              <a:ext cx="1498600" cy="1925955"/>
            </a:xfrm>
            <a:custGeom>
              <a:avLst/>
              <a:gdLst/>
              <a:ahLst/>
              <a:cxnLst/>
              <a:rect l="l" t="t" r="r" b="b"/>
              <a:pathLst>
                <a:path w="1498600" h="1925954">
                  <a:moveTo>
                    <a:pt x="0" y="0"/>
                  </a:moveTo>
                  <a:lnTo>
                    <a:pt x="213829" y="1925639"/>
                  </a:lnTo>
                  <a:lnTo>
                    <a:pt x="428244" y="962819"/>
                  </a:lnTo>
                  <a:lnTo>
                    <a:pt x="642074" y="0"/>
                  </a:lnTo>
                  <a:lnTo>
                    <a:pt x="855903" y="1925639"/>
                  </a:lnTo>
                  <a:lnTo>
                    <a:pt x="1069732" y="0"/>
                  </a:lnTo>
                  <a:lnTo>
                    <a:pt x="1284148" y="1925639"/>
                  </a:lnTo>
                  <a:lnTo>
                    <a:pt x="1497977" y="962819"/>
                  </a:lnTo>
                </a:path>
              </a:pathLst>
            </a:custGeom>
            <a:ln w="28563">
              <a:solidFill>
                <a:srgbClr val="FFA200"/>
              </a:solidFill>
            </a:ln>
          </p:spPr>
          <p:txBody>
            <a:bodyPr wrap="square" lIns="0" tIns="0" rIns="0" bIns="0" rtlCol="0"/>
            <a:lstStyle/>
            <a:p>
              <a:endParaRPr/>
            </a:p>
          </p:txBody>
        </p:sp>
        <p:sp>
          <p:nvSpPr>
            <p:cNvPr id="114" name="object 114"/>
            <p:cNvSpPr/>
            <p:nvPr/>
          </p:nvSpPr>
          <p:spPr>
            <a:xfrm>
              <a:off x="7277100" y="4110037"/>
              <a:ext cx="2657475" cy="2619375"/>
            </a:xfrm>
            <a:custGeom>
              <a:avLst/>
              <a:gdLst/>
              <a:ahLst/>
              <a:cxnLst/>
              <a:rect l="l" t="t" r="r" b="b"/>
              <a:pathLst>
                <a:path w="2657475" h="2619375">
                  <a:moveTo>
                    <a:pt x="2657475" y="2619375"/>
                  </a:moveTo>
                  <a:lnTo>
                    <a:pt x="0" y="2619375"/>
                  </a:lnTo>
                  <a:lnTo>
                    <a:pt x="0" y="0"/>
                  </a:lnTo>
                  <a:lnTo>
                    <a:pt x="2657475" y="0"/>
                  </a:lnTo>
                  <a:lnTo>
                    <a:pt x="2657475" y="2619375"/>
                  </a:lnTo>
                  <a:close/>
                </a:path>
              </a:pathLst>
            </a:custGeom>
            <a:solidFill>
              <a:srgbClr val="FFF7F0"/>
            </a:solidFill>
          </p:spPr>
          <p:txBody>
            <a:bodyPr wrap="square" lIns="0" tIns="0" rIns="0" bIns="0" rtlCol="0"/>
            <a:lstStyle/>
            <a:p>
              <a:endParaRPr/>
            </a:p>
          </p:txBody>
        </p:sp>
        <p:sp>
          <p:nvSpPr>
            <p:cNvPr id="115" name="object 115"/>
            <p:cNvSpPr/>
            <p:nvPr/>
          </p:nvSpPr>
          <p:spPr>
            <a:xfrm>
              <a:off x="7694638" y="6311950"/>
              <a:ext cx="2126615" cy="9525"/>
            </a:xfrm>
            <a:custGeom>
              <a:avLst/>
              <a:gdLst/>
              <a:ahLst/>
              <a:cxnLst/>
              <a:rect l="l" t="t" r="r" b="b"/>
              <a:pathLst>
                <a:path w="2126615" h="9525">
                  <a:moveTo>
                    <a:pt x="9525" y="0"/>
                  </a:moveTo>
                  <a:lnTo>
                    <a:pt x="0" y="0"/>
                  </a:lnTo>
                  <a:lnTo>
                    <a:pt x="0" y="9525"/>
                  </a:lnTo>
                  <a:lnTo>
                    <a:pt x="9525" y="9525"/>
                  </a:lnTo>
                  <a:lnTo>
                    <a:pt x="9525" y="0"/>
                  </a:lnTo>
                  <a:close/>
                </a:path>
                <a:path w="2126615" h="9525">
                  <a:moveTo>
                    <a:pt x="66725" y="0"/>
                  </a:moveTo>
                  <a:lnTo>
                    <a:pt x="57200" y="0"/>
                  </a:lnTo>
                  <a:lnTo>
                    <a:pt x="57200" y="9525"/>
                  </a:lnTo>
                  <a:lnTo>
                    <a:pt x="66725" y="9525"/>
                  </a:lnTo>
                  <a:lnTo>
                    <a:pt x="66725" y="0"/>
                  </a:lnTo>
                  <a:close/>
                </a:path>
                <a:path w="2126615" h="9525">
                  <a:moveTo>
                    <a:pt x="123939" y="0"/>
                  </a:moveTo>
                  <a:lnTo>
                    <a:pt x="114401" y="0"/>
                  </a:lnTo>
                  <a:lnTo>
                    <a:pt x="114401" y="9525"/>
                  </a:lnTo>
                  <a:lnTo>
                    <a:pt x="123939" y="9525"/>
                  </a:lnTo>
                  <a:lnTo>
                    <a:pt x="123939" y="0"/>
                  </a:lnTo>
                  <a:close/>
                </a:path>
                <a:path w="2126615" h="9525">
                  <a:moveTo>
                    <a:pt x="181140" y="0"/>
                  </a:moveTo>
                  <a:lnTo>
                    <a:pt x="171602" y="0"/>
                  </a:lnTo>
                  <a:lnTo>
                    <a:pt x="171602" y="9525"/>
                  </a:lnTo>
                  <a:lnTo>
                    <a:pt x="181140" y="9525"/>
                  </a:lnTo>
                  <a:lnTo>
                    <a:pt x="181140" y="0"/>
                  </a:lnTo>
                  <a:close/>
                </a:path>
                <a:path w="2126615" h="9525">
                  <a:moveTo>
                    <a:pt x="238340" y="0"/>
                  </a:moveTo>
                  <a:lnTo>
                    <a:pt x="228803" y="0"/>
                  </a:lnTo>
                  <a:lnTo>
                    <a:pt x="228803" y="9525"/>
                  </a:lnTo>
                  <a:lnTo>
                    <a:pt x="238340" y="9525"/>
                  </a:lnTo>
                  <a:lnTo>
                    <a:pt x="238340" y="0"/>
                  </a:lnTo>
                  <a:close/>
                </a:path>
                <a:path w="2126615" h="9525">
                  <a:moveTo>
                    <a:pt x="295541" y="0"/>
                  </a:moveTo>
                  <a:lnTo>
                    <a:pt x="286016" y="0"/>
                  </a:lnTo>
                  <a:lnTo>
                    <a:pt x="286016" y="9525"/>
                  </a:lnTo>
                  <a:lnTo>
                    <a:pt x="295541" y="9525"/>
                  </a:lnTo>
                  <a:lnTo>
                    <a:pt x="295541" y="0"/>
                  </a:lnTo>
                  <a:close/>
                </a:path>
                <a:path w="2126615" h="9525">
                  <a:moveTo>
                    <a:pt x="352742" y="0"/>
                  </a:moveTo>
                  <a:lnTo>
                    <a:pt x="343217" y="0"/>
                  </a:lnTo>
                  <a:lnTo>
                    <a:pt x="343217" y="9525"/>
                  </a:lnTo>
                  <a:lnTo>
                    <a:pt x="352742" y="9525"/>
                  </a:lnTo>
                  <a:lnTo>
                    <a:pt x="352742" y="0"/>
                  </a:lnTo>
                  <a:close/>
                </a:path>
                <a:path w="2126615" h="9525">
                  <a:moveTo>
                    <a:pt x="409956" y="0"/>
                  </a:moveTo>
                  <a:lnTo>
                    <a:pt x="400418" y="0"/>
                  </a:lnTo>
                  <a:lnTo>
                    <a:pt x="400418" y="9525"/>
                  </a:lnTo>
                  <a:lnTo>
                    <a:pt x="409956" y="9525"/>
                  </a:lnTo>
                  <a:lnTo>
                    <a:pt x="409956" y="0"/>
                  </a:lnTo>
                  <a:close/>
                </a:path>
                <a:path w="2126615" h="9525">
                  <a:moveTo>
                    <a:pt x="467156" y="0"/>
                  </a:moveTo>
                  <a:lnTo>
                    <a:pt x="457619" y="0"/>
                  </a:lnTo>
                  <a:lnTo>
                    <a:pt x="457619" y="9525"/>
                  </a:lnTo>
                  <a:lnTo>
                    <a:pt x="467156" y="9525"/>
                  </a:lnTo>
                  <a:lnTo>
                    <a:pt x="467156" y="0"/>
                  </a:lnTo>
                  <a:close/>
                </a:path>
                <a:path w="2126615" h="9525">
                  <a:moveTo>
                    <a:pt x="524357" y="0"/>
                  </a:moveTo>
                  <a:lnTo>
                    <a:pt x="514819" y="0"/>
                  </a:lnTo>
                  <a:lnTo>
                    <a:pt x="514819" y="9525"/>
                  </a:lnTo>
                  <a:lnTo>
                    <a:pt x="524357" y="9525"/>
                  </a:lnTo>
                  <a:lnTo>
                    <a:pt x="524357" y="0"/>
                  </a:lnTo>
                  <a:close/>
                </a:path>
                <a:path w="2126615" h="9525">
                  <a:moveTo>
                    <a:pt x="581558" y="0"/>
                  </a:moveTo>
                  <a:lnTo>
                    <a:pt x="572020" y="0"/>
                  </a:lnTo>
                  <a:lnTo>
                    <a:pt x="572020" y="9525"/>
                  </a:lnTo>
                  <a:lnTo>
                    <a:pt x="581558" y="9525"/>
                  </a:lnTo>
                  <a:lnTo>
                    <a:pt x="581558" y="0"/>
                  </a:lnTo>
                  <a:close/>
                </a:path>
                <a:path w="2126615" h="9525">
                  <a:moveTo>
                    <a:pt x="638759" y="0"/>
                  </a:moveTo>
                  <a:lnTo>
                    <a:pt x="629234" y="0"/>
                  </a:lnTo>
                  <a:lnTo>
                    <a:pt x="629234" y="9525"/>
                  </a:lnTo>
                  <a:lnTo>
                    <a:pt x="638759" y="9525"/>
                  </a:lnTo>
                  <a:lnTo>
                    <a:pt x="638759" y="0"/>
                  </a:lnTo>
                  <a:close/>
                </a:path>
                <a:path w="2126615" h="9525">
                  <a:moveTo>
                    <a:pt x="695972" y="0"/>
                  </a:moveTo>
                  <a:lnTo>
                    <a:pt x="686435" y="0"/>
                  </a:lnTo>
                  <a:lnTo>
                    <a:pt x="686435" y="9525"/>
                  </a:lnTo>
                  <a:lnTo>
                    <a:pt x="695972" y="9525"/>
                  </a:lnTo>
                  <a:lnTo>
                    <a:pt x="695972" y="0"/>
                  </a:lnTo>
                  <a:close/>
                </a:path>
                <a:path w="2126615" h="9525">
                  <a:moveTo>
                    <a:pt x="753173" y="0"/>
                  </a:moveTo>
                  <a:lnTo>
                    <a:pt x="743635" y="0"/>
                  </a:lnTo>
                  <a:lnTo>
                    <a:pt x="743635" y="9525"/>
                  </a:lnTo>
                  <a:lnTo>
                    <a:pt x="753173" y="9525"/>
                  </a:lnTo>
                  <a:lnTo>
                    <a:pt x="753173" y="0"/>
                  </a:lnTo>
                  <a:close/>
                </a:path>
                <a:path w="2126615" h="9525">
                  <a:moveTo>
                    <a:pt x="810374" y="0"/>
                  </a:moveTo>
                  <a:lnTo>
                    <a:pt x="800836" y="0"/>
                  </a:lnTo>
                  <a:lnTo>
                    <a:pt x="800836" y="9525"/>
                  </a:lnTo>
                  <a:lnTo>
                    <a:pt x="810374" y="9525"/>
                  </a:lnTo>
                  <a:lnTo>
                    <a:pt x="810374" y="0"/>
                  </a:lnTo>
                  <a:close/>
                </a:path>
                <a:path w="2126615" h="9525">
                  <a:moveTo>
                    <a:pt x="867575" y="0"/>
                  </a:moveTo>
                  <a:lnTo>
                    <a:pt x="858037" y="0"/>
                  </a:lnTo>
                  <a:lnTo>
                    <a:pt x="858037" y="9525"/>
                  </a:lnTo>
                  <a:lnTo>
                    <a:pt x="867575" y="9525"/>
                  </a:lnTo>
                  <a:lnTo>
                    <a:pt x="867575" y="0"/>
                  </a:lnTo>
                  <a:close/>
                </a:path>
                <a:path w="2126615" h="9525">
                  <a:moveTo>
                    <a:pt x="924775" y="0"/>
                  </a:moveTo>
                  <a:lnTo>
                    <a:pt x="915250" y="0"/>
                  </a:lnTo>
                  <a:lnTo>
                    <a:pt x="915250" y="9525"/>
                  </a:lnTo>
                  <a:lnTo>
                    <a:pt x="924775" y="9525"/>
                  </a:lnTo>
                  <a:lnTo>
                    <a:pt x="924775" y="0"/>
                  </a:lnTo>
                  <a:close/>
                </a:path>
                <a:path w="2126615" h="9525">
                  <a:moveTo>
                    <a:pt x="981976" y="0"/>
                  </a:moveTo>
                  <a:lnTo>
                    <a:pt x="972451" y="0"/>
                  </a:lnTo>
                  <a:lnTo>
                    <a:pt x="972451" y="9525"/>
                  </a:lnTo>
                  <a:lnTo>
                    <a:pt x="981976" y="9525"/>
                  </a:lnTo>
                  <a:lnTo>
                    <a:pt x="981976" y="0"/>
                  </a:lnTo>
                  <a:close/>
                </a:path>
                <a:path w="2126615" h="9525">
                  <a:moveTo>
                    <a:pt x="1039190" y="0"/>
                  </a:moveTo>
                  <a:lnTo>
                    <a:pt x="1029652" y="0"/>
                  </a:lnTo>
                  <a:lnTo>
                    <a:pt x="1029652" y="9525"/>
                  </a:lnTo>
                  <a:lnTo>
                    <a:pt x="1039190" y="9525"/>
                  </a:lnTo>
                  <a:lnTo>
                    <a:pt x="1039190" y="0"/>
                  </a:lnTo>
                  <a:close/>
                </a:path>
                <a:path w="2126615" h="9525">
                  <a:moveTo>
                    <a:pt x="1096391" y="0"/>
                  </a:moveTo>
                  <a:lnTo>
                    <a:pt x="1086853" y="0"/>
                  </a:lnTo>
                  <a:lnTo>
                    <a:pt x="1086853" y="9525"/>
                  </a:lnTo>
                  <a:lnTo>
                    <a:pt x="1096391" y="9525"/>
                  </a:lnTo>
                  <a:lnTo>
                    <a:pt x="1096391" y="0"/>
                  </a:lnTo>
                  <a:close/>
                </a:path>
                <a:path w="2126615" h="9525">
                  <a:moveTo>
                    <a:pt x="1153591" y="0"/>
                  </a:moveTo>
                  <a:lnTo>
                    <a:pt x="1144054" y="0"/>
                  </a:lnTo>
                  <a:lnTo>
                    <a:pt x="1144054" y="9525"/>
                  </a:lnTo>
                  <a:lnTo>
                    <a:pt x="1153591" y="9525"/>
                  </a:lnTo>
                  <a:lnTo>
                    <a:pt x="1153591" y="0"/>
                  </a:lnTo>
                  <a:close/>
                </a:path>
                <a:path w="2126615" h="9525">
                  <a:moveTo>
                    <a:pt x="1210792" y="0"/>
                  </a:moveTo>
                  <a:lnTo>
                    <a:pt x="1201254" y="0"/>
                  </a:lnTo>
                  <a:lnTo>
                    <a:pt x="1201254" y="9525"/>
                  </a:lnTo>
                  <a:lnTo>
                    <a:pt x="1210792" y="9525"/>
                  </a:lnTo>
                  <a:lnTo>
                    <a:pt x="1210792" y="0"/>
                  </a:lnTo>
                  <a:close/>
                </a:path>
                <a:path w="2126615" h="9525">
                  <a:moveTo>
                    <a:pt x="1267993" y="0"/>
                  </a:moveTo>
                  <a:lnTo>
                    <a:pt x="1258468" y="0"/>
                  </a:lnTo>
                  <a:lnTo>
                    <a:pt x="1258468" y="9525"/>
                  </a:lnTo>
                  <a:lnTo>
                    <a:pt x="1267993" y="9525"/>
                  </a:lnTo>
                  <a:lnTo>
                    <a:pt x="1267993" y="0"/>
                  </a:lnTo>
                  <a:close/>
                </a:path>
                <a:path w="2126615" h="9525">
                  <a:moveTo>
                    <a:pt x="1325206" y="0"/>
                  </a:moveTo>
                  <a:lnTo>
                    <a:pt x="1315669" y="0"/>
                  </a:lnTo>
                  <a:lnTo>
                    <a:pt x="1315669" y="9525"/>
                  </a:lnTo>
                  <a:lnTo>
                    <a:pt x="1325206" y="9525"/>
                  </a:lnTo>
                  <a:lnTo>
                    <a:pt x="1325206" y="0"/>
                  </a:lnTo>
                  <a:close/>
                </a:path>
                <a:path w="2126615" h="9525">
                  <a:moveTo>
                    <a:pt x="1382407" y="0"/>
                  </a:moveTo>
                  <a:lnTo>
                    <a:pt x="1372870" y="0"/>
                  </a:lnTo>
                  <a:lnTo>
                    <a:pt x="1372870" y="9525"/>
                  </a:lnTo>
                  <a:lnTo>
                    <a:pt x="1382407" y="9525"/>
                  </a:lnTo>
                  <a:lnTo>
                    <a:pt x="1382407" y="0"/>
                  </a:lnTo>
                  <a:close/>
                </a:path>
                <a:path w="2126615" h="9525">
                  <a:moveTo>
                    <a:pt x="1439608" y="0"/>
                  </a:moveTo>
                  <a:lnTo>
                    <a:pt x="1430070" y="0"/>
                  </a:lnTo>
                  <a:lnTo>
                    <a:pt x="1430070" y="9525"/>
                  </a:lnTo>
                  <a:lnTo>
                    <a:pt x="1439608" y="9525"/>
                  </a:lnTo>
                  <a:lnTo>
                    <a:pt x="1439608" y="0"/>
                  </a:lnTo>
                  <a:close/>
                </a:path>
                <a:path w="2126615" h="9525">
                  <a:moveTo>
                    <a:pt x="1496809" y="0"/>
                  </a:moveTo>
                  <a:lnTo>
                    <a:pt x="1487271" y="0"/>
                  </a:lnTo>
                  <a:lnTo>
                    <a:pt x="1487271" y="9525"/>
                  </a:lnTo>
                  <a:lnTo>
                    <a:pt x="1496809" y="9525"/>
                  </a:lnTo>
                  <a:lnTo>
                    <a:pt x="1496809" y="0"/>
                  </a:lnTo>
                  <a:close/>
                </a:path>
                <a:path w="2126615" h="9525">
                  <a:moveTo>
                    <a:pt x="1554010" y="0"/>
                  </a:moveTo>
                  <a:lnTo>
                    <a:pt x="1544485" y="0"/>
                  </a:lnTo>
                  <a:lnTo>
                    <a:pt x="1544485" y="9525"/>
                  </a:lnTo>
                  <a:lnTo>
                    <a:pt x="1554010" y="9525"/>
                  </a:lnTo>
                  <a:lnTo>
                    <a:pt x="1554010" y="0"/>
                  </a:lnTo>
                  <a:close/>
                </a:path>
                <a:path w="2126615" h="9525">
                  <a:moveTo>
                    <a:pt x="1611210" y="0"/>
                  </a:moveTo>
                  <a:lnTo>
                    <a:pt x="1601685" y="0"/>
                  </a:lnTo>
                  <a:lnTo>
                    <a:pt x="1601685" y="9525"/>
                  </a:lnTo>
                  <a:lnTo>
                    <a:pt x="1611210" y="9525"/>
                  </a:lnTo>
                  <a:lnTo>
                    <a:pt x="1611210" y="0"/>
                  </a:lnTo>
                  <a:close/>
                </a:path>
                <a:path w="2126615" h="9525">
                  <a:moveTo>
                    <a:pt x="1668424" y="0"/>
                  </a:moveTo>
                  <a:lnTo>
                    <a:pt x="1658886" y="0"/>
                  </a:lnTo>
                  <a:lnTo>
                    <a:pt x="1658886" y="9525"/>
                  </a:lnTo>
                  <a:lnTo>
                    <a:pt x="1668424" y="9525"/>
                  </a:lnTo>
                  <a:lnTo>
                    <a:pt x="1668424" y="0"/>
                  </a:lnTo>
                  <a:close/>
                </a:path>
                <a:path w="2126615" h="9525">
                  <a:moveTo>
                    <a:pt x="1725625" y="0"/>
                  </a:moveTo>
                  <a:lnTo>
                    <a:pt x="1716087" y="0"/>
                  </a:lnTo>
                  <a:lnTo>
                    <a:pt x="1716087" y="9525"/>
                  </a:lnTo>
                  <a:lnTo>
                    <a:pt x="1725625" y="9525"/>
                  </a:lnTo>
                  <a:lnTo>
                    <a:pt x="1725625" y="0"/>
                  </a:lnTo>
                  <a:close/>
                </a:path>
                <a:path w="2126615" h="9525">
                  <a:moveTo>
                    <a:pt x="1782826" y="0"/>
                  </a:moveTo>
                  <a:lnTo>
                    <a:pt x="1773288" y="0"/>
                  </a:lnTo>
                  <a:lnTo>
                    <a:pt x="1773288" y="9525"/>
                  </a:lnTo>
                  <a:lnTo>
                    <a:pt x="1782826" y="9525"/>
                  </a:lnTo>
                  <a:lnTo>
                    <a:pt x="1782826" y="0"/>
                  </a:lnTo>
                  <a:close/>
                </a:path>
                <a:path w="2126615" h="9525">
                  <a:moveTo>
                    <a:pt x="1840026" y="0"/>
                  </a:moveTo>
                  <a:lnTo>
                    <a:pt x="1830501" y="0"/>
                  </a:lnTo>
                  <a:lnTo>
                    <a:pt x="1830501" y="9525"/>
                  </a:lnTo>
                  <a:lnTo>
                    <a:pt x="1840026" y="9525"/>
                  </a:lnTo>
                  <a:lnTo>
                    <a:pt x="1840026" y="0"/>
                  </a:lnTo>
                  <a:close/>
                </a:path>
                <a:path w="2126615" h="9525">
                  <a:moveTo>
                    <a:pt x="1897227" y="0"/>
                  </a:moveTo>
                  <a:lnTo>
                    <a:pt x="1887702" y="0"/>
                  </a:lnTo>
                  <a:lnTo>
                    <a:pt x="1887702" y="9525"/>
                  </a:lnTo>
                  <a:lnTo>
                    <a:pt x="1897227" y="9525"/>
                  </a:lnTo>
                  <a:lnTo>
                    <a:pt x="1897227" y="0"/>
                  </a:lnTo>
                  <a:close/>
                </a:path>
                <a:path w="2126615" h="9525">
                  <a:moveTo>
                    <a:pt x="1954441" y="0"/>
                  </a:moveTo>
                  <a:lnTo>
                    <a:pt x="1944903" y="0"/>
                  </a:lnTo>
                  <a:lnTo>
                    <a:pt x="1944903" y="9525"/>
                  </a:lnTo>
                  <a:lnTo>
                    <a:pt x="1954441" y="9525"/>
                  </a:lnTo>
                  <a:lnTo>
                    <a:pt x="1954441" y="0"/>
                  </a:lnTo>
                  <a:close/>
                </a:path>
                <a:path w="2126615" h="9525">
                  <a:moveTo>
                    <a:pt x="2011641" y="0"/>
                  </a:moveTo>
                  <a:lnTo>
                    <a:pt x="2002104" y="0"/>
                  </a:lnTo>
                  <a:lnTo>
                    <a:pt x="2002104" y="9525"/>
                  </a:lnTo>
                  <a:lnTo>
                    <a:pt x="2011641" y="9525"/>
                  </a:lnTo>
                  <a:lnTo>
                    <a:pt x="2011641" y="0"/>
                  </a:lnTo>
                  <a:close/>
                </a:path>
                <a:path w="2126615" h="9525">
                  <a:moveTo>
                    <a:pt x="2068842" y="0"/>
                  </a:moveTo>
                  <a:lnTo>
                    <a:pt x="2059305" y="0"/>
                  </a:lnTo>
                  <a:lnTo>
                    <a:pt x="2059305" y="9525"/>
                  </a:lnTo>
                  <a:lnTo>
                    <a:pt x="2068842" y="9525"/>
                  </a:lnTo>
                  <a:lnTo>
                    <a:pt x="2068842" y="0"/>
                  </a:lnTo>
                  <a:close/>
                </a:path>
                <a:path w="2126615" h="9525">
                  <a:moveTo>
                    <a:pt x="2126043" y="0"/>
                  </a:moveTo>
                  <a:lnTo>
                    <a:pt x="2116505" y="0"/>
                  </a:lnTo>
                  <a:lnTo>
                    <a:pt x="2116505" y="9525"/>
                  </a:lnTo>
                  <a:lnTo>
                    <a:pt x="2126043" y="9525"/>
                  </a:lnTo>
                  <a:lnTo>
                    <a:pt x="2126043" y="0"/>
                  </a:lnTo>
                  <a:close/>
                </a:path>
              </a:pathLst>
            </a:custGeom>
            <a:solidFill>
              <a:srgbClr val="C7C6C3"/>
            </a:solidFill>
          </p:spPr>
          <p:txBody>
            <a:bodyPr wrap="square" lIns="0" tIns="0" rIns="0" bIns="0" rtlCol="0"/>
            <a:lstStyle/>
            <a:p>
              <a:endParaRPr/>
            </a:p>
          </p:txBody>
        </p:sp>
      </p:grpSp>
      <p:sp>
        <p:nvSpPr>
          <p:cNvPr id="116" name="object 116"/>
          <p:cNvSpPr txBox="1"/>
          <p:nvPr/>
        </p:nvSpPr>
        <p:spPr>
          <a:xfrm>
            <a:off x="7535617" y="6226293"/>
            <a:ext cx="76835" cy="163195"/>
          </a:xfrm>
          <a:prstGeom prst="rect">
            <a:avLst/>
          </a:prstGeom>
        </p:spPr>
        <p:txBody>
          <a:bodyPr vert="horz" wrap="square" lIns="0" tIns="12700" rIns="0" bIns="0" rtlCol="0">
            <a:spAutoFit/>
          </a:bodyPr>
          <a:lstStyle/>
          <a:p>
            <a:pPr>
              <a:lnSpc>
                <a:spcPct val="100000"/>
              </a:lnSpc>
              <a:spcBef>
                <a:spcPts val="100"/>
              </a:spcBef>
            </a:pPr>
            <a:r>
              <a:rPr sz="900" b="1" dirty="0">
                <a:solidFill>
                  <a:srgbClr val="605D5C"/>
                </a:solidFill>
                <a:latin typeface="Segoe UI Semibold"/>
                <a:cs typeface="Segoe UI Semibold"/>
              </a:rPr>
              <a:t>2</a:t>
            </a:r>
            <a:endParaRPr sz="900">
              <a:latin typeface="Segoe UI Semibold"/>
              <a:cs typeface="Segoe UI Semibold"/>
            </a:endParaRPr>
          </a:p>
        </p:txBody>
      </p:sp>
      <p:grpSp>
        <p:nvGrpSpPr>
          <p:cNvPr id="117" name="object 117"/>
          <p:cNvGrpSpPr/>
          <p:nvPr/>
        </p:nvGrpSpPr>
        <p:grpSpPr>
          <a:xfrm>
            <a:off x="7694638" y="4424433"/>
            <a:ext cx="2126615" cy="1268095"/>
            <a:chOff x="7694638" y="4424433"/>
            <a:chExt cx="2126615" cy="1268095"/>
          </a:xfrm>
        </p:grpSpPr>
        <p:sp>
          <p:nvSpPr>
            <p:cNvPr id="118" name="object 118"/>
            <p:cNvSpPr/>
            <p:nvPr/>
          </p:nvSpPr>
          <p:spPr>
            <a:xfrm>
              <a:off x="7694638" y="5053609"/>
              <a:ext cx="2126615" cy="638810"/>
            </a:xfrm>
            <a:custGeom>
              <a:avLst/>
              <a:gdLst/>
              <a:ahLst/>
              <a:cxnLst/>
              <a:rect l="l" t="t" r="r" b="b"/>
              <a:pathLst>
                <a:path w="2126615" h="638810">
                  <a:moveTo>
                    <a:pt x="9525" y="629170"/>
                  </a:moveTo>
                  <a:lnTo>
                    <a:pt x="0" y="629170"/>
                  </a:lnTo>
                  <a:lnTo>
                    <a:pt x="0" y="638708"/>
                  </a:lnTo>
                  <a:lnTo>
                    <a:pt x="9525" y="638708"/>
                  </a:lnTo>
                  <a:lnTo>
                    <a:pt x="9525" y="629170"/>
                  </a:lnTo>
                  <a:close/>
                </a:path>
                <a:path w="2126615" h="638810">
                  <a:moveTo>
                    <a:pt x="9525" y="0"/>
                  </a:moveTo>
                  <a:lnTo>
                    <a:pt x="0" y="0"/>
                  </a:lnTo>
                  <a:lnTo>
                    <a:pt x="0" y="9537"/>
                  </a:lnTo>
                  <a:lnTo>
                    <a:pt x="9525" y="9537"/>
                  </a:lnTo>
                  <a:lnTo>
                    <a:pt x="9525" y="0"/>
                  </a:lnTo>
                  <a:close/>
                </a:path>
                <a:path w="2126615" h="638810">
                  <a:moveTo>
                    <a:pt x="66725" y="629170"/>
                  </a:moveTo>
                  <a:lnTo>
                    <a:pt x="57200" y="629170"/>
                  </a:lnTo>
                  <a:lnTo>
                    <a:pt x="57200" y="638708"/>
                  </a:lnTo>
                  <a:lnTo>
                    <a:pt x="66725" y="638708"/>
                  </a:lnTo>
                  <a:lnTo>
                    <a:pt x="66725" y="629170"/>
                  </a:lnTo>
                  <a:close/>
                </a:path>
                <a:path w="2126615" h="638810">
                  <a:moveTo>
                    <a:pt x="66725" y="0"/>
                  </a:moveTo>
                  <a:lnTo>
                    <a:pt x="57200" y="0"/>
                  </a:lnTo>
                  <a:lnTo>
                    <a:pt x="57200" y="9537"/>
                  </a:lnTo>
                  <a:lnTo>
                    <a:pt x="66725" y="9537"/>
                  </a:lnTo>
                  <a:lnTo>
                    <a:pt x="66725" y="0"/>
                  </a:lnTo>
                  <a:close/>
                </a:path>
                <a:path w="2126615" h="638810">
                  <a:moveTo>
                    <a:pt x="123939" y="629170"/>
                  </a:moveTo>
                  <a:lnTo>
                    <a:pt x="114401" y="629170"/>
                  </a:lnTo>
                  <a:lnTo>
                    <a:pt x="114401" y="638708"/>
                  </a:lnTo>
                  <a:lnTo>
                    <a:pt x="123939" y="638708"/>
                  </a:lnTo>
                  <a:lnTo>
                    <a:pt x="123939" y="629170"/>
                  </a:lnTo>
                  <a:close/>
                </a:path>
                <a:path w="2126615" h="638810">
                  <a:moveTo>
                    <a:pt x="123939" y="0"/>
                  </a:moveTo>
                  <a:lnTo>
                    <a:pt x="114401" y="0"/>
                  </a:lnTo>
                  <a:lnTo>
                    <a:pt x="114401" y="9537"/>
                  </a:lnTo>
                  <a:lnTo>
                    <a:pt x="123939" y="9537"/>
                  </a:lnTo>
                  <a:lnTo>
                    <a:pt x="123939" y="0"/>
                  </a:lnTo>
                  <a:close/>
                </a:path>
                <a:path w="2126615" h="638810">
                  <a:moveTo>
                    <a:pt x="181140" y="629170"/>
                  </a:moveTo>
                  <a:lnTo>
                    <a:pt x="171602" y="629170"/>
                  </a:lnTo>
                  <a:lnTo>
                    <a:pt x="171602" y="638708"/>
                  </a:lnTo>
                  <a:lnTo>
                    <a:pt x="181140" y="638708"/>
                  </a:lnTo>
                  <a:lnTo>
                    <a:pt x="181140" y="629170"/>
                  </a:lnTo>
                  <a:close/>
                </a:path>
                <a:path w="2126615" h="638810">
                  <a:moveTo>
                    <a:pt x="181140" y="0"/>
                  </a:moveTo>
                  <a:lnTo>
                    <a:pt x="171602" y="0"/>
                  </a:lnTo>
                  <a:lnTo>
                    <a:pt x="171602" y="9537"/>
                  </a:lnTo>
                  <a:lnTo>
                    <a:pt x="181140" y="9537"/>
                  </a:lnTo>
                  <a:lnTo>
                    <a:pt x="181140" y="0"/>
                  </a:lnTo>
                  <a:close/>
                </a:path>
                <a:path w="2126615" h="638810">
                  <a:moveTo>
                    <a:pt x="238340" y="629170"/>
                  </a:moveTo>
                  <a:lnTo>
                    <a:pt x="228803" y="629170"/>
                  </a:lnTo>
                  <a:lnTo>
                    <a:pt x="228803" y="638708"/>
                  </a:lnTo>
                  <a:lnTo>
                    <a:pt x="238340" y="638708"/>
                  </a:lnTo>
                  <a:lnTo>
                    <a:pt x="238340" y="629170"/>
                  </a:lnTo>
                  <a:close/>
                </a:path>
                <a:path w="2126615" h="638810">
                  <a:moveTo>
                    <a:pt x="238340" y="0"/>
                  </a:moveTo>
                  <a:lnTo>
                    <a:pt x="228803" y="0"/>
                  </a:lnTo>
                  <a:lnTo>
                    <a:pt x="228803" y="9537"/>
                  </a:lnTo>
                  <a:lnTo>
                    <a:pt x="238340" y="9537"/>
                  </a:lnTo>
                  <a:lnTo>
                    <a:pt x="238340" y="0"/>
                  </a:lnTo>
                  <a:close/>
                </a:path>
                <a:path w="2126615" h="638810">
                  <a:moveTo>
                    <a:pt x="295541" y="629170"/>
                  </a:moveTo>
                  <a:lnTo>
                    <a:pt x="286016" y="629170"/>
                  </a:lnTo>
                  <a:lnTo>
                    <a:pt x="286016" y="638708"/>
                  </a:lnTo>
                  <a:lnTo>
                    <a:pt x="295541" y="638708"/>
                  </a:lnTo>
                  <a:lnTo>
                    <a:pt x="295541" y="629170"/>
                  </a:lnTo>
                  <a:close/>
                </a:path>
                <a:path w="2126615" h="638810">
                  <a:moveTo>
                    <a:pt x="295541" y="0"/>
                  </a:moveTo>
                  <a:lnTo>
                    <a:pt x="286016" y="0"/>
                  </a:lnTo>
                  <a:lnTo>
                    <a:pt x="286016" y="9537"/>
                  </a:lnTo>
                  <a:lnTo>
                    <a:pt x="295541" y="9537"/>
                  </a:lnTo>
                  <a:lnTo>
                    <a:pt x="295541" y="0"/>
                  </a:lnTo>
                  <a:close/>
                </a:path>
                <a:path w="2126615" h="638810">
                  <a:moveTo>
                    <a:pt x="352742" y="629170"/>
                  </a:moveTo>
                  <a:lnTo>
                    <a:pt x="343217" y="629170"/>
                  </a:lnTo>
                  <a:lnTo>
                    <a:pt x="343217" y="638708"/>
                  </a:lnTo>
                  <a:lnTo>
                    <a:pt x="352742" y="638708"/>
                  </a:lnTo>
                  <a:lnTo>
                    <a:pt x="352742" y="629170"/>
                  </a:lnTo>
                  <a:close/>
                </a:path>
                <a:path w="2126615" h="638810">
                  <a:moveTo>
                    <a:pt x="352742" y="0"/>
                  </a:moveTo>
                  <a:lnTo>
                    <a:pt x="343217" y="0"/>
                  </a:lnTo>
                  <a:lnTo>
                    <a:pt x="343217" y="9537"/>
                  </a:lnTo>
                  <a:lnTo>
                    <a:pt x="352742" y="9537"/>
                  </a:lnTo>
                  <a:lnTo>
                    <a:pt x="352742" y="0"/>
                  </a:lnTo>
                  <a:close/>
                </a:path>
                <a:path w="2126615" h="638810">
                  <a:moveTo>
                    <a:pt x="409956" y="629170"/>
                  </a:moveTo>
                  <a:lnTo>
                    <a:pt x="400418" y="629170"/>
                  </a:lnTo>
                  <a:lnTo>
                    <a:pt x="400418" y="638708"/>
                  </a:lnTo>
                  <a:lnTo>
                    <a:pt x="409956" y="638708"/>
                  </a:lnTo>
                  <a:lnTo>
                    <a:pt x="409956" y="629170"/>
                  </a:lnTo>
                  <a:close/>
                </a:path>
                <a:path w="2126615" h="638810">
                  <a:moveTo>
                    <a:pt x="409956" y="0"/>
                  </a:moveTo>
                  <a:lnTo>
                    <a:pt x="400418" y="0"/>
                  </a:lnTo>
                  <a:lnTo>
                    <a:pt x="400418" y="9537"/>
                  </a:lnTo>
                  <a:lnTo>
                    <a:pt x="409956" y="9537"/>
                  </a:lnTo>
                  <a:lnTo>
                    <a:pt x="409956" y="0"/>
                  </a:lnTo>
                  <a:close/>
                </a:path>
                <a:path w="2126615" h="638810">
                  <a:moveTo>
                    <a:pt x="467156" y="629170"/>
                  </a:moveTo>
                  <a:lnTo>
                    <a:pt x="457619" y="629170"/>
                  </a:lnTo>
                  <a:lnTo>
                    <a:pt x="457619" y="638708"/>
                  </a:lnTo>
                  <a:lnTo>
                    <a:pt x="467156" y="638708"/>
                  </a:lnTo>
                  <a:lnTo>
                    <a:pt x="467156" y="629170"/>
                  </a:lnTo>
                  <a:close/>
                </a:path>
                <a:path w="2126615" h="638810">
                  <a:moveTo>
                    <a:pt x="467156" y="0"/>
                  </a:moveTo>
                  <a:lnTo>
                    <a:pt x="457619" y="0"/>
                  </a:lnTo>
                  <a:lnTo>
                    <a:pt x="457619" y="9537"/>
                  </a:lnTo>
                  <a:lnTo>
                    <a:pt x="467156" y="9537"/>
                  </a:lnTo>
                  <a:lnTo>
                    <a:pt x="467156" y="0"/>
                  </a:lnTo>
                  <a:close/>
                </a:path>
                <a:path w="2126615" h="638810">
                  <a:moveTo>
                    <a:pt x="524357" y="629170"/>
                  </a:moveTo>
                  <a:lnTo>
                    <a:pt x="514819" y="629170"/>
                  </a:lnTo>
                  <a:lnTo>
                    <a:pt x="514819" y="638708"/>
                  </a:lnTo>
                  <a:lnTo>
                    <a:pt x="524357" y="638708"/>
                  </a:lnTo>
                  <a:lnTo>
                    <a:pt x="524357" y="629170"/>
                  </a:lnTo>
                  <a:close/>
                </a:path>
                <a:path w="2126615" h="638810">
                  <a:moveTo>
                    <a:pt x="524357" y="0"/>
                  </a:moveTo>
                  <a:lnTo>
                    <a:pt x="514819" y="0"/>
                  </a:lnTo>
                  <a:lnTo>
                    <a:pt x="514819" y="9537"/>
                  </a:lnTo>
                  <a:lnTo>
                    <a:pt x="524357" y="9537"/>
                  </a:lnTo>
                  <a:lnTo>
                    <a:pt x="524357" y="0"/>
                  </a:lnTo>
                  <a:close/>
                </a:path>
                <a:path w="2126615" h="638810">
                  <a:moveTo>
                    <a:pt x="581558" y="629170"/>
                  </a:moveTo>
                  <a:lnTo>
                    <a:pt x="572020" y="629170"/>
                  </a:lnTo>
                  <a:lnTo>
                    <a:pt x="572020" y="638708"/>
                  </a:lnTo>
                  <a:lnTo>
                    <a:pt x="581558" y="638708"/>
                  </a:lnTo>
                  <a:lnTo>
                    <a:pt x="581558" y="629170"/>
                  </a:lnTo>
                  <a:close/>
                </a:path>
                <a:path w="2126615" h="638810">
                  <a:moveTo>
                    <a:pt x="581558" y="0"/>
                  </a:moveTo>
                  <a:lnTo>
                    <a:pt x="572020" y="0"/>
                  </a:lnTo>
                  <a:lnTo>
                    <a:pt x="572020" y="9537"/>
                  </a:lnTo>
                  <a:lnTo>
                    <a:pt x="581558" y="9537"/>
                  </a:lnTo>
                  <a:lnTo>
                    <a:pt x="581558" y="0"/>
                  </a:lnTo>
                  <a:close/>
                </a:path>
                <a:path w="2126615" h="638810">
                  <a:moveTo>
                    <a:pt x="638759" y="629170"/>
                  </a:moveTo>
                  <a:lnTo>
                    <a:pt x="629234" y="629170"/>
                  </a:lnTo>
                  <a:lnTo>
                    <a:pt x="629234" y="638708"/>
                  </a:lnTo>
                  <a:lnTo>
                    <a:pt x="638759" y="638708"/>
                  </a:lnTo>
                  <a:lnTo>
                    <a:pt x="638759" y="629170"/>
                  </a:lnTo>
                  <a:close/>
                </a:path>
                <a:path w="2126615" h="638810">
                  <a:moveTo>
                    <a:pt x="638759" y="0"/>
                  </a:moveTo>
                  <a:lnTo>
                    <a:pt x="629234" y="0"/>
                  </a:lnTo>
                  <a:lnTo>
                    <a:pt x="629234" y="9537"/>
                  </a:lnTo>
                  <a:lnTo>
                    <a:pt x="638759" y="9537"/>
                  </a:lnTo>
                  <a:lnTo>
                    <a:pt x="638759" y="0"/>
                  </a:lnTo>
                  <a:close/>
                </a:path>
                <a:path w="2126615" h="638810">
                  <a:moveTo>
                    <a:pt x="695972" y="629170"/>
                  </a:moveTo>
                  <a:lnTo>
                    <a:pt x="686435" y="629170"/>
                  </a:lnTo>
                  <a:lnTo>
                    <a:pt x="686435" y="638708"/>
                  </a:lnTo>
                  <a:lnTo>
                    <a:pt x="695972" y="638708"/>
                  </a:lnTo>
                  <a:lnTo>
                    <a:pt x="695972" y="629170"/>
                  </a:lnTo>
                  <a:close/>
                </a:path>
                <a:path w="2126615" h="638810">
                  <a:moveTo>
                    <a:pt x="695972" y="0"/>
                  </a:moveTo>
                  <a:lnTo>
                    <a:pt x="686435" y="0"/>
                  </a:lnTo>
                  <a:lnTo>
                    <a:pt x="686435" y="9537"/>
                  </a:lnTo>
                  <a:lnTo>
                    <a:pt x="695972" y="9537"/>
                  </a:lnTo>
                  <a:lnTo>
                    <a:pt x="695972" y="0"/>
                  </a:lnTo>
                  <a:close/>
                </a:path>
                <a:path w="2126615" h="638810">
                  <a:moveTo>
                    <a:pt x="753173" y="629170"/>
                  </a:moveTo>
                  <a:lnTo>
                    <a:pt x="743635" y="629170"/>
                  </a:lnTo>
                  <a:lnTo>
                    <a:pt x="743635" y="638708"/>
                  </a:lnTo>
                  <a:lnTo>
                    <a:pt x="753173" y="638708"/>
                  </a:lnTo>
                  <a:lnTo>
                    <a:pt x="753173" y="629170"/>
                  </a:lnTo>
                  <a:close/>
                </a:path>
                <a:path w="2126615" h="638810">
                  <a:moveTo>
                    <a:pt x="753173" y="0"/>
                  </a:moveTo>
                  <a:lnTo>
                    <a:pt x="743635" y="0"/>
                  </a:lnTo>
                  <a:lnTo>
                    <a:pt x="743635" y="9537"/>
                  </a:lnTo>
                  <a:lnTo>
                    <a:pt x="753173" y="9537"/>
                  </a:lnTo>
                  <a:lnTo>
                    <a:pt x="753173" y="0"/>
                  </a:lnTo>
                  <a:close/>
                </a:path>
                <a:path w="2126615" h="638810">
                  <a:moveTo>
                    <a:pt x="810374" y="629170"/>
                  </a:moveTo>
                  <a:lnTo>
                    <a:pt x="800836" y="629170"/>
                  </a:lnTo>
                  <a:lnTo>
                    <a:pt x="800836" y="638708"/>
                  </a:lnTo>
                  <a:lnTo>
                    <a:pt x="810374" y="638708"/>
                  </a:lnTo>
                  <a:lnTo>
                    <a:pt x="810374" y="629170"/>
                  </a:lnTo>
                  <a:close/>
                </a:path>
                <a:path w="2126615" h="638810">
                  <a:moveTo>
                    <a:pt x="810374" y="0"/>
                  </a:moveTo>
                  <a:lnTo>
                    <a:pt x="800836" y="0"/>
                  </a:lnTo>
                  <a:lnTo>
                    <a:pt x="800836" y="9537"/>
                  </a:lnTo>
                  <a:lnTo>
                    <a:pt x="810374" y="9537"/>
                  </a:lnTo>
                  <a:lnTo>
                    <a:pt x="810374" y="0"/>
                  </a:lnTo>
                  <a:close/>
                </a:path>
                <a:path w="2126615" h="638810">
                  <a:moveTo>
                    <a:pt x="867575" y="629170"/>
                  </a:moveTo>
                  <a:lnTo>
                    <a:pt x="858037" y="629170"/>
                  </a:lnTo>
                  <a:lnTo>
                    <a:pt x="858037" y="638708"/>
                  </a:lnTo>
                  <a:lnTo>
                    <a:pt x="867575" y="638708"/>
                  </a:lnTo>
                  <a:lnTo>
                    <a:pt x="867575" y="629170"/>
                  </a:lnTo>
                  <a:close/>
                </a:path>
                <a:path w="2126615" h="638810">
                  <a:moveTo>
                    <a:pt x="867575" y="0"/>
                  </a:moveTo>
                  <a:lnTo>
                    <a:pt x="858037" y="0"/>
                  </a:lnTo>
                  <a:lnTo>
                    <a:pt x="858037" y="9537"/>
                  </a:lnTo>
                  <a:lnTo>
                    <a:pt x="867575" y="9537"/>
                  </a:lnTo>
                  <a:lnTo>
                    <a:pt x="867575" y="0"/>
                  </a:lnTo>
                  <a:close/>
                </a:path>
                <a:path w="2126615" h="638810">
                  <a:moveTo>
                    <a:pt x="924775" y="629170"/>
                  </a:moveTo>
                  <a:lnTo>
                    <a:pt x="915250" y="629170"/>
                  </a:lnTo>
                  <a:lnTo>
                    <a:pt x="915250" y="638708"/>
                  </a:lnTo>
                  <a:lnTo>
                    <a:pt x="924775" y="638708"/>
                  </a:lnTo>
                  <a:lnTo>
                    <a:pt x="924775" y="629170"/>
                  </a:lnTo>
                  <a:close/>
                </a:path>
                <a:path w="2126615" h="638810">
                  <a:moveTo>
                    <a:pt x="924775" y="0"/>
                  </a:moveTo>
                  <a:lnTo>
                    <a:pt x="915250" y="0"/>
                  </a:lnTo>
                  <a:lnTo>
                    <a:pt x="915250" y="9537"/>
                  </a:lnTo>
                  <a:lnTo>
                    <a:pt x="924775" y="9537"/>
                  </a:lnTo>
                  <a:lnTo>
                    <a:pt x="924775" y="0"/>
                  </a:lnTo>
                  <a:close/>
                </a:path>
                <a:path w="2126615" h="638810">
                  <a:moveTo>
                    <a:pt x="981976" y="629170"/>
                  </a:moveTo>
                  <a:lnTo>
                    <a:pt x="972451" y="629170"/>
                  </a:lnTo>
                  <a:lnTo>
                    <a:pt x="972451" y="638708"/>
                  </a:lnTo>
                  <a:lnTo>
                    <a:pt x="981976" y="638708"/>
                  </a:lnTo>
                  <a:lnTo>
                    <a:pt x="981976" y="629170"/>
                  </a:lnTo>
                  <a:close/>
                </a:path>
                <a:path w="2126615" h="638810">
                  <a:moveTo>
                    <a:pt x="981976" y="0"/>
                  </a:moveTo>
                  <a:lnTo>
                    <a:pt x="972451" y="0"/>
                  </a:lnTo>
                  <a:lnTo>
                    <a:pt x="972451" y="9537"/>
                  </a:lnTo>
                  <a:lnTo>
                    <a:pt x="981976" y="9537"/>
                  </a:lnTo>
                  <a:lnTo>
                    <a:pt x="981976" y="0"/>
                  </a:lnTo>
                  <a:close/>
                </a:path>
                <a:path w="2126615" h="638810">
                  <a:moveTo>
                    <a:pt x="1039190" y="629170"/>
                  </a:moveTo>
                  <a:lnTo>
                    <a:pt x="1029652" y="629170"/>
                  </a:lnTo>
                  <a:lnTo>
                    <a:pt x="1029652" y="638708"/>
                  </a:lnTo>
                  <a:lnTo>
                    <a:pt x="1039190" y="638708"/>
                  </a:lnTo>
                  <a:lnTo>
                    <a:pt x="1039190" y="629170"/>
                  </a:lnTo>
                  <a:close/>
                </a:path>
                <a:path w="2126615" h="638810">
                  <a:moveTo>
                    <a:pt x="1039190" y="0"/>
                  </a:moveTo>
                  <a:lnTo>
                    <a:pt x="1029652" y="0"/>
                  </a:lnTo>
                  <a:lnTo>
                    <a:pt x="1029652" y="9537"/>
                  </a:lnTo>
                  <a:lnTo>
                    <a:pt x="1039190" y="9537"/>
                  </a:lnTo>
                  <a:lnTo>
                    <a:pt x="1039190" y="0"/>
                  </a:lnTo>
                  <a:close/>
                </a:path>
                <a:path w="2126615" h="638810">
                  <a:moveTo>
                    <a:pt x="1096391" y="629170"/>
                  </a:moveTo>
                  <a:lnTo>
                    <a:pt x="1086853" y="629170"/>
                  </a:lnTo>
                  <a:lnTo>
                    <a:pt x="1086853" y="638708"/>
                  </a:lnTo>
                  <a:lnTo>
                    <a:pt x="1096391" y="638708"/>
                  </a:lnTo>
                  <a:lnTo>
                    <a:pt x="1096391" y="629170"/>
                  </a:lnTo>
                  <a:close/>
                </a:path>
                <a:path w="2126615" h="638810">
                  <a:moveTo>
                    <a:pt x="1096391" y="0"/>
                  </a:moveTo>
                  <a:lnTo>
                    <a:pt x="1086853" y="0"/>
                  </a:lnTo>
                  <a:lnTo>
                    <a:pt x="1086853" y="9537"/>
                  </a:lnTo>
                  <a:lnTo>
                    <a:pt x="1096391" y="9537"/>
                  </a:lnTo>
                  <a:lnTo>
                    <a:pt x="1096391" y="0"/>
                  </a:lnTo>
                  <a:close/>
                </a:path>
                <a:path w="2126615" h="638810">
                  <a:moveTo>
                    <a:pt x="1153591" y="629170"/>
                  </a:moveTo>
                  <a:lnTo>
                    <a:pt x="1144054" y="629170"/>
                  </a:lnTo>
                  <a:lnTo>
                    <a:pt x="1144054" y="638708"/>
                  </a:lnTo>
                  <a:lnTo>
                    <a:pt x="1153591" y="638708"/>
                  </a:lnTo>
                  <a:lnTo>
                    <a:pt x="1153591" y="629170"/>
                  </a:lnTo>
                  <a:close/>
                </a:path>
                <a:path w="2126615" h="638810">
                  <a:moveTo>
                    <a:pt x="1153591" y="0"/>
                  </a:moveTo>
                  <a:lnTo>
                    <a:pt x="1144054" y="0"/>
                  </a:lnTo>
                  <a:lnTo>
                    <a:pt x="1144054" y="9537"/>
                  </a:lnTo>
                  <a:lnTo>
                    <a:pt x="1153591" y="9537"/>
                  </a:lnTo>
                  <a:lnTo>
                    <a:pt x="1153591" y="0"/>
                  </a:lnTo>
                  <a:close/>
                </a:path>
                <a:path w="2126615" h="638810">
                  <a:moveTo>
                    <a:pt x="1210792" y="629170"/>
                  </a:moveTo>
                  <a:lnTo>
                    <a:pt x="1201254" y="629170"/>
                  </a:lnTo>
                  <a:lnTo>
                    <a:pt x="1201254" y="638708"/>
                  </a:lnTo>
                  <a:lnTo>
                    <a:pt x="1210792" y="638708"/>
                  </a:lnTo>
                  <a:lnTo>
                    <a:pt x="1210792" y="629170"/>
                  </a:lnTo>
                  <a:close/>
                </a:path>
                <a:path w="2126615" h="638810">
                  <a:moveTo>
                    <a:pt x="1210792" y="0"/>
                  </a:moveTo>
                  <a:lnTo>
                    <a:pt x="1201254" y="0"/>
                  </a:lnTo>
                  <a:lnTo>
                    <a:pt x="1201254" y="9537"/>
                  </a:lnTo>
                  <a:lnTo>
                    <a:pt x="1210792" y="9537"/>
                  </a:lnTo>
                  <a:lnTo>
                    <a:pt x="1210792" y="0"/>
                  </a:lnTo>
                  <a:close/>
                </a:path>
                <a:path w="2126615" h="638810">
                  <a:moveTo>
                    <a:pt x="1267993" y="629170"/>
                  </a:moveTo>
                  <a:lnTo>
                    <a:pt x="1258468" y="629170"/>
                  </a:lnTo>
                  <a:lnTo>
                    <a:pt x="1258468" y="638708"/>
                  </a:lnTo>
                  <a:lnTo>
                    <a:pt x="1267993" y="638708"/>
                  </a:lnTo>
                  <a:lnTo>
                    <a:pt x="1267993" y="629170"/>
                  </a:lnTo>
                  <a:close/>
                </a:path>
                <a:path w="2126615" h="638810">
                  <a:moveTo>
                    <a:pt x="1267993" y="0"/>
                  </a:moveTo>
                  <a:lnTo>
                    <a:pt x="1258468" y="0"/>
                  </a:lnTo>
                  <a:lnTo>
                    <a:pt x="1258468" y="9537"/>
                  </a:lnTo>
                  <a:lnTo>
                    <a:pt x="1267993" y="9537"/>
                  </a:lnTo>
                  <a:lnTo>
                    <a:pt x="1267993" y="0"/>
                  </a:lnTo>
                  <a:close/>
                </a:path>
                <a:path w="2126615" h="638810">
                  <a:moveTo>
                    <a:pt x="1325206" y="629170"/>
                  </a:moveTo>
                  <a:lnTo>
                    <a:pt x="1315669" y="629170"/>
                  </a:lnTo>
                  <a:lnTo>
                    <a:pt x="1315669" y="638708"/>
                  </a:lnTo>
                  <a:lnTo>
                    <a:pt x="1325206" y="638708"/>
                  </a:lnTo>
                  <a:lnTo>
                    <a:pt x="1325206" y="629170"/>
                  </a:lnTo>
                  <a:close/>
                </a:path>
                <a:path w="2126615" h="638810">
                  <a:moveTo>
                    <a:pt x="1325206" y="0"/>
                  </a:moveTo>
                  <a:lnTo>
                    <a:pt x="1315669" y="0"/>
                  </a:lnTo>
                  <a:lnTo>
                    <a:pt x="1315669" y="9537"/>
                  </a:lnTo>
                  <a:lnTo>
                    <a:pt x="1325206" y="9537"/>
                  </a:lnTo>
                  <a:lnTo>
                    <a:pt x="1325206" y="0"/>
                  </a:lnTo>
                  <a:close/>
                </a:path>
                <a:path w="2126615" h="638810">
                  <a:moveTo>
                    <a:pt x="1382407" y="629170"/>
                  </a:moveTo>
                  <a:lnTo>
                    <a:pt x="1372870" y="629170"/>
                  </a:lnTo>
                  <a:lnTo>
                    <a:pt x="1372870" y="638708"/>
                  </a:lnTo>
                  <a:lnTo>
                    <a:pt x="1382407" y="638708"/>
                  </a:lnTo>
                  <a:lnTo>
                    <a:pt x="1382407" y="629170"/>
                  </a:lnTo>
                  <a:close/>
                </a:path>
                <a:path w="2126615" h="638810">
                  <a:moveTo>
                    <a:pt x="1382407" y="0"/>
                  </a:moveTo>
                  <a:lnTo>
                    <a:pt x="1372870" y="0"/>
                  </a:lnTo>
                  <a:lnTo>
                    <a:pt x="1372870" y="9537"/>
                  </a:lnTo>
                  <a:lnTo>
                    <a:pt x="1382407" y="9537"/>
                  </a:lnTo>
                  <a:lnTo>
                    <a:pt x="1382407" y="0"/>
                  </a:lnTo>
                  <a:close/>
                </a:path>
                <a:path w="2126615" h="638810">
                  <a:moveTo>
                    <a:pt x="1439608" y="629170"/>
                  </a:moveTo>
                  <a:lnTo>
                    <a:pt x="1430070" y="629170"/>
                  </a:lnTo>
                  <a:lnTo>
                    <a:pt x="1430070" y="638708"/>
                  </a:lnTo>
                  <a:lnTo>
                    <a:pt x="1439608" y="638708"/>
                  </a:lnTo>
                  <a:lnTo>
                    <a:pt x="1439608" y="629170"/>
                  </a:lnTo>
                  <a:close/>
                </a:path>
                <a:path w="2126615" h="638810">
                  <a:moveTo>
                    <a:pt x="1439608" y="0"/>
                  </a:moveTo>
                  <a:lnTo>
                    <a:pt x="1430070" y="0"/>
                  </a:lnTo>
                  <a:lnTo>
                    <a:pt x="1430070" y="9537"/>
                  </a:lnTo>
                  <a:lnTo>
                    <a:pt x="1439608" y="9537"/>
                  </a:lnTo>
                  <a:lnTo>
                    <a:pt x="1439608" y="0"/>
                  </a:lnTo>
                  <a:close/>
                </a:path>
                <a:path w="2126615" h="638810">
                  <a:moveTo>
                    <a:pt x="1496809" y="629170"/>
                  </a:moveTo>
                  <a:lnTo>
                    <a:pt x="1487271" y="629170"/>
                  </a:lnTo>
                  <a:lnTo>
                    <a:pt x="1487271" y="638708"/>
                  </a:lnTo>
                  <a:lnTo>
                    <a:pt x="1496809" y="638708"/>
                  </a:lnTo>
                  <a:lnTo>
                    <a:pt x="1496809" y="629170"/>
                  </a:lnTo>
                  <a:close/>
                </a:path>
                <a:path w="2126615" h="638810">
                  <a:moveTo>
                    <a:pt x="1496809" y="0"/>
                  </a:moveTo>
                  <a:lnTo>
                    <a:pt x="1487271" y="0"/>
                  </a:lnTo>
                  <a:lnTo>
                    <a:pt x="1487271" y="9537"/>
                  </a:lnTo>
                  <a:lnTo>
                    <a:pt x="1496809" y="9537"/>
                  </a:lnTo>
                  <a:lnTo>
                    <a:pt x="1496809" y="0"/>
                  </a:lnTo>
                  <a:close/>
                </a:path>
                <a:path w="2126615" h="638810">
                  <a:moveTo>
                    <a:pt x="1554010" y="629170"/>
                  </a:moveTo>
                  <a:lnTo>
                    <a:pt x="1544485" y="629170"/>
                  </a:lnTo>
                  <a:lnTo>
                    <a:pt x="1544485" y="638708"/>
                  </a:lnTo>
                  <a:lnTo>
                    <a:pt x="1554010" y="638708"/>
                  </a:lnTo>
                  <a:lnTo>
                    <a:pt x="1554010" y="629170"/>
                  </a:lnTo>
                  <a:close/>
                </a:path>
                <a:path w="2126615" h="638810">
                  <a:moveTo>
                    <a:pt x="1554010" y="0"/>
                  </a:moveTo>
                  <a:lnTo>
                    <a:pt x="1544485" y="0"/>
                  </a:lnTo>
                  <a:lnTo>
                    <a:pt x="1544485" y="9537"/>
                  </a:lnTo>
                  <a:lnTo>
                    <a:pt x="1554010" y="9537"/>
                  </a:lnTo>
                  <a:lnTo>
                    <a:pt x="1554010" y="0"/>
                  </a:lnTo>
                  <a:close/>
                </a:path>
                <a:path w="2126615" h="638810">
                  <a:moveTo>
                    <a:pt x="1611210" y="629170"/>
                  </a:moveTo>
                  <a:lnTo>
                    <a:pt x="1601685" y="629170"/>
                  </a:lnTo>
                  <a:lnTo>
                    <a:pt x="1601685" y="638708"/>
                  </a:lnTo>
                  <a:lnTo>
                    <a:pt x="1611210" y="638708"/>
                  </a:lnTo>
                  <a:lnTo>
                    <a:pt x="1611210" y="629170"/>
                  </a:lnTo>
                  <a:close/>
                </a:path>
                <a:path w="2126615" h="638810">
                  <a:moveTo>
                    <a:pt x="1611210" y="0"/>
                  </a:moveTo>
                  <a:lnTo>
                    <a:pt x="1601685" y="0"/>
                  </a:lnTo>
                  <a:lnTo>
                    <a:pt x="1601685" y="9537"/>
                  </a:lnTo>
                  <a:lnTo>
                    <a:pt x="1611210" y="9537"/>
                  </a:lnTo>
                  <a:lnTo>
                    <a:pt x="1611210" y="0"/>
                  </a:lnTo>
                  <a:close/>
                </a:path>
                <a:path w="2126615" h="638810">
                  <a:moveTo>
                    <a:pt x="1668424" y="629170"/>
                  </a:moveTo>
                  <a:lnTo>
                    <a:pt x="1658886" y="629170"/>
                  </a:lnTo>
                  <a:lnTo>
                    <a:pt x="1658886" y="638708"/>
                  </a:lnTo>
                  <a:lnTo>
                    <a:pt x="1668424" y="638708"/>
                  </a:lnTo>
                  <a:lnTo>
                    <a:pt x="1668424" y="629170"/>
                  </a:lnTo>
                  <a:close/>
                </a:path>
                <a:path w="2126615" h="638810">
                  <a:moveTo>
                    <a:pt x="1668424" y="0"/>
                  </a:moveTo>
                  <a:lnTo>
                    <a:pt x="1658886" y="0"/>
                  </a:lnTo>
                  <a:lnTo>
                    <a:pt x="1658886" y="9537"/>
                  </a:lnTo>
                  <a:lnTo>
                    <a:pt x="1668424" y="9537"/>
                  </a:lnTo>
                  <a:lnTo>
                    <a:pt x="1668424" y="0"/>
                  </a:lnTo>
                  <a:close/>
                </a:path>
                <a:path w="2126615" h="638810">
                  <a:moveTo>
                    <a:pt x="1725625" y="629170"/>
                  </a:moveTo>
                  <a:lnTo>
                    <a:pt x="1716087" y="629170"/>
                  </a:lnTo>
                  <a:lnTo>
                    <a:pt x="1716087" y="638708"/>
                  </a:lnTo>
                  <a:lnTo>
                    <a:pt x="1725625" y="638708"/>
                  </a:lnTo>
                  <a:lnTo>
                    <a:pt x="1725625" y="629170"/>
                  </a:lnTo>
                  <a:close/>
                </a:path>
                <a:path w="2126615" h="638810">
                  <a:moveTo>
                    <a:pt x="1725625" y="0"/>
                  </a:moveTo>
                  <a:lnTo>
                    <a:pt x="1716087" y="0"/>
                  </a:lnTo>
                  <a:lnTo>
                    <a:pt x="1716087" y="9537"/>
                  </a:lnTo>
                  <a:lnTo>
                    <a:pt x="1725625" y="9537"/>
                  </a:lnTo>
                  <a:lnTo>
                    <a:pt x="1725625" y="0"/>
                  </a:lnTo>
                  <a:close/>
                </a:path>
                <a:path w="2126615" h="638810">
                  <a:moveTo>
                    <a:pt x="1782826" y="629170"/>
                  </a:moveTo>
                  <a:lnTo>
                    <a:pt x="1773288" y="629170"/>
                  </a:lnTo>
                  <a:lnTo>
                    <a:pt x="1773288" y="638708"/>
                  </a:lnTo>
                  <a:lnTo>
                    <a:pt x="1782826" y="638708"/>
                  </a:lnTo>
                  <a:lnTo>
                    <a:pt x="1782826" y="629170"/>
                  </a:lnTo>
                  <a:close/>
                </a:path>
                <a:path w="2126615" h="638810">
                  <a:moveTo>
                    <a:pt x="1782826" y="0"/>
                  </a:moveTo>
                  <a:lnTo>
                    <a:pt x="1773288" y="0"/>
                  </a:lnTo>
                  <a:lnTo>
                    <a:pt x="1773288" y="9537"/>
                  </a:lnTo>
                  <a:lnTo>
                    <a:pt x="1782826" y="9537"/>
                  </a:lnTo>
                  <a:lnTo>
                    <a:pt x="1782826" y="0"/>
                  </a:lnTo>
                  <a:close/>
                </a:path>
                <a:path w="2126615" h="638810">
                  <a:moveTo>
                    <a:pt x="1840026" y="629170"/>
                  </a:moveTo>
                  <a:lnTo>
                    <a:pt x="1830501" y="629170"/>
                  </a:lnTo>
                  <a:lnTo>
                    <a:pt x="1830501" y="638708"/>
                  </a:lnTo>
                  <a:lnTo>
                    <a:pt x="1840026" y="638708"/>
                  </a:lnTo>
                  <a:lnTo>
                    <a:pt x="1840026" y="629170"/>
                  </a:lnTo>
                  <a:close/>
                </a:path>
                <a:path w="2126615" h="638810">
                  <a:moveTo>
                    <a:pt x="1840026" y="0"/>
                  </a:moveTo>
                  <a:lnTo>
                    <a:pt x="1830501" y="0"/>
                  </a:lnTo>
                  <a:lnTo>
                    <a:pt x="1830501" y="9537"/>
                  </a:lnTo>
                  <a:lnTo>
                    <a:pt x="1840026" y="9537"/>
                  </a:lnTo>
                  <a:lnTo>
                    <a:pt x="1840026" y="0"/>
                  </a:lnTo>
                  <a:close/>
                </a:path>
                <a:path w="2126615" h="638810">
                  <a:moveTo>
                    <a:pt x="1897227" y="629170"/>
                  </a:moveTo>
                  <a:lnTo>
                    <a:pt x="1887702" y="629170"/>
                  </a:lnTo>
                  <a:lnTo>
                    <a:pt x="1887702" y="638708"/>
                  </a:lnTo>
                  <a:lnTo>
                    <a:pt x="1897227" y="638708"/>
                  </a:lnTo>
                  <a:lnTo>
                    <a:pt x="1897227" y="629170"/>
                  </a:lnTo>
                  <a:close/>
                </a:path>
                <a:path w="2126615" h="638810">
                  <a:moveTo>
                    <a:pt x="1954441" y="629170"/>
                  </a:moveTo>
                  <a:lnTo>
                    <a:pt x="1944903" y="629170"/>
                  </a:lnTo>
                  <a:lnTo>
                    <a:pt x="1944903" y="638708"/>
                  </a:lnTo>
                  <a:lnTo>
                    <a:pt x="1954441" y="638708"/>
                  </a:lnTo>
                  <a:lnTo>
                    <a:pt x="1954441" y="629170"/>
                  </a:lnTo>
                  <a:close/>
                </a:path>
                <a:path w="2126615" h="638810">
                  <a:moveTo>
                    <a:pt x="2011641" y="629170"/>
                  </a:moveTo>
                  <a:lnTo>
                    <a:pt x="2002104" y="629170"/>
                  </a:lnTo>
                  <a:lnTo>
                    <a:pt x="2002104" y="638708"/>
                  </a:lnTo>
                  <a:lnTo>
                    <a:pt x="2011641" y="638708"/>
                  </a:lnTo>
                  <a:lnTo>
                    <a:pt x="2011641" y="629170"/>
                  </a:lnTo>
                  <a:close/>
                </a:path>
                <a:path w="2126615" h="638810">
                  <a:moveTo>
                    <a:pt x="2068842" y="629170"/>
                  </a:moveTo>
                  <a:lnTo>
                    <a:pt x="2059305" y="629170"/>
                  </a:lnTo>
                  <a:lnTo>
                    <a:pt x="2059305" y="638708"/>
                  </a:lnTo>
                  <a:lnTo>
                    <a:pt x="2068842" y="638708"/>
                  </a:lnTo>
                  <a:lnTo>
                    <a:pt x="2068842" y="629170"/>
                  </a:lnTo>
                  <a:close/>
                </a:path>
                <a:path w="2126615" h="638810">
                  <a:moveTo>
                    <a:pt x="2126043" y="629170"/>
                  </a:moveTo>
                  <a:lnTo>
                    <a:pt x="2116505" y="629170"/>
                  </a:lnTo>
                  <a:lnTo>
                    <a:pt x="2116505" y="638708"/>
                  </a:lnTo>
                  <a:lnTo>
                    <a:pt x="2126043" y="638708"/>
                  </a:lnTo>
                  <a:lnTo>
                    <a:pt x="2126043" y="629170"/>
                  </a:lnTo>
                  <a:close/>
                </a:path>
              </a:pathLst>
            </a:custGeom>
            <a:solidFill>
              <a:srgbClr val="C7C6C3"/>
            </a:solidFill>
          </p:spPr>
          <p:txBody>
            <a:bodyPr wrap="square" lIns="0" tIns="0" rIns="0" bIns="0" rtlCol="0"/>
            <a:lstStyle/>
            <a:p>
              <a:endParaRPr/>
            </a:p>
          </p:txBody>
        </p:sp>
        <p:sp>
          <p:nvSpPr>
            <p:cNvPr id="119" name="object 119"/>
            <p:cNvSpPr/>
            <p:nvPr/>
          </p:nvSpPr>
          <p:spPr>
            <a:xfrm>
              <a:off x="7694638" y="4424438"/>
              <a:ext cx="2126615" cy="638810"/>
            </a:xfrm>
            <a:custGeom>
              <a:avLst/>
              <a:gdLst/>
              <a:ahLst/>
              <a:cxnLst/>
              <a:rect l="l" t="t" r="r" b="b"/>
              <a:pathLst>
                <a:path w="2126615" h="638810">
                  <a:moveTo>
                    <a:pt x="9525" y="0"/>
                  </a:moveTo>
                  <a:lnTo>
                    <a:pt x="0" y="0"/>
                  </a:lnTo>
                  <a:lnTo>
                    <a:pt x="0" y="9537"/>
                  </a:lnTo>
                  <a:lnTo>
                    <a:pt x="9525" y="9537"/>
                  </a:lnTo>
                  <a:lnTo>
                    <a:pt x="9525" y="0"/>
                  </a:lnTo>
                  <a:close/>
                </a:path>
                <a:path w="2126615" h="638810">
                  <a:moveTo>
                    <a:pt x="66725" y="0"/>
                  </a:moveTo>
                  <a:lnTo>
                    <a:pt x="57200" y="0"/>
                  </a:lnTo>
                  <a:lnTo>
                    <a:pt x="57200" y="9537"/>
                  </a:lnTo>
                  <a:lnTo>
                    <a:pt x="66725" y="9537"/>
                  </a:lnTo>
                  <a:lnTo>
                    <a:pt x="66725" y="0"/>
                  </a:lnTo>
                  <a:close/>
                </a:path>
                <a:path w="2126615" h="638810">
                  <a:moveTo>
                    <a:pt x="123939" y="0"/>
                  </a:moveTo>
                  <a:lnTo>
                    <a:pt x="114401" y="0"/>
                  </a:lnTo>
                  <a:lnTo>
                    <a:pt x="114401" y="9537"/>
                  </a:lnTo>
                  <a:lnTo>
                    <a:pt x="123939" y="9537"/>
                  </a:lnTo>
                  <a:lnTo>
                    <a:pt x="123939" y="0"/>
                  </a:lnTo>
                  <a:close/>
                </a:path>
                <a:path w="2126615" h="638810">
                  <a:moveTo>
                    <a:pt x="181140" y="0"/>
                  </a:moveTo>
                  <a:lnTo>
                    <a:pt x="171602" y="0"/>
                  </a:lnTo>
                  <a:lnTo>
                    <a:pt x="171602" y="9537"/>
                  </a:lnTo>
                  <a:lnTo>
                    <a:pt x="181140" y="9537"/>
                  </a:lnTo>
                  <a:lnTo>
                    <a:pt x="181140" y="0"/>
                  </a:lnTo>
                  <a:close/>
                </a:path>
                <a:path w="2126615" h="638810">
                  <a:moveTo>
                    <a:pt x="238340" y="0"/>
                  </a:moveTo>
                  <a:lnTo>
                    <a:pt x="228803" y="0"/>
                  </a:lnTo>
                  <a:lnTo>
                    <a:pt x="228803" y="9537"/>
                  </a:lnTo>
                  <a:lnTo>
                    <a:pt x="238340" y="9537"/>
                  </a:lnTo>
                  <a:lnTo>
                    <a:pt x="238340" y="0"/>
                  </a:lnTo>
                  <a:close/>
                </a:path>
                <a:path w="2126615" h="638810">
                  <a:moveTo>
                    <a:pt x="295541" y="0"/>
                  </a:moveTo>
                  <a:lnTo>
                    <a:pt x="286016" y="0"/>
                  </a:lnTo>
                  <a:lnTo>
                    <a:pt x="286016" y="9537"/>
                  </a:lnTo>
                  <a:lnTo>
                    <a:pt x="295541" y="9537"/>
                  </a:lnTo>
                  <a:lnTo>
                    <a:pt x="295541" y="0"/>
                  </a:lnTo>
                  <a:close/>
                </a:path>
                <a:path w="2126615" h="638810">
                  <a:moveTo>
                    <a:pt x="352742" y="0"/>
                  </a:moveTo>
                  <a:lnTo>
                    <a:pt x="343217" y="0"/>
                  </a:lnTo>
                  <a:lnTo>
                    <a:pt x="343217" y="9537"/>
                  </a:lnTo>
                  <a:lnTo>
                    <a:pt x="352742" y="9537"/>
                  </a:lnTo>
                  <a:lnTo>
                    <a:pt x="352742" y="0"/>
                  </a:lnTo>
                  <a:close/>
                </a:path>
                <a:path w="2126615" h="638810">
                  <a:moveTo>
                    <a:pt x="409956" y="0"/>
                  </a:moveTo>
                  <a:lnTo>
                    <a:pt x="400418" y="0"/>
                  </a:lnTo>
                  <a:lnTo>
                    <a:pt x="400418" y="9537"/>
                  </a:lnTo>
                  <a:lnTo>
                    <a:pt x="409956" y="9537"/>
                  </a:lnTo>
                  <a:lnTo>
                    <a:pt x="409956" y="0"/>
                  </a:lnTo>
                  <a:close/>
                </a:path>
                <a:path w="2126615" h="638810">
                  <a:moveTo>
                    <a:pt x="467156" y="0"/>
                  </a:moveTo>
                  <a:lnTo>
                    <a:pt x="457619" y="0"/>
                  </a:lnTo>
                  <a:lnTo>
                    <a:pt x="457619" y="9537"/>
                  </a:lnTo>
                  <a:lnTo>
                    <a:pt x="467156" y="9537"/>
                  </a:lnTo>
                  <a:lnTo>
                    <a:pt x="467156" y="0"/>
                  </a:lnTo>
                  <a:close/>
                </a:path>
                <a:path w="2126615" h="638810">
                  <a:moveTo>
                    <a:pt x="524357" y="0"/>
                  </a:moveTo>
                  <a:lnTo>
                    <a:pt x="514819" y="0"/>
                  </a:lnTo>
                  <a:lnTo>
                    <a:pt x="514819" y="9537"/>
                  </a:lnTo>
                  <a:lnTo>
                    <a:pt x="524357" y="9537"/>
                  </a:lnTo>
                  <a:lnTo>
                    <a:pt x="524357" y="0"/>
                  </a:lnTo>
                  <a:close/>
                </a:path>
                <a:path w="2126615" h="638810">
                  <a:moveTo>
                    <a:pt x="581558" y="0"/>
                  </a:moveTo>
                  <a:lnTo>
                    <a:pt x="572020" y="0"/>
                  </a:lnTo>
                  <a:lnTo>
                    <a:pt x="572020" y="9537"/>
                  </a:lnTo>
                  <a:lnTo>
                    <a:pt x="581558" y="9537"/>
                  </a:lnTo>
                  <a:lnTo>
                    <a:pt x="581558" y="0"/>
                  </a:lnTo>
                  <a:close/>
                </a:path>
                <a:path w="2126615" h="638810">
                  <a:moveTo>
                    <a:pt x="638759" y="0"/>
                  </a:moveTo>
                  <a:lnTo>
                    <a:pt x="629234" y="0"/>
                  </a:lnTo>
                  <a:lnTo>
                    <a:pt x="629234" y="9537"/>
                  </a:lnTo>
                  <a:lnTo>
                    <a:pt x="638759" y="9537"/>
                  </a:lnTo>
                  <a:lnTo>
                    <a:pt x="638759" y="0"/>
                  </a:lnTo>
                  <a:close/>
                </a:path>
                <a:path w="2126615" h="638810">
                  <a:moveTo>
                    <a:pt x="695972" y="0"/>
                  </a:moveTo>
                  <a:lnTo>
                    <a:pt x="686435" y="0"/>
                  </a:lnTo>
                  <a:lnTo>
                    <a:pt x="686435" y="9537"/>
                  </a:lnTo>
                  <a:lnTo>
                    <a:pt x="695972" y="9537"/>
                  </a:lnTo>
                  <a:lnTo>
                    <a:pt x="695972" y="0"/>
                  </a:lnTo>
                  <a:close/>
                </a:path>
                <a:path w="2126615" h="638810">
                  <a:moveTo>
                    <a:pt x="753173" y="0"/>
                  </a:moveTo>
                  <a:lnTo>
                    <a:pt x="743635" y="0"/>
                  </a:lnTo>
                  <a:lnTo>
                    <a:pt x="743635" y="9537"/>
                  </a:lnTo>
                  <a:lnTo>
                    <a:pt x="753173" y="9537"/>
                  </a:lnTo>
                  <a:lnTo>
                    <a:pt x="753173" y="0"/>
                  </a:lnTo>
                  <a:close/>
                </a:path>
                <a:path w="2126615" h="638810">
                  <a:moveTo>
                    <a:pt x="810374" y="0"/>
                  </a:moveTo>
                  <a:lnTo>
                    <a:pt x="800836" y="0"/>
                  </a:lnTo>
                  <a:lnTo>
                    <a:pt x="800836" y="9537"/>
                  </a:lnTo>
                  <a:lnTo>
                    <a:pt x="810374" y="9537"/>
                  </a:lnTo>
                  <a:lnTo>
                    <a:pt x="810374" y="0"/>
                  </a:lnTo>
                  <a:close/>
                </a:path>
                <a:path w="2126615" h="638810">
                  <a:moveTo>
                    <a:pt x="867575" y="0"/>
                  </a:moveTo>
                  <a:lnTo>
                    <a:pt x="858037" y="0"/>
                  </a:lnTo>
                  <a:lnTo>
                    <a:pt x="858037" y="9537"/>
                  </a:lnTo>
                  <a:lnTo>
                    <a:pt x="867575" y="9537"/>
                  </a:lnTo>
                  <a:lnTo>
                    <a:pt x="867575" y="0"/>
                  </a:lnTo>
                  <a:close/>
                </a:path>
                <a:path w="2126615" h="638810">
                  <a:moveTo>
                    <a:pt x="924775" y="0"/>
                  </a:moveTo>
                  <a:lnTo>
                    <a:pt x="915250" y="0"/>
                  </a:lnTo>
                  <a:lnTo>
                    <a:pt x="915250" y="9537"/>
                  </a:lnTo>
                  <a:lnTo>
                    <a:pt x="924775" y="9537"/>
                  </a:lnTo>
                  <a:lnTo>
                    <a:pt x="924775" y="0"/>
                  </a:lnTo>
                  <a:close/>
                </a:path>
                <a:path w="2126615" h="638810">
                  <a:moveTo>
                    <a:pt x="981976" y="0"/>
                  </a:moveTo>
                  <a:lnTo>
                    <a:pt x="972451" y="0"/>
                  </a:lnTo>
                  <a:lnTo>
                    <a:pt x="972451" y="9537"/>
                  </a:lnTo>
                  <a:lnTo>
                    <a:pt x="981976" y="9537"/>
                  </a:lnTo>
                  <a:lnTo>
                    <a:pt x="981976" y="0"/>
                  </a:lnTo>
                  <a:close/>
                </a:path>
                <a:path w="2126615" h="638810">
                  <a:moveTo>
                    <a:pt x="1039190" y="0"/>
                  </a:moveTo>
                  <a:lnTo>
                    <a:pt x="1029652" y="0"/>
                  </a:lnTo>
                  <a:lnTo>
                    <a:pt x="1029652" y="9537"/>
                  </a:lnTo>
                  <a:lnTo>
                    <a:pt x="1039190" y="9537"/>
                  </a:lnTo>
                  <a:lnTo>
                    <a:pt x="1039190" y="0"/>
                  </a:lnTo>
                  <a:close/>
                </a:path>
                <a:path w="2126615" h="638810">
                  <a:moveTo>
                    <a:pt x="1096391" y="0"/>
                  </a:moveTo>
                  <a:lnTo>
                    <a:pt x="1086853" y="0"/>
                  </a:lnTo>
                  <a:lnTo>
                    <a:pt x="1086853" y="9537"/>
                  </a:lnTo>
                  <a:lnTo>
                    <a:pt x="1096391" y="9537"/>
                  </a:lnTo>
                  <a:lnTo>
                    <a:pt x="1096391" y="0"/>
                  </a:lnTo>
                  <a:close/>
                </a:path>
                <a:path w="2126615" h="638810">
                  <a:moveTo>
                    <a:pt x="1153591" y="0"/>
                  </a:moveTo>
                  <a:lnTo>
                    <a:pt x="1144054" y="0"/>
                  </a:lnTo>
                  <a:lnTo>
                    <a:pt x="1144054" y="9537"/>
                  </a:lnTo>
                  <a:lnTo>
                    <a:pt x="1153591" y="9537"/>
                  </a:lnTo>
                  <a:lnTo>
                    <a:pt x="1153591" y="0"/>
                  </a:lnTo>
                  <a:close/>
                </a:path>
                <a:path w="2126615" h="638810">
                  <a:moveTo>
                    <a:pt x="1210792" y="0"/>
                  </a:moveTo>
                  <a:lnTo>
                    <a:pt x="1201254" y="0"/>
                  </a:lnTo>
                  <a:lnTo>
                    <a:pt x="1201254" y="9537"/>
                  </a:lnTo>
                  <a:lnTo>
                    <a:pt x="1210792" y="9537"/>
                  </a:lnTo>
                  <a:lnTo>
                    <a:pt x="1210792" y="0"/>
                  </a:lnTo>
                  <a:close/>
                </a:path>
                <a:path w="2126615" h="638810">
                  <a:moveTo>
                    <a:pt x="1267993" y="0"/>
                  </a:moveTo>
                  <a:lnTo>
                    <a:pt x="1258468" y="0"/>
                  </a:lnTo>
                  <a:lnTo>
                    <a:pt x="1258468" y="9537"/>
                  </a:lnTo>
                  <a:lnTo>
                    <a:pt x="1267993" y="9537"/>
                  </a:lnTo>
                  <a:lnTo>
                    <a:pt x="1267993" y="0"/>
                  </a:lnTo>
                  <a:close/>
                </a:path>
                <a:path w="2126615" h="638810">
                  <a:moveTo>
                    <a:pt x="1325206" y="0"/>
                  </a:moveTo>
                  <a:lnTo>
                    <a:pt x="1315669" y="0"/>
                  </a:lnTo>
                  <a:lnTo>
                    <a:pt x="1315669" y="9537"/>
                  </a:lnTo>
                  <a:lnTo>
                    <a:pt x="1325206" y="9537"/>
                  </a:lnTo>
                  <a:lnTo>
                    <a:pt x="1325206" y="0"/>
                  </a:lnTo>
                  <a:close/>
                </a:path>
                <a:path w="2126615" h="638810">
                  <a:moveTo>
                    <a:pt x="1382407" y="0"/>
                  </a:moveTo>
                  <a:lnTo>
                    <a:pt x="1372870" y="0"/>
                  </a:lnTo>
                  <a:lnTo>
                    <a:pt x="1372870" y="9537"/>
                  </a:lnTo>
                  <a:lnTo>
                    <a:pt x="1382407" y="9537"/>
                  </a:lnTo>
                  <a:lnTo>
                    <a:pt x="1382407" y="0"/>
                  </a:lnTo>
                  <a:close/>
                </a:path>
                <a:path w="2126615" h="638810">
                  <a:moveTo>
                    <a:pt x="1439608" y="0"/>
                  </a:moveTo>
                  <a:lnTo>
                    <a:pt x="1430070" y="0"/>
                  </a:lnTo>
                  <a:lnTo>
                    <a:pt x="1430070" y="9537"/>
                  </a:lnTo>
                  <a:lnTo>
                    <a:pt x="1439608" y="9537"/>
                  </a:lnTo>
                  <a:lnTo>
                    <a:pt x="1439608" y="0"/>
                  </a:lnTo>
                  <a:close/>
                </a:path>
                <a:path w="2126615" h="638810">
                  <a:moveTo>
                    <a:pt x="1496809" y="0"/>
                  </a:moveTo>
                  <a:lnTo>
                    <a:pt x="1487271" y="0"/>
                  </a:lnTo>
                  <a:lnTo>
                    <a:pt x="1487271" y="9537"/>
                  </a:lnTo>
                  <a:lnTo>
                    <a:pt x="1496809" y="9537"/>
                  </a:lnTo>
                  <a:lnTo>
                    <a:pt x="1496809" y="0"/>
                  </a:lnTo>
                  <a:close/>
                </a:path>
                <a:path w="2126615" h="638810">
                  <a:moveTo>
                    <a:pt x="1554010" y="0"/>
                  </a:moveTo>
                  <a:lnTo>
                    <a:pt x="1544485" y="0"/>
                  </a:lnTo>
                  <a:lnTo>
                    <a:pt x="1544485" y="9537"/>
                  </a:lnTo>
                  <a:lnTo>
                    <a:pt x="1554010" y="9537"/>
                  </a:lnTo>
                  <a:lnTo>
                    <a:pt x="1554010" y="0"/>
                  </a:lnTo>
                  <a:close/>
                </a:path>
                <a:path w="2126615" h="638810">
                  <a:moveTo>
                    <a:pt x="1611210" y="0"/>
                  </a:moveTo>
                  <a:lnTo>
                    <a:pt x="1601685" y="0"/>
                  </a:lnTo>
                  <a:lnTo>
                    <a:pt x="1601685" y="9537"/>
                  </a:lnTo>
                  <a:lnTo>
                    <a:pt x="1611210" y="9537"/>
                  </a:lnTo>
                  <a:lnTo>
                    <a:pt x="1611210" y="0"/>
                  </a:lnTo>
                  <a:close/>
                </a:path>
                <a:path w="2126615" h="638810">
                  <a:moveTo>
                    <a:pt x="1668424" y="0"/>
                  </a:moveTo>
                  <a:lnTo>
                    <a:pt x="1658886" y="0"/>
                  </a:lnTo>
                  <a:lnTo>
                    <a:pt x="1658886" y="9537"/>
                  </a:lnTo>
                  <a:lnTo>
                    <a:pt x="1668424" y="9537"/>
                  </a:lnTo>
                  <a:lnTo>
                    <a:pt x="1668424" y="0"/>
                  </a:lnTo>
                  <a:close/>
                </a:path>
                <a:path w="2126615" h="638810">
                  <a:moveTo>
                    <a:pt x="1725625" y="0"/>
                  </a:moveTo>
                  <a:lnTo>
                    <a:pt x="1716087" y="0"/>
                  </a:lnTo>
                  <a:lnTo>
                    <a:pt x="1716087" y="9537"/>
                  </a:lnTo>
                  <a:lnTo>
                    <a:pt x="1725625" y="9537"/>
                  </a:lnTo>
                  <a:lnTo>
                    <a:pt x="1725625" y="0"/>
                  </a:lnTo>
                  <a:close/>
                </a:path>
                <a:path w="2126615" h="638810">
                  <a:moveTo>
                    <a:pt x="1782826" y="0"/>
                  </a:moveTo>
                  <a:lnTo>
                    <a:pt x="1773288" y="0"/>
                  </a:lnTo>
                  <a:lnTo>
                    <a:pt x="1773288" y="9537"/>
                  </a:lnTo>
                  <a:lnTo>
                    <a:pt x="1782826" y="9537"/>
                  </a:lnTo>
                  <a:lnTo>
                    <a:pt x="1782826" y="0"/>
                  </a:lnTo>
                  <a:close/>
                </a:path>
                <a:path w="2126615" h="638810">
                  <a:moveTo>
                    <a:pt x="1840026" y="629170"/>
                  </a:moveTo>
                  <a:lnTo>
                    <a:pt x="1830501" y="629170"/>
                  </a:lnTo>
                  <a:lnTo>
                    <a:pt x="1830501" y="638708"/>
                  </a:lnTo>
                  <a:lnTo>
                    <a:pt x="1840026" y="638708"/>
                  </a:lnTo>
                  <a:lnTo>
                    <a:pt x="1840026" y="629170"/>
                  </a:lnTo>
                  <a:close/>
                </a:path>
                <a:path w="2126615" h="638810">
                  <a:moveTo>
                    <a:pt x="1840026" y="0"/>
                  </a:moveTo>
                  <a:lnTo>
                    <a:pt x="1830501" y="0"/>
                  </a:lnTo>
                  <a:lnTo>
                    <a:pt x="1830501" y="9537"/>
                  </a:lnTo>
                  <a:lnTo>
                    <a:pt x="1840026" y="9537"/>
                  </a:lnTo>
                  <a:lnTo>
                    <a:pt x="1840026" y="0"/>
                  </a:lnTo>
                  <a:close/>
                </a:path>
                <a:path w="2126615" h="638810">
                  <a:moveTo>
                    <a:pt x="1897227" y="629170"/>
                  </a:moveTo>
                  <a:lnTo>
                    <a:pt x="1887702" y="629170"/>
                  </a:lnTo>
                  <a:lnTo>
                    <a:pt x="1887702" y="638708"/>
                  </a:lnTo>
                  <a:lnTo>
                    <a:pt x="1897227" y="638708"/>
                  </a:lnTo>
                  <a:lnTo>
                    <a:pt x="1897227" y="629170"/>
                  </a:lnTo>
                  <a:close/>
                </a:path>
                <a:path w="2126615" h="638810">
                  <a:moveTo>
                    <a:pt x="1897227" y="0"/>
                  </a:moveTo>
                  <a:lnTo>
                    <a:pt x="1887702" y="0"/>
                  </a:lnTo>
                  <a:lnTo>
                    <a:pt x="1887702" y="9537"/>
                  </a:lnTo>
                  <a:lnTo>
                    <a:pt x="1897227" y="9537"/>
                  </a:lnTo>
                  <a:lnTo>
                    <a:pt x="1897227" y="0"/>
                  </a:lnTo>
                  <a:close/>
                </a:path>
                <a:path w="2126615" h="638810">
                  <a:moveTo>
                    <a:pt x="1954441" y="629170"/>
                  </a:moveTo>
                  <a:lnTo>
                    <a:pt x="1944903" y="629170"/>
                  </a:lnTo>
                  <a:lnTo>
                    <a:pt x="1944903" y="638708"/>
                  </a:lnTo>
                  <a:lnTo>
                    <a:pt x="1954441" y="638708"/>
                  </a:lnTo>
                  <a:lnTo>
                    <a:pt x="1954441" y="629170"/>
                  </a:lnTo>
                  <a:close/>
                </a:path>
                <a:path w="2126615" h="638810">
                  <a:moveTo>
                    <a:pt x="1954441" y="0"/>
                  </a:moveTo>
                  <a:lnTo>
                    <a:pt x="1944903" y="0"/>
                  </a:lnTo>
                  <a:lnTo>
                    <a:pt x="1944903" y="9537"/>
                  </a:lnTo>
                  <a:lnTo>
                    <a:pt x="1954441" y="9537"/>
                  </a:lnTo>
                  <a:lnTo>
                    <a:pt x="1954441" y="0"/>
                  </a:lnTo>
                  <a:close/>
                </a:path>
                <a:path w="2126615" h="638810">
                  <a:moveTo>
                    <a:pt x="2011641" y="629170"/>
                  </a:moveTo>
                  <a:lnTo>
                    <a:pt x="2002104" y="629170"/>
                  </a:lnTo>
                  <a:lnTo>
                    <a:pt x="2002104" y="638708"/>
                  </a:lnTo>
                  <a:lnTo>
                    <a:pt x="2011641" y="638708"/>
                  </a:lnTo>
                  <a:lnTo>
                    <a:pt x="2011641" y="629170"/>
                  </a:lnTo>
                  <a:close/>
                </a:path>
                <a:path w="2126615" h="638810">
                  <a:moveTo>
                    <a:pt x="2011641" y="0"/>
                  </a:moveTo>
                  <a:lnTo>
                    <a:pt x="2002104" y="0"/>
                  </a:lnTo>
                  <a:lnTo>
                    <a:pt x="2002104" y="9537"/>
                  </a:lnTo>
                  <a:lnTo>
                    <a:pt x="2011641" y="9537"/>
                  </a:lnTo>
                  <a:lnTo>
                    <a:pt x="2011641" y="0"/>
                  </a:lnTo>
                  <a:close/>
                </a:path>
                <a:path w="2126615" h="638810">
                  <a:moveTo>
                    <a:pt x="2068842" y="629170"/>
                  </a:moveTo>
                  <a:lnTo>
                    <a:pt x="2059305" y="629170"/>
                  </a:lnTo>
                  <a:lnTo>
                    <a:pt x="2059305" y="638708"/>
                  </a:lnTo>
                  <a:lnTo>
                    <a:pt x="2068842" y="638708"/>
                  </a:lnTo>
                  <a:lnTo>
                    <a:pt x="2068842" y="629170"/>
                  </a:lnTo>
                  <a:close/>
                </a:path>
                <a:path w="2126615" h="638810">
                  <a:moveTo>
                    <a:pt x="2068842" y="0"/>
                  </a:moveTo>
                  <a:lnTo>
                    <a:pt x="2059305" y="0"/>
                  </a:lnTo>
                  <a:lnTo>
                    <a:pt x="2059305" y="9537"/>
                  </a:lnTo>
                  <a:lnTo>
                    <a:pt x="2068842" y="9537"/>
                  </a:lnTo>
                  <a:lnTo>
                    <a:pt x="2068842" y="0"/>
                  </a:lnTo>
                  <a:close/>
                </a:path>
                <a:path w="2126615" h="638810">
                  <a:moveTo>
                    <a:pt x="2126043" y="629170"/>
                  </a:moveTo>
                  <a:lnTo>
                    <a:pt x="2116505" y="629170"/>
                  </a:lnTo>
                  <a:lnTo>
                    <a:pt x="2116505" y="638708"/>
                  </a:lnTo>
                  <a:lnTo>
                    <a:pt x="2126043" y="638708"/>
                  </a:lnTo>
                  <a:lnTo>
                    <a:pt x="2126043" y="629170"/>
                  </a:lnTo>
                  <a:close/>
                </a:path>
                <a:path w="2126615" h="638810">
                  <a:moveTo>
                    <a:pt x="2126043" y="0"/>
                  </a:moveTo>
                  <a:lnTo>
                    <a:pt x="2116505" y="0"/>
                  </a:lnTo>
                  <a:lnTo>
                    <a:pt x="2116505" y="9537"/>
                  </a:lnTo>
                  <a:lnTo>
                    <a:pt x="2126043" y="9537"/>
                  </a:lnTo>
                  <a:lnTo>
                    <a:pt x="2126043" y="0"/>
                  </a:lnTo>
                  <a:close/>
                </a:path>
              </a:pathLst>
            </a:custGeom>
            <a:solidFill>
              <a:srgbClr val="C7C6C3"/>
            </a:solidFill>
          </p:spPr>
          <p:txBody>
            <a:bodyPr wrap="square" lIns="0" tIns="0" rIns="0" bIns="0" rtlCol="0"/>
            <a:lstStyle/>
            <a:p>
              <a:endParaRPr/>
            </a:p>
          </p:txBody>
        </p:sp>
      </p:grpSp>
      <p:sp>
        <p:nvSpPr>
          <p:cNvPr id="120" name="object 120"/>
          <p:cNvSpPr txBox="1"/>
          <p:nvPr/>
        </p:nvSpPr>
        <p:spPr>
          <a:xfrm>
            <a:off x="7535617" y="5597123"/>
            <a:ext cx="76835" cy="163195"/>
          </a:xfrm>
          <a:prstGeom prst="rect">
            <a:avLst/>
          </a:prstGeom>
        </p:spPr>
        <p:txBody>
          <a:bodyPr vert="horz" wrap="square" lIns="0" tIns="12700" rIns="0" bIns="0" rtlCol="0">
            <a:spAutoFit/>
          </a:bodyPr>
          <a:lstStyle/>
          <a:p>
            <a:pPr>
              <a:lnSpc>
                <a:spcPct val="100000"/>
              </a:lnSpc>
              <a:spcBef>
                <a:spcPts val="100"/>
              </a:spcBef>
            </a:pPr>
            <a:r>
              <a:rPr sz="900" b="1" dirty="0">
                <a:solidFill>
                  <a:srgbClr val="605D5C"/>
                </a:solidFill>
                <a:latin typeface="Segoe UI Semibold"/>
                <a:cs typeface="Segoe UI Semibold"/>
              </a:rPr>
              <a:t>3</a:t>
            </a:r>
            <a:endParaRPr sz="900">
              <a:latin typeface="Segoe UI Semibold"/>
              <a:cs typeface="Segoe UI Semibold"/>
            </a:endParaRPr>
          </a:p>
        </p:txBody>
      </p:sp>
      <p:sp>
        <p:nvSpPr>
          <p:cNvPr id="121" name="object 121"/>
          <p:cNvSpPr txBox="1"/>
          <p:nvPr/>
        </p:nvSpPr>
        <p:spPr>
          <a:xfrm>
            <a:off x="7533382" y="4967954"/>
            <a:ext cx="78740" cy="163195"/>
          </a:xfrm>
          <a:prstGeom prst="rect">
            <a:avLst/>
          </a:prstGeom>
        </p:spPr>
        <p:txBody>
          <a:bodyPr vert="horz" wrap="square" lIns="0" tIns="12700" rIns="0" bIns="0" rtlCol="0">
            <a:spAutoFit/>
          </a:bodyPr>
          <a:lstStyle/>
          <a:p>
            <a:pPr>
              <a:lnSpc>
                <a:spcPct val="100000"/>
              </a:lnSpc>
              <a:spcBef>
                <a:spcPts val="100"/>
              </a:spcBef>
            </a:pPr>
            <a:r>
              <a:rPr sz="900" b="1" dirty="0">
                <a:solidFill>
                  <a:srgbClr val="605D5C"/>
                </a:solidFill>
                <a:latin typeface="Segoe UI Semibold"/>
                <a:cs typeface="Segoe UI Semibold"/>
              </a:rPr>
              <a:t>4</a:t>
            </a:r>
            <a:endParaRPr sz="900">
              <a:latin typeface="Segoe UI Semibold"/>
              <a:cs typeface="Segoe UI Semibold"/>
            </a:endParaRPr>
          </a:p>
        </p:txBody>
      </p:sp>
      <p:sp>
        <p:nvSpPr>
          <p:cNvPr id="122" name="object 122"/>
          <p:cNvSpPr txBox="1"/>
          <p:nvPr/>
        </p:nvSpPr>
        <p:spPr>
          <a:xfrm>
            <a:off x="7324725" y="3988877"/>
            <a:ext cx="1784350" cy="513080"/>
          </a:xfrm>
          <a:prstGeom prst="rect">
            <a:avLst/>
          </a:prstGeom>
        </p:spPr>
        <p:txBody>
          <a:bodyPr vert="horz" wrap="square" lIns="0" tIns="95885" rIns="0" bIns="0" rtlCol="0">
            <a:spAutoFit/>
          </a:bodyPr>
          <a:lstStyle/>
          <a:p>
            <a:pPr>
              <a:lnSpc>
                <a:spcPct val="100000"/>
              </a:lnSpc>
              <a:spcBef>
                <a:spcPts val="755"/>
              </a:spcBef>
            </a:pPr>
            <a:r>
              <a:rPr sz="1400" spc="-75" dirty="0">
                <a:latin typeface="Trebuchet MS"/>
                <a:cs typeface="Trebuchet MS"/>
              </a:rPr>
              <a:t>WorkLifeBalance</a:t>
            </a:r>
            <a:r>
              <a:rPr sz="1400" spc="-55" dirty="0">
                <a:latin typeface="Trebuchet MS"/>
                <a:cs typeface="Trebuchet MS"/>
              </a:rPr>
              <a:t> </a:t>
            </a:r>
            <a:r>
              <a:rPr sz="1400" spc="-75" dirty="0">
                <a:latin typeface="Trebuchet MS"/>
                <a:cs typeface="Trebuchet MS"/>
              </a:rPr>
              <a:t>by</a:t>
            </a:r>
            <a:r>
              <a:rPr sz="1400" spc="-50" dirty="0">
                <a:latin typeface="Trebuchet MS"/>
                <a:cs typeface="Trebuchet MS"/>
              </a:rPr>
              <a:t> </a:t>
            </a:r>
            <a:r>
              <a:rPr sz="1400" spc="-70" dirty="0">
                <a:latin typeface="Trebuchet MS"/>
                <a:cs typeface="Trebuchet MS"/>
              </a:rPr>
              <a:t>Year</a:t>
            </a:r>
            <a:endParaRPr sz="1400">
              <a:latin typeface="Trebuchet MS"/>
              <a:cs typeface="Trebuchet MS"/>
            </a:endParaRPr>
          </a:p>
          <a:p>
            <a:pPr marL="210820">
              <a:lnSpc>
                <a:spcPct val="100000"/>
              </a:lnSpc>
              <a:spcBef>
                <a:spcPts val="420"/>
              </a:spcBef>
            </a:pPr>
            <a:r>
              <a:rPr sz="900" b="1" dirty="0">
                <a:solidFill>
                  <a:srgbClr val="605D5C"/>
                </a:solidFill>
                <a:latin typeface="Segoe UI Semibold"/>
                <a:cs typeface="Segoe UI Semibold"/>
              </a:rPr>
              <a:t>5</a:t>
            </a:r>
            <a:endParaRPr sz="900">
              <a:latin typeface="Segoe UI Semibold"/>
              <a:cs typeface="Segoe UI Semibold"/>
            </a:endParaRPr>
          </a:p>
        </p:txBody>
      </p:sp>
      <p:sp>
        <p:nvSpPr>
          <p:cNvPr id="123" name="object 123"/>
          <p:cNvSpPr txBox="1"/>
          <p:nvPr/>
        </p:nvSpPr>
        <p:spPr>
          <a:xfrm>
            <a:off x="8636539" y="6486086"/>
            <a:ext cx="283210" cy="208915"/>
          </a:xfrm>
          <a:prstGeom prst="rect">
            <a:avLst/>
          </a:prstGeom>
        </p:spPr>
        <p:txBody>
          <a:bodyPr vert="horz" wrap="square" lIns="0" tIns="12700" rIns="0" bIns="0" rtlCol="0">
            <a:spAutoFit/>
          </a:bodyPr>
          <a:lstStyle/>
          <a:p>
            <a:pPr>
              <a:lnSpc>
                <a:spcPct val="100000"/>
              </a:lnSpc>
              <a:spcBef>
                <a:spcPts val="100"/>
              </a:spcBef>
            </a:pPr>
            <a:r>
              <a:rPr sz="1200" spc="-70" dirty="0">
                <a:latin typeface="Trebuchet MS"/>
                <a:cs typeface="Trebuchet MS"/>
              </a:rPr>
              <a:t>Year</a:t>
            </a:r>
            <a:endParaRPr sz="1200">
              <a:latin typeface="Trebuchet MS"/>
              <a:cs typeface="Trebuchet MS"/>
            </a:endParaRPr>
          </a:p>
        </p:txBody>
      </p:sp>
      <p:sp>
        <p:nvSpPr>
          <p:cNvPr id="124" name="object 124"/>
          <p:cNvSpPr txBox="1"/>
          <p:nvPr/>
        </p:nvSpPr>
        <p:spPr>
          <a:xfrm>
            <a:off x="7317279" y="4838516"/>
            <a:ext cx="178435" cy="1059815"/>
          </a:xfrm>
          <a:prstGeom prst="rect">
            <a:avLst/>
          </a:prstGeom>
        </p:spPr>
        <p:txBody>
          <a:bodyPr vert="vert270" wrap="square" lIns="0" tIns="0" rIns="0" bIns="0" rtlCol="0">
            <a:spAutoFit/>
          </a:bodyPr>
          <a:lstStyle/>
          <a:p>
            <a:pPr marL="12700">
              <a:lnSpc>
                <a:spcPts val="1275"/>
              </a:lnSpc>
            </a:pPr>
            <a:r>
              <a:rPr sz="1200" spc="-60" dirty="0">
                <a:latin typeface="Trebuchet MS"/>
                <a:cs typeface="Trebuchet MS"/>
              </a:rPr>
              <a:t>WorkLifeBalance</a:t>
            </a:r>
            <a:endParaRPr sz="1200">
              <a:latin typeface="Trebuchet MS"/>
              <a:cs typeface="Trebuchet MS"/>
            </a:endParaRPr>
          </a:p>
        </p:txBody>
      </p:sp>
      <p:sp>
        <p:nvSpPr>
          <p:cNvPr id="125" name="object 125"/>
          <p:cNvSpPr/>
          <p:nvPr/>
        </p:nvSpPr>
        <p:spPr>
          <a:xfrm>
            <a:off x="7789977" y="4424438"/>
            <a:ext cx="9525" cy="1897380"/>
          </a:xfrm>
          <a:custGeom>
            <a:avLst/>
            <a:gdLst/>
            <a:ahLst/>
            <a:cxnLst/>
            <a:rect l="l" t="t" r="r" b="b"/>
            <a:pathLst>
              <a:path w="9525" h="1897379">
                <a:moveTo>
                  <a:pt x="9525" y="1887512"/>
                </a:moveTo>
                <a:lnTo>
                  <a:pt x="0" y="1887512"/>
                </a:lnTo>
                <a:lnTo>
                  <a:pt x="0" y="1897037"/>
                </a:lnTo>
                <a:lnTo>
                  <a:pt x="9525" y="1897037"/>
                </a:lnTo>
                <a:lnTo>
                  <a:pt x="9525" y="1887512"/>
                </a:lnTo>
                <a:close/>
              </a:path>
              <a:path w="9525" h="1897379">
                <a:moveTo>
                  <a:pt x="9525" y="1830311"/>
                </a:moveTo>
                <a:lnTo>
                  <a:pt x="0" y="1830311"/>
                </a:lnTo>
                <a:lnTo>
                  <a:pt x="0" y="1839849"/>
                </a:lnTo>
                <a:lnTo>
                  <a:pt x="9525" y="1839849"/>
                </a:lnTo>
                <a:lnTo>
                  <a:pt x="9525" y="1830311"/>
                </a:lnTo>
                <a:close/>
              </a:path>
              <a:path w="9525" h="1897379">
                <a:moveTo>
                  <a:pt x="9525" y="1773110"/>
                </a:moveTo>
                <a:lnTo>
                  <a:pt x="0" y="1773110"/>
                </a:lnTo>
                <a:lnTo>
                  <a:pt x="0" y="1782648"/>
                </a:lnTo>
                <a:lnTo>
                  <a:pt x="9525" y="1782648"/>
                </a:lnTo>
                <a:lnTo>
                  <a:pt x="9525" y="1773110"/>
                </a:lnTo>
                <a:close/>
              </a:path>
              <a:path w="9525" h="1897379">
                <a:moveTo>
                  <a:pt x="9525" y="1715922"/>
                </a:moveTo>
                <a:lnTo>
                  <a:pt x="0" y="1715922"/>
                </a:lnTo>
                <a:lnTo>
                  <a:pt x="0" y="1725447"/>
                </a:lnTo>
                <a:lnTo>
                  <a:pt x="9525" y="1725447"/>
                </a:lnTo>
                <a:lnTo>
                  <a:pt x="9525" y="1715922"/>
                </a:lnTo>
                <a:close/>
              </a:path>
              <a:path w="9525" h="1897379">
                <a:moveTo>
                  <a:pt x="9525" y="1658721"/>
                </a:moveTo>
                <a:lnTo>
                  <a:pt x="0" y="1658721"/>
                </a:lnTo>
                <a:lnTo>
                  <a:pt x="0" y="1668259"/>
                </a:lnTo>
                <a:lnTo>
                  <a:pt x="9525" y="1668259"/>
                </a:lnTo>
                <a:lnTo>
                  <a:pt x="9525" y="1658721"/>
                </a:lnTo>
                <a:close/>
              </a:path>
              <a:path w="9525" h="1897379">
                <a:moveTo>
                  <a:pt x="9525" y="1601520"/>
                </a:moveTo>
                <a:lnTo>
                  <a:pt x="0" y="1601520"/>
                </a:lnTo>
                <a:lnTo>
                  <a:pt x="0" y="1611058"/>
                </a:lnTo>
                <a:lnTo>
                  <a:pt x="9525" y="1611058"/>
                </a:lnTo>
                <a:lnTo>
                  <a:pt x="9525" y="1601520"/>
                </a:lnTo>
                <a:close/>
              </a:path>
              <a:path w="9525" h="1897379">
                <a:moveTo>
                  <a:pt x="9525" y="1544332"/>
                </a:moveTo>
                <a:lnTo>
                  <a:pt x="0" y="1544332"/>
                </a:lnTo>
                <a:lnTo>
                  <a:pt x="0" y="1553857"/>
                </a:lnTo>
                <a:lnTo>
                  <a:pt x="9525" y="1553857"/>
                </a:lnTo>
                <a:lnTo>
                  <a:pt x="9525" y="1544332"/>
                </a:lnTo>
                <a:close/>
              </a:path>
              <a:path w="9525" h="1897379">
                <a:moveTo>
                  <a:pt x="9525" y="1487131"/>
                </a:moveTo>
                <a:lnTo>
                  <a:pt x="0" y="1487131"/>
                </a:lnTo>
                <a:lnTo>
                  <a:pt x="0" y="1496656"/>
                </a:lnTo>
                <a:lnTo>
                  <a:pt x="9525" y="1496656"/>
                </a:lnTo>
                <a:lnTo>
                  <a:pt x="9525" y="1487131"/>
                </a:lnTo>
                <a:close/>
              </a:path>
              <a:path w="9525" h="1897379">
                <a:moveTo>
                  <a:pt x="9525" y="1429931"/>
                </a:moveTo>
                <a:lnTo>
                  <a:pt x="0" y="1429931"/>
                </a:lnTo>
                <a:lnTo>
                  <a:pt x="0" y="1439468"/>
                </a:lnTo>
                <a:lnTo>
                  <a:pt x="9525" y="1439468"/>
                </a:lnTo>
                <a:lnTo>
                  <a:pt x="9525" y="1429931"/>
                </a:lnTo>
                <a:close/>
              </a:path>
              <a:path w="9525" h="1897379">
                <a:moveTo>
                  <a:pt x="9525" y="1372730"/>
                </a:moveTo>
                <a:lnTo>
                  <a:pt x="0" y="1372730"/>
                </a:lnTo>
                <a:lnTo>
                  <a:pt x="0" y="1382268"/>
                </a:lnTo>
                <a:lnTo>
                  <a:pt x="9525" y="1382268"/>
                </a:lnTo>
                <a:lnTo>
                  <a:pt x="9525" y="1372730"/>
                </a:lnTo>
                <a:close/>
              </a:path>
              <a:path w="9525" h="1897379">
                <a:moveTo>
                  <a:pt x="9525" y="1315542"/>
                </a:moveTo>
                <a:lnTo>
                  <a:pt x="0" y="1315542"/>
                </a:lnTo>
                <a:lnTo>
                  <a:pt x="0" y="1325067"/>
                </a:lnTo>
                <a:lnTo>
                  <a:pt x="9525" y="1325067"/>
                </a:lnTo>
                <a:lnTo>
                  <a:pt x="9525" y="1315542"/>
                </a:lnTo>
                <a:close/>
              </a:path>
              <a:path w="9525" h="1897379">
                <a:moveTo>
                  <a:pt x="9525" y="1258341"/>
                </a:moveTo>
                <a:lnTo>
                  <a:pt x="0" y="1258341"/>
                </a:lnTo>
                <a:lnTo>
                  <a:pt x="0" y="1267879"/>
                </a:lnTo>
                <a:lnTo>
                  <a:pt x="9525" y="1267879"/>
                </a:lnTo>
                <a:lnTo>
                  <a:pt x="9525" y="1258341"/>
                </a:lnTo>
                <a:close/>
              </a:path>
              <a:path w="9525" h="1897379">
                <a:moveTo>
                  <a:pt x="9525" y="1201140"/>
                </a:moveTo>
                <a:lnTo>
                  <a:pt x="0" y="1201140"/>
                </a:lnTo>
                <a:lnTo>
                  <a:pt x="0" y="1210678"/>
                </a:lnTo>
                <a:lnTo>
                  <a:pt x="9525" y="1210678"/>
                </a:lnTo>
                <a:lnTo>
                  <a:pt x="9525" y="1201140"/>
                </a:lnTo>
                <a:close/>
              </a:path>
              <a:path w="9525" h="1897379">
                <a:moveTo>
                  <a:pt x="9525" y="1143939"/>
                </a:moveTo>
                <a:lnTo>
                  <a:pt x="0" y="1143939"/>
                </a:lnTo>
                <a:lnTo>
                  <a:pt x="0" y="1153477"/>
                </a:lnTo>
                <a:lnTo>
                  <a:pt x="9525" y="1153477"/>
                </a:lnTo>
                <a:lnTo>
                  <a:pt x="9525" y="1143939"/>
                </a:lnTo>
                <a:close/>
              </a:path>
              <a:path w="9525" h="1897379">
                <a:moveTo>
                  <a:pt x="9525" y="1086751"/>
                </a:moveTo>
                <a:lnTo>
                  <a:pt x="0" y="1086751"/>
                </a:lnTo>
                <a:lnTo>
                  <a:pt x="0" y="1096276"/>
                </a:lnTo>
                <a:lnTo>
                  <a:pt x="9525" y="1096276"/>
                </a:lnTo>
                <a:lnTo>
                  <a:pt x="9525" y="1086751"/>
                </a:lnTo>
                <a:close/>
              </a:path>
              <a:path w="9525" h="1897379">
                <a:moveTo>
                  <a:pt x="9525" y="1029550"/>
                </a:moveTo>
                <a:lnTo>
                  <a:pt x="0" y="1029550"/>
                </a:lnTo>
                <a:lnTo>
                  <a:pt x="0" y="1039088"/>
                </a:lnTo>
                <a:lnTo>
                  <a:pt x="9525" y="1039088"/>
                </a:lnTo>
                <a:lnTo>
                  <a:pt x="9525" y="1029550"/>
                </a:lnTo>
                <a:close/>
              </a:path>
              <a:path w="9525" h="1897379">
                <a:moveTo>
                  <a:pt x="9525" y="972350"/>
                </a:moveTo>
                <a:lnTo>
                  <a:pt x="0" y="972350"/>
                </a:lnTo>
                <a:lnTo>
                  <a:pt x="0" y="981887"/>
                </a:lnTo>
                <a:lnTo>
                  <a:pt x="9525" y="981887"/>
                </a:lnTo>
                <a:lnTo>
                  <a:pt x="9525" y="972350"/>
                </a:lnTo>
                <a:close/>
              </a:path>
              <a:path w="9525" h="1897379">
                <a:moveTo>
                  <a:pt x="9525" y="915162"/>
                </a:moveTo>
                <a:lnTo>
                  <a:pt x="0" y="915162"/>
                </a:lnTo>
                <a:lnTo>
                  <a:pt x="0" y="924687"/>
                </a:lnTo>
                <a:lnTo>
                  <a:pt x="9525" y="924687"/>
                </a:lnTo>
                <a:lnTo>
                  <a:pt x="9525" y="915162"/>
                </a:lnTo>
                <a:close/>
              </a:path>
              <a:path w="9525" h="1897379">
                <a:moveTo>
                  <a:pt x="9525" y="857961"/>
                </a:moveTo>
                <a:lnTo>
                  <a:pt x="0" y="857961"/>
                </a:lnTo>
                <a:lnTo>
                  <a:pt x="0" y="867498"/>
                </a:lnTo>
                <a:lnTo>
                  <a:pt x="9525" y="867498"/>
                </a:lnTo>
                <a:lnTo>
                  <a:pt x="9525" y="857961"/>
                </a:lnTo>
                <a:close/>
              </a:path>
              <a:path w="9525" h="1897379">
                <a:moveTo>
                  <a:pt x="9525" y="800760"/>
                </a:moveTo>
                <a:lnTo>
                  <a:pt x="0" y="800760"/>
                </a:lnTo>
                <a:lnTo>
                  <a:pt x="0" y="810298"/>
                </a:lnTo>
                <a:lnTo>
                  <a:pt x="9525" y="810298"/>
                </a:lnTo>
                <a:lnTo>
                  <a:pt x="9525" y="800760"/>
                </a:lnTo>
                <a:close/>
              </a:path>
              <a:path w="9525" h="1897379">
                <a:moveTo>
                  <a:pt x="9525" y="743559"/>
                </a:moveTo>
                <a:lnTo>
                  <a:pt x="0" y="743559"/>
                </a:lnTo>
                <a:lnTo>
                  <a:pt x="0" y="753097"/>
                </a:lnTo>
                <a:lnTo>
                  <a:pt x="9525" y="753097"/>
                </a:lnTo>
                <a:lnTo>
                  <a:pt x="9525" y="743559"/>
                </a:lnTo>
                <a:close/>
              </a:path>
              <a:path w="9525" h="1897379">
                <a:moveTo>
                  <a:pt x="9525" y="686371"/>
                </a:moveTo>
                <a:lnTo>
                  <a:pt x="0" y="686371"/>
                </a:lnTo>
                <a:lnTo>
                  <a:pt x="0" y="695896"/>
                </a:lnTo>
                <a:lnTo>
                  <a:pt x="9525" y="695896"/>
                </a:lnTo>
                <a:lnTo>
                  <a:pt x="9525" y="686371"/>
                </a:lnTo>
                <a:close/>
              </a:path>
              <a:path w="9525" h="1897379">
                <a:moveTo>
                  <a:pt x="9525" y="629170"/>
                </a:moveTo>
                <a:lnTo>
                  <a:pt x="0" y="629170"/>
                </a:lnTo>
                <a:lnTo>
                  <a:pt x="0" y="638708"/>
                </a:lnTo>
                <a:lnTo>
                  <a:pt x="9525" y="638708"/>
                </a:lnTo>
                <a:lnTo>
                  <a:pt x="9525" y="629170"/>
                </a:lnTo>
                <a:close/>
              </a:path>
              <a:path w="9525" h="1897379">
                <a:moveTo>
                  <a:pt x="9525" y="571969"/>
                </a:moveTo>
                <a:lnTo>
                  <a:pt x="0" y="571969"/>
                </a:lnTo>
                <a:lnTo>
                  <a:pt x="0" y="581507"/>
                </a:lnTo>
                <a:lnTo>
                  <a:pt x="9525" y="581507"/>
                </a:lnTo>
                <a:lnTo>
                  <a:pt x="9525" y="571969"/>
                </a:lnTo>
                <a:close/>
              </a:path>
              <a:path w="9525" h="1897379">
                <a:moveTo>
                  <a:pt x="9525" y="514781"/>
                </a:moveTo>
                <a:lnTo>
                  <a:pt x="0" y="514781"/>
                </a:lnTo>
                <a:lnTo>
                  <a:pt x="0" y="524306"/>
                </a:lnTo>
                <a:lnTo>
                  <a:pt x="9525" y="524306"/>
                </a:lnTo>
                <a:lnTo>
                  <a:pt x="9525" y="514781"/>
                </a:lnTo>
                <a:close/>
              </a:path>
              <a:path w="9525" h="1897379">
                <a:moveTo>
                  <a:pt x="9525" y="457581"/>
                </a:moveTo>
                <a:lnTo>
                  <a:pt x="0" y="457581"/>
                </a:lnTo>
                <a:lnTo>
                  <a:pt x="0" y="467106"/>
                </a:lnTo>
                <a:lnTo>
                  <a:pt x="9525" y="467106"/>
                </a:lnTo>
                <a:lnTo>
                  <a:pt x="9525" y="457581"/>
                </a:lnTo>
                <a:close/>
              </a:path>
              <a:path w="9525" h="1897379">
                <a:moveTo>
                  <a:pt x="9525" y="400380"/>
                </a:moveTo>
                <a:lnTo>
                  <a:pt x="0" y="400380"/>
                </a:lnTo>
                <a:lnTo>
                  <a:pt x="0" y="409917"/>
                </a:lnTo>
                <a:lnTo>
                  <a:pt x="9525" y="409917"/>
                </a:lnTo>
                <a:lnTo>
                  <a:pt x="9525" y="400380"/>
                </a:lnTo>
                <a:close/>
              </a:path>
              <a:path w="9525" h="1897379">
                <a:moveTo>
                  <a:pt x="9525" y="343179"/>
                </a:moveTo>
                <a:lnTo>
                  <a:pt x="0" y="343179"/>
                </a:lnTo>
                <a:lnTo>
                  <a:pt x="0" y="352717"/>
                </a:lnTo>
                <a:lnTo>
                  <a:pt x="9525" y="352717"/>
                </a:lnTo>
                <a:lnTo>
                  <a:pt x="9525" y="343179"/>
                </a:lnTo>
                <a:close/>
              </a:path>
              <a:path w="9525" h="1897379">
                <a:moveTo>
                  <a:pt x="9525" y="285991"/>
                </a:moveTo>
                <a:lnTo>
                  <a:pt x="0" y="285991"/>
                </a:lnTo>
                <a:lnTo>
                  <a:pt x="0" y="295516"/>
                </a:lnTo>
                <a:lnTo>
                  <a:pt x="9525" y="295516"/>
                </a:lnTo>
                <a:lnTo>
                  <a:pt x="9525" y="285991"/>
                </a:lnTo>
                <a:close/>
              </a:path>
              <a:path w="9525" h="1897379">
                <a:moveTo>
                  <a:pt x="9525" y="228790"/>
                </a:moveTo>
                <a:lnTo>
                  <a:pt x="0" y="228790"/>
                </a:lnTo>
                <a:lnTo>
                  <a:pt x="0" y="238328"/>
                </a:lnTo>
                <a:lnTo>
                  <a:pt x="9525" y="238328"/>
                </a:lnTo>
                <a:lnTo>
                  <a:pt x="9525" y="228790"/>
                </a:lnTo>
                <a:close/>
              </a:path>
              <a:path w="9525" h="1897379">
                <a:moveTo>
                  <a:pt x="9525" y="171589"/>
                </a:moveTo>
                <a:lnTo>
                  <a:pt x="0" y="171589"/>
                </a:lnTo>
                <a:lnTo>
                  <a:pt x="0" y="181127"/>
                </a:lnTo>
                <a:lnTo>
                  <a:pt x="9525" y="181127"/>
                </a:lnTo>
                <a:lnTo>
                  <a:pt x="9525" y="171589"/>
                </a:lnTo>
                <a:close/>
              </a:path>
              <a:path w="9525" h="1897379">
                <a:moveTo>
                  <a:pt x="9525" y="114401"/>
                </a:moveTo>
                <a:lnTo>
                  <a:pt x="0" y="114401"/>
                </a:lnTo>
                <a:lnTo>
                  <a:pt x="0" y="123926"/>
                </a:lnTo>
                <a:lnTo>
                  <a:pt x="9525" y="123926"/>
                </a:lnTo>
                <a:lnTo>
                  <a:pt x="9525" y="114401"/>
                </a:lnTo>
                <a:close/>
              </a:path>
              <a:path w="9525" h="1897379">
                <a:moveTo>
                  <a:pt x="9525" y="57200"/>
                </a:moveTo>
                <a:lnTo>
                  <a:pt x="0" y="57200"/>
                </a:lnTo>
                <a:lnTo>
                  <a:pt x="0" y="66725"/>
                </a:lnTo>
                <a:lnTo>
                  <a:pt x="9525" y="66725"/>
                </a:lnTo>
                <a:lnTo>
                  <a:pt x="9525" y="57200"/>
                </a:lnTo>
                <a:close/>
              </a:path>
              <a:path w="9525" h="1897379">
                <a:moveTo>
                  <a:pt x="9525" y="0"/>
                </a:moveTo>
                <a:lnTo>
                  <a:pt x="0" y="0"/>
                </a:lnTo>
                <a:lnTo>
                  <a:pt x="0" y="9537"/>
                </a:lnTo>
                <a:lnTo>
                  <a:pt x="9525" y="9537"/>
                </a:lnTo>
                <a:lnTo>
                  <a:pt x="9525" y="0"/>
                </a:lnTo>
                <a:close/>
              </a:path>
            </a:pathLst>
          </a:custGeom>
          <a:solidFill>
            <a:srgbClr val="C7C6C3"/>
          </a:solidFill>
        </p:spPr>
        <p:txBody>
          <a:bodyPr wrap="square" lIns="0" tIns="0" rIns="0" bIns="0" rtlCol="0"/>
          <a:lstStyle/>
          <a:p>
            <a:endParaRPr/>
          </a:p>
        </p:txBody>
      </p:sp>
      <p:sp>
        <p:nvSpPr>
          <p:cNvPr id="126" name="object 126"/>
          <p:cNvSpPr txBox="1"/>
          <p:nvPr/>
        </p:nvSpPr>
        <p:spPr>
          <a:xfrm>
            <a:off x="7676502" y="6337374"/>
            <a:ext cx="249554" cy="163195"/>
          </a:xfrm>
          <a:prstGeom prst="rect">
            <a:avLst/>
          </a:prstGeom>
        </p:spPr>
        <p:txBody>
          <a:bodyPr vert="horz" wrap="square" lIns="0" tIns="12700" rIns="0" bIns="0" rtlCol="0">
            <a:spAutoFit/>
          </a:bodyPr>
          <a:lstStyle/>
          <a:p>
            <a:pPr>
              <a:lnSpc>
                <a:spcPct val="100000"/>
              </a:lnSpc>
              <a:spcBef>
                <a:spcPts val="100"/>
              </a:spcBef>
            </a:pPr>
            <a:r>
              <a:rPr sz="900" b="1" spc="-20" dirty="0">
                <a:solidFill>
                  <a:srgbClr val="605D5C"/>
                </a:solidFill>
                <a:latin typeface="Segoe UI Semibold"/>
                <a:cs typeface="Segoe UI Semibold"/>
              </a:rPr>
              <a:t>2015</a:t>
            </a:r>
            <a:endParaRPr sz="900">
              <a:latin typeface="Segoe UI Semibold"/>
              <a:cs typeface="Segoe UI Semibold"/>
            </a:endParaRPr>
          </a:p>
        </p:txBody>
      </p:sp>
      <p:sp>
        <p:nvSpPr>
          <p:cNvPr id="127" name="object 127"/>
          <p:cNvSpPr/>
          <p:nvPr/>
        </p:nvSpPr>
        <p:spPr>
          <a:xfrm>
            <a:off x="9192145" y="4424438"/>
            <a:ext cx="9525" cy="1897380"/>
          </a:xfrm>
          <a:custGeom>
            <a:avLst/>
            <a:gdLst/>
            <a:ahLst/>
            <a:cxnLst/>
            <a:rect l="l" t="t" r="r" b="b"/>
            <a:pathLst>
              <a:path w="9525" h="1897379">
                <a:moveTo>
                  <a:pt x="9525" y="1887512"/>
                </a:moveTo>
                <a:lnTo>
                  <a:pt x="0" y="1887512"/>
                </a:lnTo>
                <a:lnTo>
                  <a:pt x="0" y="1897037"/>
                </a:lnTo>
                <a:lnTo>
                  <a:pt x="9525" y="1897037"/>
                </a:lnTo>
                <a:lnTo>
                  <a:pt x="9525" y="1887512"/>
                </a:lnTo>
                <a:close/>
              </a:path>
              <a:path w="9525" h="1897379">
                <a:moveTo>
                  <a:pt x="9525" y="1830311"/>
                </a:moveTo>
                <a:lnTo>
                  <a:pt x="0" y="1830311"/>
                </a:lnTo>
                <a:lnTo>
                  <a:pt x="0" y="1839849"/>
                </a:lnTo>
                <a:lnTo>
                  <a:pt x="9525" y="1839849"/>
                </a:lnTo>
                <a:lnTo>
                  <a:pt x="9525" y="1830311"/>
                </a:lnTo>
                <a:close/>
              </a:path>
              <a:path w="9525" h="1897379">
                <a:moveTo>
                  <a:pt x="9525" y="1773110"/>
                </a:moveTo>
                <a:lnTo>
                  <a:pt x="0" y="1773110"/>
                </a:lnTo>
                <a:lnTo>
                  <a:pt x="0" y="1782648"/>
                </a:lnTo>
                <a:lnTo>
                  <a:pt x="9525" y="1782648"/>
                </a:lnTo>
                <a:lnTo>
                  <a:pt x="9525" y="1773110"/>
                </a:lnTo>
                <a:close/>
              </a:path>
              <a:path w="9525" h="1897379">
                <a:moveTo>
                  <a:pt x="9525" y="1715922"/>
                </a:moveTo>
                <a:lnTo>
                  <a:pt x="0" y="1715922"/>
                </a:lnTo>
                <a:lnTo>
                  <a:pt x="0" y="1725447"/>
                </a:lnTo>
                <a:lnTo>
                  <a:pt x="9525" y="1725447"/>
                </a:lnTo>
                <a:lnTo>
                  <a:pt x="9525" y="1715922"/>
                </a:lnTo>
                <a:close/>
              </a:path>
              <a:path w="9525" h="1897379">
                <a:moveTo>
                  <a:pt x="9525" y="1658721"/>
                </a:moveTo>
                <a:lnTo>
                  <a:pt x="0" y="1658721"/>
                </a:lnTo>
                <a:lnTo>
                  <a:pt x="0" y="1668259"/>
                </a:lnTo>
                <a:lnTo>
                  <a:pt x="9525" y="1668259"/>
                </a:lnTo>
                <a:lnTo>
                  <a:pt x="9525" y="1658721"/>
                </a:lnTo>
                <a:close/>
              </a:path>
              <a:path w="9525" h="1897379">
                <a:moveTo>
                  <a:pt x="9525" y="1601520"/>
                </a:moveTo>
                <a:lnTo>
                  <a:pt x="0" y="1601520"/>
                </a:lnTo>
                <a:lnTo>
                  <a:pt x="0" y="1611058"/>
                </a:lnTo>
                <a:lnTo>
                  <a:pt x="9525" y="1611058"/>
                </a:lnTo>
                <a:lnTo>
                  <a:pt x="9525" y="1601520"/>
                </a:lnTo>
                <a:close/>
              </a:path>
              <a:path w="9525" h="1897379">
                <a:moveTo>
                  <a:pt x="9525" y="1544332"/>
                </a:moveTo>
                <a:lnTo>
                  <a:pt x="0" y="1544332"/>
                </a:lnTo>
                <a:lnTo>
                  <a:pt x="0" y="1553857"/>
                </a:lnTo>
                <a:lnTo>
                  <a:pt x="9525" y="1553857"/>
                </a:lnTo>
                <a:lnTo>
                  <a:pt x="9525" y="1544332"/>
                </a:lnTo>
                <a:close/>
              </a:path>
              <a:path w="9525" h="1897379">
                <a:moveTo>
                  <a:pt x="9525" y="1487131"/>
                </a:moveTo>
                <a:lnTo>
                  <a:pt x="0" y="1487131"/>
                </a:lnTo>
                <a:lnTo>
                  <a:pt x="0" y="1496656"/>
                </a:lnTo>
                <a:lnTo>
                  <a:pt x="9525" y="1496656"/>
                </a:lnTo>
                <a:lnTo>
                  <a:pt x="9525" y="1487131"/>
                </a:lnTo>
                <a:close/>
              </a:path>
              <a:path w="9525" h="1897379">
                <a:moveTo>
                  <a:pt x="9525" y="1429931"/>
                </a:moveTo>
                <a:lnTo>
                  <a:pt x="0" y="1429931"/>
                </a:lnTo>
                <a:lnTo>
                  <a:pt x="0" y="1439468"/>
                </a:lnTo>
                <a:lnTo>
                  <a:pt x="9525" y="1439468"/>
                </a:lnTo>
                <a:lnTo>
                  <a:pt x="9525" y="1429931"/>
                </a:lnTo>
                <a:close/>
              </a:path>
              <a:path w="9525" h="1897379">
                <a:moveTo>
                  <a:pt x="9525" y="1372730"/>
                </a:moveTo>
                <a:lnTo>
                  <a:pt x="0" y="1372730"/>
                </a:lnTo>
                <a:lnTo>
                  <a:pt x="0" y="1382268"/>
                </a:lnTo>
                <a:lnTo>
                  <a:pt x="9525" y="1382268"/>
                </a:lnTo>
                <a:lnTo>
                  <a:pt x="9525" y="1372730"/>
                </a:lnTo>
                <a:close/>
              </a:path>
              <a:path w="9525" h="1897379">
                <a:moveTo>
                  <a:pt x="9525" y="1315542"/>
                </a:moveTo>
                <a:lnTo>
                  <a:pt x="0" y="1315542"/>
                </a:lnTo>
                <a:lnTo>
                  <a:pt x="0" y="1325067"/>
                </a:lnTo>
                <a:lnTo>
                  <a:pt x="9525" y="1325067"/>
                </a:lnTo>
                <a:lnTo>
                  <a:pt x="9525" y="1315542"/>
                </a:lnTo>
                <a:close/>
              </a:path>
              <a:path w="9525" h="1897379">
                <a:moveTo>
                  <a:pt x="9525" y="1258341"/>
                </a:moveTo>
                <a:lnTo>
                  <a:pt x="0" y="1258341"/>
                </a:lnTo>
                <a:lnTo>
                  <a:pt x="0" y="1267879"/>
                </a:lnTo>
                <a:lnTo>
                  <a:pt x="9525" y="1267879"/>
                </a:lnTo>
                <a:lnTo>
                  <a:pt x="9525" y="1258341"/>
                </a:lnTo>
                <a:close/>
              </a:path>
              <a:path w="9525" h="1897379">
                <a:moveTo>
                  <a:pt x="9525" y="1201140"/>
                </a:moveTo>
                <a:lnTo>
                  <a:pt x="0" y="1201140"/>
                </a:lnTo>
                <a:lnTo>
                  <a:pt x="0" y="1210678"/>
                </a:lnTo>
                <a:lnTo>
                  <a:pt x="9525" y="1210678"/>
                </a:lnTo>
                <a:lnTo>
                  <a:pt x="9525" y="1201140"/>
                </a:lnTo>
                <a:close/>
              </a:path>
              <a:path w="9525" h="1897379">
                <a:moveTo>
                  <a:pt x="9525" y="1143939"/>
                </a:moveTo>
                <a:lnTo>
                  <a:pt x="0" y="1143939"/>
                </a:lnTo>
                <a:lnTo>
                  <a:pt x="0" y="1153477"/>
                </a:lnTo>
                <a:lnTo>
                  <a:pt x="9525" y="1153477"/>
                </a:lnTo>
                <a:lnTo>
                  <a:pt x="9525" y="1143939"/>
                </a:lnTo>
                <a:close/>
              </a:path>
              <a:path w="9525" h="1897379">
                <a:moveTo>
                  <a:pt x="9525" y="1086751"/>
                </a:moveTo>
                <a:lnTo>
                  <a:pt x="0" y="1086751"/>
                </a:lnTo>
                <a:lnTo>
                  <a:pt x="0" y="1096276"/>
                </a:lnTo>
                <a:lnTo>
                  <a:pt x="9525" y="1096276"/>
                </a:lnTo>
                <a:lnTo>
                  <a:pt x="9525" y="1086751"/>
                </a:lnTo>
                <a:close/>
              </a:path>
              <a:path w="9525" h="1897379">
                <a:moveTo>
                  <a:pt x="9525" y="1029550"/>
                </a:moveTo>
                <a:lnTo>
                  <a:pt x="0" y="1029550"/>
                </a:lnTo>
                <a:lnTo>
                  <a:pt x="0" y="1039088"/>
                </a:lnTo>
                <a:lnTo>
                  <a:pt x="9525" y="1039088"/>
                </a:lnTo>
                <a:lnTo>
                  <a:pt x="9525" y="1029550"/>
                </a:lnTo>
                <a:close/>
              </a:path>
              <a:path w="9525" h="1897379">
                <a:moveTo>
                  <a:pt x="9525" y="972350"/>
                </a:moveTo>
                <a:lnTo>
                  <a:pt x="0" y="972350"/>
                </a:lnTo>
                <a:lnTo>
                  <a:pt x="0" y="981887"/>
                </a:lnTo>
                <a:lnTo>
                  <a:pt x="9525" y="981887"/>
                </a:lnTo>
                <a:lnTo>
                  <a:pt x="9525" y="972350"/>
                </a:lnTo>
                <a:close/>
              </a:path>
              <a:path w="9525" h="1897379">
                <a:moveTo>
                  <a:pt x="9525" y="915162"/>
                </a:moveTo>
                <a:lnTo>
                  <a:pt x="0" y="915162"/>
                </a:lnTo>
                <a:lnTo>
                  <a:pt x="0" y="924687"/>
                </a:lnTo>
                <a:lnTo>
                  <a:pt x="9525" y="924687"/>
                </a:lnTo>
                <a:lnTo>
                  <a:pt x="9525" y="915162"/>
                </a:lnTo>
                <a:close/>
              </a:path>
              <a:path w="9525" h="1897379">
                <a:moveTo>
                  <a:pt x="9525" y="857961"/>
                </a:moveTo>
                <a:lnTo>
                  <a:pt x="0" y="857961"/>
                </a:lnTo>
                <a:lnTo>
                  <a:pt x="0" y="867498"/>
                </a:lnTo>
                <a:lnTo>
                  <a:pt x="9525" y="867498"/>
                </a:lnTo>
                <a:lnTo>
                  <a:pt x="9525" y="857961"/>
                </a:lnTo>
                <a:close/>
              </a:path>
              <a:path w="9525" h="1897379">
                <a:moveTo>
                  <a:pt x="9525" y="800760"/>
                </a:moveTo>
                <a:lnTo>
                  <a:pt x="0" y="800760"/>
                </a:lnTo>
                <a:lnTo>
                  <a:pt x="0" y="810298"/>
                </a:lnTo>
                <a:lnTo>
                  <a:pt x="9525" y="810298"/>
                </a:lnTo>
                <a:lnTo>
                  <a:pt x="9525" y="800760"/>
                </a:lnTo>
                <a:close/>
              </a:path>
              <a:path w="9525" h="1897379">
                <a:moveTo>
                  <a:pt x="9525" y="743559"/>
                </a:moveTo>
                <a:lnTo>
                  <a:pt x="0" y="743559"/>
                </a:lnTo>
                <a:lnTo>
                  <a:pt x="0" y="753097"/>
                </a:lnTo>
                <a:lnTo>
                  <a:pt x="9525" y="753097"/>
                </a:lnTo>
                <a:lnTo>
                  <a:pt x="9525" y="743559"/>
                </a:lnTo>
                <a:close/>
              </a:path>
              <a:path w="9525" h="1897379">
                <a:moveTo>
                  <a:pt x="9525" y="686371"/>
                </a:moveTo>
                <a:lnTo>
                  <a:pt x="0" y="686371"/>
                </a:lnTo>
                <a:lnTo>
                  <a:pt x="0" y="695896"/>
                </a:lnTo>
                <a:lnTo>
                  <a:pt x="9525" y="695896"/>
                </a:lnTo>
                <a:lnTo>
                  <a:pt x="9525" y="686371"/>
                </a:lnTo>
                <a:close/>
              </a:path>
              <a:path w="9525" h="1897379">
                <a:moveTo>
                  <a:pt x="9525" y="629170"/>
                </a:moveTo>
                <a:lnTo>
                  <a:pt x="0" y="629170"/>
                </a:lnTo>
                <a:lnTo>
                  <a:pt x="0" y="638708"/>
                </a:lnTo>
                <a:lnTo>
                  <a:pt x="9525" y="638708"/>
                </a:lnTo>
                <a:lnTo>
                  <a:pt x="9525" y="629170"/>
                </a:lnTo>
                <a:close/>
              </a:path>
              <a:path w="9525" h="1897379">
                <a:moveTo>
                  <a:pt x="9525" y="571969"/>
                </a:moveTo>
                <a:lnTo>
                  <a:pt x="0" y="571969"/>
                </a:lnTo>
                <a:lnTo>
                  <a:pt x="0" y="581507"/>
                </a:lnTo>
                <a:lnTo>
                  <a:pt x="9525" y="581507"/>
                </a:lnTo>
                <a:lnTo>
                  <a:pt x="9525" y="571969"/>
                </a:lnTo>
                <a:close/>
              </a:path>
              <a:path w="9525" h="1897379">
                <a:moveTo>
                  <a:pt x="9525" y="514781"/>
                </a:moveTo>
                <a:lnTo>
                  <a:pt x="0" y="514781"/>
                </a:lnTo>
                <a:lnTo>
                  <a:pt x="0" y="524306"/>
                </a:lnTo>
                <a:lnTo>
                  <a:pt x="9525" y="524306"/>
                </a:lnTo>
                <a:lnTo>
                  <a:pt x="9525" y="514781"/>
                </a:lnTo>
                <a:close/>
              </a:path>
              <a:path w="9525" h="1897379">
                <a:moveTo>
                  <a:pt x="9525" y="457581"/>
                </a:moveTo>
                <a:lnTo>
                  <a:pt x="0" y="457581"/>
                </a:lnTo>
                <a:lnTo>
                  <a:pt x="0" y="467106"/>
                </a:lnTo>
                <a:lnTo>
                  <a:pt x="9525" y="467106"/>
                </a:lnTo>
                <a:lnTo>
                  <a:pt x="9525" y="457581"/>
                </a:lnTo>
                <a:close/>
              </a:path>
              <a:path w="9525" h="1897379">
                <a:moveTo>
                  <a:pt x="9525" y="400380"/>
                </a:moveTo>
                <a:lnTo>
                  <a:pt x="0" y="400380"/>
                </a:lnTo>
                <a:lnTo>
                  <a:pt x="0" y="409917"/>
                </a:lnTo>
                <a:lnTo>
                  <a:pt x="9525" y="409917"/>
                </a:lnTo>
                <a:lnTo>
                  <a:pt x="9525" y="400380"/>
                </a:lnTo>
                <a:close/>
              </a:path>
              <a:path w="9525" h="1897379">
                <a:moveTo>
                  <a:pt x="9525" y="343179"/>
                </a:moveTo>
                <a:lnTo>
                  <a:pt x="0" y="343179"/>
                </a:lnTo>
                <a:lnTo>
                  <a:pt x="0" y="352717"/>
                </a:lnTo>
                <a:lnTo>
                  <a:pt x="9525" y="352717"/>
                </a:lnTo>
                <a:lnTo>
                  <a:pt x="9525" y="343179"/>
                </a:lnTo>
                <a:close/>
              </a:path>
              <a:path w="9525" h="1897379">
                <a:moveTo>
                  <a:pt x="9525" y="285991"/>
                </a:moveTo>
                <a:lnTo>
                  <a:pt x="0" y="285991"/>
                </a:lnTo>
                <a:lnTo>
                  <a:pt x="0" y="295516"/>
                </a:lnTo>
                <a:lnTo>
                  <a:pt x="9525" y="295516"/>
                </a:lnTo>
                <a:lnTo>
                  <a:pt x="9525" y="285991"/>
                </a:lnTo>
                <a:close/>
              </a:path>
              <a:path w="9525" h="1897379">
                <a:moveTo>
                  <a:pt x="9525" y="228790"/>
                </a:moveTo>
                <a:lnTo>
                  <a:pt x="0" y="228790"/>
                </a:lnTo>
                <a:lnTo>
                  <a:pt x="0" y="238328"/>
                </a:lnTo>
                <a:lnTo>
                  <a:pt x="9525" y="238328"/>
                </a:lnTo>
                <a:lnTo>
                  <a:pt x="9525" y="228790"/>
                </a:lnTo>
                <a:close/>
              </a:path>
              <a:path w="9525" h="1897379">
                <a:moveTo>
                  <a:pt x="9525" y="171589"/>
                </a:moveTo>
                <a:lnTo>
                  <a:pt x="0" y="171589"/>
                </a:lnTo>
                <a:lnTo>
                  <a:pt x="0" y="181127"/>
                </a:lnTo>
                <a:lnTo>
                  <a:pt x="9525" y="181127"/>
                </a:lnTo>
                <a:lnTo>
                  <a:pt x="9525" y="171589"/>
                </a:lnTo>
                <a:close/>
              </a:path>
              <a:path w="9525" h="1897379">
                <a:moveTo>
                  <a:pt x="9525" y="114401"/>
                </a:moveTo>
                <a:lnTo>
                  <a:pt x="0" y="114401"/>
                </a:lnTo>
                <a:lnTo>
                  <a:pt x="0" y="123926"/>
                </a:lnTo>
                <a:lnTo>
                  <a:pt x="9525" y="123926"/>
                </a:lnTo>
                <a:lnTo>
                  <a:pt x="9525" y="114401"/>
                </a:lnTo>
                <a:close/>
              </a:path>
              <a:path w="9525" h="1897379">
                <a:moveTo>
                  <a:pt x="9525" y="57200"/>
                </a:moveTo>
                <a:lnTo>
                  <a:pt x="0" y="57200"/>
                </a:lnTo>
                <a:lnTo>
                  <a:pt x="0" y="66725"/>
                </a:lnTo>
                <a:lnTo>
                  <a:pt x="9525" y="66725"/>
                </a:lnTo>
                <a:lnTo>
                  <a:pt x="9525" y="57200"/>
                </a:lnTo>
                <a:close/>
              </a:path>
              <a:path w="9525" h="1897379">
                <a:moveTo>
                  <a:pt x="9525" y="0"/>
                </a:moveTo>
                <a:lnTo>
                  <a:pt x="0" y="0"/>
                </a:lnTo>
                <a:lnTo>
                  <a:pt x="0" y="9537"/>
                </a:lnTo>
                <a:lnTo>
                  <a:pt x="9525" y="9537"/>
                </a:lnTo>
                <a:lnTo>
                  <a:pt x="9525" y="0"/>
                </a:lnTo>
                <a:close/>
              </a:path>
            </a:pathLst>
          </a:custGeom>
          <a:solidFill>
            <a:srgbClr val="C7C6C3"/>
          </a:solidFill>
        </p:spPr>
        <p:txBody>
          <a:bodyPr wrap="square" lIns="0" tIns="0" rIns="0" bIns="0" rtlCol="0"/>
          <a:lstStyle/>
          <a:p>
            <a:endParaRPr/>
          </a:p>
        </p:txBody>
      </p:sp>
      <p:sp>
        <p:nvSpPr>
          <p:cNvPr id="128" name="object 128"/>
          <p:cNvSpPr txBox="1"/>
          <p:nvPr/>
        </p:nvSpPr>
        <p:spPr>
          <a:xfrm>
            <a:off x="9069920" y="6337374"/>
            <a:ext cx="267335" cy="163195"/>
          </a:xfrm>
          <a:prstGeom prst="rect">
            <a:avLst/>
          </a:prstGeom>
        </p:spPr>
        <p:txBody>
          <a:bodyPr vert="horz" wrap="square" lIns="0" tIns="12700" rIns="0" bIns="0" rtlCol="0">
            <a:spAutoFit/>
          </a:bodyPr>
          <a:lstStyle/>
          <a:p>
            <a:pPr>
              <a:lnSpc>
                <a:spcPct val="100000"/>
              </a:lnSpc>
              <a:spcBef>
                <a:spcPts val="100"/>
              </a:spcBef>
            </a:pPr>
            <a:r>
              <a:rPr sz="900" b="1" spc="-20" dirty="0">
                <a:solidFill>
                  <a:srgbClr val="605D5C"/>
                </a:solidFill>
                <a:latin typeface="Segoe UI Semibold"/>
                <a:cs typeface="Segoe UI Semibold"/>
              </a:rPr>
              <a:t>2020</a:t>
            </a:r>
            <a:endParaRPr sz="900">
              <a:latin typeface="Segoe UI Semibold"/>
              <a:cs typeface="Segoe UI Semibold"/>
            </a:endParaRPr>
          </a:p>
        </p:txBody>
      </p:sp>
      <p:sp>
        <p:nvSpPr>
          <p:cNvPr id="129" name="object 129"/>
          <p:cNvSpPr/>
          <p:nvPr/>
        </p:nvSpPr>
        <p:spPr>
          <a:xfrm>
            <a:off x="7789977" y="4424433"/>
            <a:ext cx="1964055" cy="1887855"/>
          </a:xfrm>
          <a:custGeom>
            <a:avLst/>
            <a:gdLst/>
            <a:ahLst/>
            <a:cxnLst/>
            <a:rect l="l" t="t" r="r" b="b"/>
            <a:pathLst>
              <a:path w="1964054" h="1887854">
                <a:moveTo>
                  <a:pt x="0" y="1887508"/>
                </a:moveTo>
                <a:lnTo>
                  <a:pt x="280280" y="1887508"/>
                </a:lnTo>
                <a:lnTo>
                  <a:pt x="561328" y="629169"/>
                </a:lnTo>
                <a:lnTo>
                  <a:pt x="841609" y="0"/>
                </a:lnTo>
                <a:lnTo>
                  <a:pt x="1121889" y="0"/>
                </a:lnTo>
                <a:lnTo>
                  <a:pt x="1402169" y="1887508"/>
                </a:lnTo>
                <a:lnTo>
                  <a:pt x="1683218" y="0"/>
                </a:lnTo>
                <a:lnTo>
                  <a:pt x="1963498" y="1887508"/>
                </a:lnTo>
              </a:path>
            </a:pathLst>
          </a:custGeom>
          <a:ln w="28600">
            <a:solidFill>
              <a:srgbClr val="FFA200"/>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20" dirty="0">
                <a:solidFill>
                  <a:srgbClr val="FFFFFF"/>
                </a:solidFill>
                <a:latin typeface="Segoe UI"/>
                <a:cs typeface="Segoe UI"/>
              </a:rPr>
              <a:t> </a:t>
            </a:r>
            <a:r>
              <a:rPr sz="900" dirty="0">
                <a:solidFill>
                  <a:srgbClr val="FFFFFF"/>
                </a:solidFill>
                <a:latin typeface="Segoe UI"/>
                <a:cs typeface="Segoe UI"/>
              </a:rPr>
              <a:t>BI</a:t>
            </a:r>
            <a:r>
              <a:rPr sz="900" spc="-15" dirty="0">
                <a:solidFill>
                  <a:srgbClr val="FFFFFF"/>
                </a:solidFill>
                <a:latin typeface="Segoe UI"/>
                <a:cs typeface="Segoe UI"/>
              </a:rPr>
              <a:t> </a:t>
            </a:r>
            <a:r>
              <a:rPr sz="900" spc="-1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1085850"/>
            <a:ext cx="12192000" cy="6000750"/>
          </a:xfrm>
          <a:custGeom>
            <a:avLst/>
            <a:gdLst/>
            <a:ahLst/>
            <a:cxnLst/>
            <a:rect l="l" t="t" r="r" b="b"/>
            <a:pathLst>
              <a:path w="12192000" h="6000750">
                <a:moveTo>
                  <a:pt x="0" y="6000750"/>
                </a:moveTo>
                <a:lnTo>
                  <a:pt x="12192000" y="6000750"/>
                </a:lnTo>
                <a:lnTo>
                  <a:pt x="12192000" y="0"/>
                </a:lnTo>
                <a:lnTo>
                  <a:pt x="0" y="0"/>
                </a:lnTo>
                <a:lnTo>
                  <a:pt x="0" y="6000750"/>
                </a:lnTo>
                <a:close/>
              </a:path>
            </a:pathLst>
          </a:custGeom>
          <a:solidFill>
            <a:srgbClr val="F6F6FB"/>
          </a:solidFill>
        </p:spPr>
        <p:txBody>
          <a:bodyPr wrap="square" lIns="0" tIns="0" rIns="0" bIns="0" rtlCol="0"/>
          <a:lstStyle/>
          <a:p>
            <a:endParaRPr/>
          </a:p>
        </p:txBody>
      </p:sp>
      <p:sp>
        <p:nvSpPr>
          <p:cNvPr id="4" name="object 4"/>
          <p:cNvSpPr/>
          <p:nvPr/>
        </p:nvSpPr>
        <p:spPr>
          <a:xfrm>
            <a:off x="550068" y="1252537"/>
            <a:ext cx="1790700" cy="1314450"/>
          </a:xfrm>
          <a:custGeom>
            <a:avLst/>
            <a:gdLst/>
            <a:ahLst/>
            <a:cxnLst/>
            <a:rect l="l" t="t" r="r" b="b"/>
            <a:pathLst>
              <a:path w="1790700" h="1314450">
                <a:moveTo>
                  <a:pt x="1790700" y="1314450"/>
                </a:moveTo>
                <a:lnTo>
                  <a:pt x="0" y="1314450"/>
                </a:lnTo>
                <a:lnTo>
                  <a:pt x="0" y="0"/>
                </a:lnTo>
                <a:lnTo>
                  <a:pt x="1790700" y="0"/>
                </a:lnTo>
                <a:lnTo>
                  <a:pt x="1790700" y="1314450"/>
                </a:lnTo>
                <a:close/>
              </a:path>
            </a:pathLst>
          </a:custGeom>
          <a:solidFill>
            <a:srgbClr val="FFF7F0"/>
          </a:solidFill>
        </p:spPr>
        <p:txBody>
          <a:bodyPr wrap="square" lIns="0" tIns="0" rIns="0" bIns="0" rtlCol="0"/>
          <a:lstStyle/>
          <a:p>
            <a:endParaRPr/>
          </a:p>
        </p:txBody>
      </p:sp>
      <p:sp>
        <p:nvSpPr>
          <p:cNvPr id="5" name="object 5"/>
          <p:cNvSpPr txBox="1"/>
          <p:nvPr/>
        </p:nvSpPr>
        <p:spPr>
          <a:xfrm>
            <a:off x="872295" y="1411294"/>
            <a:ext cx="1146175" cy="913130"/>
          </a:xfrm>
          <a:prstGeom prst="rect">
            <a:avLst/>
          </a:prstGeom>
        </p:spPr>
        <p:txBody>
          <a:bodyPr vert="horz" wrap="square" lIns="0" tIns="128905" rIns="0" bIns="0" rtlCol="0">
            <a:spAutoFit/>
          </a:bodyPr>
          <a:lstStyle/>
          <a:p>
            <a:pPr marL="12700">
              <a:lnSpc>
                <a:spcPct val="100000"/>
              </a:lnSpc>
              <a:spcBef>
                <a:spcPts val="1015"/>
              </a:spcBef>
            </a:pPr>
            <a:r>
              <a:rPr sz="3600" b="1" spc="-10" dirty="0">
                <a:solidFill>
                  <a:srgbClr val="252423"/>
                </a:solidFill>
                <a:latin typeface="Segoe UI Semibold"/>
                <a:cs typeface="Segoe UI Semibold"/>
              </a:rPr>
              <a:t>16.1%</a:t>
            </a:r>
            <a:endParaRPr sz="3600">
              <a:latin typeface="Segoe UI Semibold"/>
              <a:cs typeface="Segoe UI Semibold"/>
            </a:endParaRPr>
          </a:p>
          <a:p>
            <a:pPr marL="20320">
              <a:lnSpc>
                <a:spcPct val="100000"/>
              </a:lnSpc>
              <a:spcBef>
                <a:spcPts val="310"/>
              </a:spcBef>
            </a:pPr>
            <a:r>
              <a:rPr sz="1200" b="1" dirty="0">
                <a:solidFill>
                  <a:srgbClr val="605D5C"/>
                </a:solidFill>
                <a:latin typeface="Segoe UI Semibold"/>
                <a:cs typeface="Segoe UI Semibold"/>
              </a:rPr>
              <a:t>%</a:t>
            </a:r>
            <a:r>
              <a:rPr sz="1200" b="1" spc="-20" dirty="0">
                <a:solidFill>
                  <a:srgbClr val="605D5C"/>
                </a:solidFill>
                <a:latin typeface="Segoe UI Semibold"/>
                <a:cs typeface="Segoe UI Semibold"/>
              </a:rPr>
              <a:t> </a:t>
            </a:r>
            <a:r>
              <a:rPr sz="1200" b="1" dirty="0">
                <a:solidFill>
                  <a:srgbClr val="605D5C"/>
                </a:solidFill>
                <a:latin typeface="Segoe UI Semibold"/>
                <a:cs typeface="Segoe UI Semibold"/>
              </a:rPr>
              <a:t>Attrition</a:t>
            </a:r>
            <a:r>
              <a:rPr sz="1200" b="1" spc="-10" dirty="0">
                <a:solidFill>
                  <a:srgbClr val="605D5C"/>
                </a:solidFill>
                <a:latin typeface="Segoe UI Semibold"/>
                <a:cs typeface="Segoe UI Semibold"/>
              </a:rPr>
              <a:t> </a:t>
            </a:r>
            <a:r>
              <a:rPr sz="1200" b="1" spc="-20" dirty="0">
                <a:solidFill>
                  <a:srgbClr val="605D5C"/>
                </a:solidFill>
                <a:latin typeface="Segoe UI Semibold"/>
                <a:cs typeface="Segoe UI Semibold"/>
              </a:rPr>
              <a:t>Rate</a:t>
            </a:r>
            <a:endParaRPr sz="1200">
              <a:latin typeface="Segoe UI Semibold"/>
              <a:cs typeface="Segoe UI Semibold"/>
            </a:endParaRPr>
          </a:p>
        </p:txBody>
      </p:sp>
      <p:sp>
        <p:nvSpPr>
          <p:cNvPr id="6" name="object 6"/>
          <p:cNvSpPr/>
          <p:nvPr/>
        </p:nvSpPr>
        <p:spPr>
          <a:xfrm>
            <a:off x="395287" y="3169443"/>
            <a:ext cx="4314825" cy="3743325"/>
          </a:xfrm>
          <a:custGeom>
            <a:avLst/>
            <a:gdLst/>
            <a:ahLst/>
            <a:cxnLst/>
            <a:rect l="l" t="t" r="r" b="b"/>
            <a:pathLst>
              <a:path w="4314825" h="3743325">
                <a:moveTo>
                  <a:pt x="4314825" y="3743325"/>
                </a:moveTo>
                <a:lnTo>
                  <a:pt x="0" y="3743325"/>
                </a:lnTo>
                <a:lnTo>
                  <a:pt x="0" y="0"/>
                </a:lnTo>
                <a:lnTo>
                  <a:pt x="4314825" y="0"/>
                </a:lnTo>
                <a:lnTo>
                  <a:pt x="4314825" y="3743325"/>
                </a:lnTo>
                <a:close/>
              </a:path>
            </a:pathLst>
          </a:custGeom>
          <a:solidFill>
            <a:srgbClr val="FFF7F0"/>
          </a:solidFill>
        </p:spPr>
        <p:txBody>
          <a:bodyPr wrap="square" lIns="0" tIns="0" rIns="0" bIns="0" rtlCol="0"/>
          <a:lstStyle/>
          <a:p>
            <a:endParaRPr/>
          </a:p>
        </p:txBody>
      </p:sp>
      <p:sp>
        <p:nvSpPr>
          <p:cNvPr id="7" name="object 7"/>
          <p:cNvSpPr txBox="1"/>
          <p:nvPr/>
        </p:nvSpPr>
        <p:spPr>
          <a:xfrm>
            <a:off x="430212" y="3131407"/>
            <a:ext cx="2613660" cy="238760"/>
          </a:xfrm>
          <a:prstGeom prst="rect">
            <a:avLst/>
          </a:prstGeom>
        </p:spPr>
        <p:txBody>
          <a:bodyPr vert="horz" wrap="square" lIns="0" tIns="12700" rIns="0" bIns="0" rtlCol="0">
            <a:spAutoFit/>
          </a:bodyPr>
          <a:lstStyle/>
          <a:p>
            <a:pPr marL="12700">
              <a:lnSpc>
                <a:spcPct val="100000"/>
              </a:lnSpc>
              <a:spcBef>
                <a:spcPts val="100"/>
              </a:spcBef>
            </a:pPr>
            <a:r>
              <a:rPr sz="1400" spc="-95" dirty="0">
                <a:latin typeface="Trebuchet MS"/>
                <a:cs typeface="Trebuchet MS"/>
              </a:rPr>
              <a:t>Attrition</a:t>
            </a:r>
            <a:r>
              <a:rPr sz="1400" spc="-55" dirty="0">
                <a:latin typeface="Trebuchet MS"/>
                <a:cs typeface="Trebuchet MS"/>
              </a:rPr>
              <a:t> </a:t>
            </a:r>
            <a:r>
              <a:rPr sz="1400" spc="-75" dirty="0">
                <a:latin typeface="Trebuchet MS"/>
                <a:cs typeface="Trebuchet MS"/>
              </a:rPr>
              <a:t>by</a:t>
            </a:r>
            <a:r>
              <a:rPr sz="1400" spc="-55" dirty="0">
                <a:latin typeface="Trebuchet MS"/>
                <a:cs typeface="Trebuchet MS"/>
              </a:rPr>
              <a:t> </a:t>
            </a:r>
            <a:r>
              <a:rPr sz="1400" spc="-95" dirty="0">
                <a:latin typeface="Trebuchet MS"/>
                <a:cs typeface="Trebuchet MS"/>
              </a:rPr>
              <a:t>Department</a:t>
            </a:r>
            <a:r>
              <a:rPr sz="1400" spc="-55" dirty="0">
                <a:latin typeface="Trebuchet MS"/>
                <a:cs typeface="Trebuchet MS"/>
              </a:rPr>
              <a:t> </a:t>
            </a:r>
            <a:r>
              <a:rPr sz="1400" spc="-90" dirty="0">
                <a:latin typeface="Trebuchet MS"/>
                <a:cs typeface="Trebuchet MS"/>
              </a:rPr>
              <a:t>and</a:t>
            </a:r>
            <a:r>
              <a:rPr sz="1400" spc="-50" dirty="0">
                <a:latin typeface="Trebuchet MS"/>
                <a:cs typeface="Trebuchet MS"/>
              </a:rPr>
              <a:t> </a:t>
            </a:r>
            <a:r>
              <a:rPr sz="1400" spc="-55" dirty="0">
                <a:latin typeface="Trebuchet MS"/>
                <a:cs typeface="Trebuchet MS"/>
              </a:rPr>
              <a:t>position</a:t>
            </a:r>
            <a:endParaRPr sz="1400">
              <a:latin typeface="Trebuchet MS"/>
              <a:cs typeface="Trebuchet MS"/>
            </a:endParaRPr>
          </a:p>
        </p:txBody>
      </p:sp>
      <p:grpSp>
        <p:nvGrpSpPr>
          <p:cNvPr id="8" name="object 8"/>
          <p:cNvGrpSpPr/>
          <p:nvPr/>
        </p:nvGrpSpPr>
        <p:grpSpPr>
          <a:xfrm>
            <a:off x="975266" y="3778031"/>
            <a:ext cx="2524760" cy="2518410"/>
            <a:chOff x="975266" y="3778031"/>
            <a:chExt cx="2524760" cy="2518410"/>
          </a:xfrm>
        </p:grpSpPr>
        <p:sp>
          <p:nvSpPr>
            <p:cNvPr id="9" name="object 9"/>
            <p:cNvSpPr/>
            <p:nvPr/>
          </p:nvSpPr>
          <p:spPr>
            <a:xfrm>
              <a:off x="975258" y="4684915"/>
              <a:ext cx="2414270" cy="1611630"/>
            </a:xfrm>
            <a:custGeom>
              <a:avLst/>
              <a:gdLst/>
              <a:ahLst/>
              <a:cxnLst/>
              <a:rect l="l" t="t" r="r" b="b"/>
              <a:pathLst>
                <a:path w="2414270" h="1611629">
                  <a:moveTo>
                    <a:pt x="9537" y="1601609"/>
                  </a:moveTo>
                  <a:lnTo>
                    <a:pt x="0" y="1601609"/>
                  </a:lnTo>
                  <a:lnTo>
                    <a:pt x="0" y="1611122"/>
                  </a:lnTo>
                  <a:lnTo>
                    <a:pt x="9537" y="1611122"/>
                  </a:lnTo>
                  <a:lnTo>
                    <a:pt x="9537" y="1601609"/>
                  </a:lnTo>
                  <a:close/>
                </a:path>
                <a:path w="2414270" h="1611629">
                  <a:moveTo>
                    <a:pt x="9537" y="800798"/>
                  </a:moveTo>
                  <a:lnTo>
                    <a:pt x="0" y="800798"/>
                  </a:lnTo>
                  <a:lnTo>
                    <a:pt x="0" y="810323"/>
                  </a:lnTo>
                  <a:lnTo>
                    <a:pt x="9537" y="810323"/>
                  </a:lnTo>
                  <a:lnTo>
                    <a:pt x="9537" y="800798"/>
                  </a:lnTo>
                  <a:close/>
                </a:path>
                <a:path w="2414270" h="1611629">
                  <a:moveTo>
                    <a:pt x="9537" y="0"/>
                  </a:moveTo>
                  <a:lnTo>
                    <a:pt x="0" y="0"/>
                  </a:lnTo>
                  <a:lnTo>
                    <a:pt x="0" y="9512"/>
                  </a:lnTo>
                  <a:lnTo>
                    <a:pt x="9537" y="9512"/>
                  </a:lnTo>
                  <a:lnTo>
                    <a:pt x="9537" y="0"/>
                  </a:lnTo>
                  <a:close/>
                </a:path>
                <a:path w="2414270" h="1611629">
                  <a:moveTo>
                    <a:pt x="66789" y="1601609"/>
                  </a:moveTo>
                  <a:lnTo>
                    <a:pt x="57238" y="1601609"/>
                  </a:lnTo>
                  <a:lnTo>
                    <a:pt x="57238" y="1611122"/>
                  </a:lnTo>
                  <a:lnTo>
                    <a:pt x="66789" y="1611122"/>
                  </a:lnTo>
                  <a:lnTo>
                    <a:pt x="66789" y="1601609"/>
                  </a:lnTo>
                  <a:close/>
                </a:path>
                <a:path w="2414270" h="1611629">
                  <a:moveTo>
                    <a:pt x="66789" y="800798"/>
                  </a:moveTo>
                  <a:lnTo>
                    <a:pt x="57238" y="800798"/>
                  </a:lnTo>
                  <a:lnTo>
                    <a:pt x="57238" y="810323"/>
                  </a:lnTo>
                  <a:lnTo>
                    <a:pt x="66789" y="810323"/>
                  </a:lnTo>
                  <a:lnTo>
                    <a:pt x="66789" y="800798"/>
                  </a:lnTo>
                  <a:close/>
                </a:path>
                <a:path w="2414270" h="1611629">
                  <a:moveTo>
                    <a:pt x="66789" y="0"/>
                  </a:moveTo>
                  <a:lnTo>
                    <a:pt x="57238" y="0"/>
                  </a:lnTo>
                  <a:lnTo>
                    <a:pt x="57238" y="9512"/>
                  </a:lnTo>
                  <a:lnTo>
                    <a:pt x="66789" y="9512"/>
                  </a:lnTo>
                  <a:lnTo>
                    <a:pt x="66789" y="0"/>
                  </a:lnTo>
                  <a:close/>
                </a:path>
                <a:path w="2414270" h="1611629">
                  <a:moveTo>
                    <a:pt x="124028" y="1601609"/>
                  </a:moveTo>
                  <a:lnTo>
                    <a:pt x="114490" y="1601609"/>
                  </a:lnTo>
                  <a:lnTo>
                    <a:pt x="114490" y="1611122"/>
                  </a:lnTo>
                  <a:lnTo>
                    <a:pt x="124028" y="1611122"/>
                  </a:lnTo>
                  <a:lnTo>
                    <a:pt x="124028" y="1601609"/>
                  </a:lnTo>
                  <a:close/>
                </a:path>
                <a:path w="2414270" h="1611629">
                  <a:moveTo>
                    <a:pt x="124028" y="800798"/>
                  </a:moveTo>
                  <a:lnTo>
                    <a:pt x="114490" y="800798"/>
                  </a:lnTo>
                  <a:lnTo>
                    <a:pt x="114490" y="810323"/>
                  </a:lnTo>
                  <a:lnTo>
                    <a:pt x="124028" y="810323"/>
                  </a:lnTo>
                  <a:lnTo>
                    <a:pt x="124028" y="800798"/>
                  </a:lnTo>
                  <a:close/>
                </a:path>
                <a:path w="2414270" h="1611629">
                  <a:moveTo>
                    <a:pt x="124028" y="0"/>
                  </a:moveTo>
                  <a:lnTo>
                    <a:pt x="114490" y="0"/>
                  </a:lnTo>
                  <a:lnTo>
                    <a:pt x="114490" y="9512"/>
                  </a:lnTo>
                  <a:lnTo>
                    <a:pt x="124028" y="9512"/>
                  </a:lnTo>
                  <a:lnTo>
                    <a:pt x="124028" y="0"/>
                  </a:lnTo>
                  <a:close/>
                </a:path>
                <a:path w="2414270" h="1611629">
                  <a:moveTo>
                    <a:pt x="181267" y="1601609"/>
                  </a:moveTo>
                  <a:lnTo>
                    <a:pt x="171729" y="1601609"/>
                  </a:lnTo>
                  <a:lnTo>
                    <a:pt x="171729" y="1611122"/>
                  </a:lnTo>
                  <a:lnTo>
                    <a:pt x="181267" y="1611122"/>
                  </a:lnTo>
                  <a:lnTo>
                    <a:pt x="181267" y="1601609"/>
                  </a:lnTo>
                  <a:close/>
                </a:path>
                <a:path w="2414270" h="1611629">
                  <a:moveTo>
                    <a:pt x="181267" y="800798"/>
                  </a:moveTo>
                  <a:lnTo>
                    <a:pt x="171729" y="800798"/>
                  </a:lnTo>
                  <a:lnTo>
                    <a:pt x="171729" y="810323"/>
                  </a:lnTo>
                  <a:lnTo>
                    <a:pt x="181267" y="810323"/>
                  </a:lnTo>
                  <a:lnTo>
                    <a:pt x="181267" y="800798"/>
                  </a:lnTo>
                  <a:close/>
                </a:path>
                <a:path w="2414270" h="1611629">
                  <a:moveTo>
                    <a:pt x="181267" y="0"/>
                  </a:moveTo>
                  <a:lnTo>
                    <a:pt x="171729" y="0"/>
                  </a:lnTo>
                  <a:lnTo>
                    <a:pt x="171729" y="9512"/>
                  </a:lnTo>
                  <a:lnTo>
                    <a:pt x="181267" y="9512"/>
                  </a:lnTo>
                  <a:lnTo>
                    <a:pt x="181267" y="0"/>
                  </a:lnTo>
                  <a:close/>
                </a:path>
                <a:path w="2414270" h="1611629">
                  <a:moveTo>
                    <a:pt x="238506" y="1601609"/>
                  </a:moveTo>
                  <a:lnTo>
                    <a:pt x="228968" y="1601609"/>
                  </a:lnTo>
                  <a:lnTo>
                    <a:pt x="228968" y="1611122"/>
                  </a:lnTo>
                  <a:lnTo>
                    <a:pt x="238506" y="1611122"/>
                  </a:lnTo>
                  <a:lnTo>
                    <a:pt x="238506" y="1601609"/>
                  </a:lnTo>
                  <a:close/>
                </a:path>
                <a:path w="2414270" h="1611629">
                  <a:moveTo>
                    <a:pt x="238506" y="800798"/>
                  </a:moveTo>
                  <a:lnTo>
                    <a:pt x="228968" y="800798"/>
                  </a:lnTo>
                  <a:lnTo>
                    <a:pt x="228968" y="810323"/>
                  </a:lnTo>
                  <a:lnTo>
                    <a:pt x="238506" y="810323"/>
                  </a:lnTo>
                  <a:lnTo>
                    <a:pt x="238506" y="800798"/>
                  </a:lnTo>
                  <a:close/>
                </a:path>
                <a:path w="2414270" h="1611629">
                  <a:moveTo>
                    <a:pt x="238506" y="0"/>
                  </a:moveTo>
                  <a:lnTo>
                    <a:pt x="228968" y="0"/>
                  </a:lnTo>
                  <a:lnTo>
                    <a:pt x="228968" y="9512"/>
                  </a:lnTo>
                  <a:lnTo>
                    <a:pt x="238506" y="9512"/>
                  </a:lnTo>
                  <a:lnTo>
                    <a:pt x="238506" y="0"/>
                  </a:lnTo>
                  <a:close/>
                </a:path>
                <a:path w="2414270" h="1611629">
                  <a:moveTo>
                    <a:pt x="295757" y="1601609"/>
                  </a:moveTo>
                  <a:lnTo>
                    <a:pt x="286207" y="1601609"/>
                  </a:lnTo>
                  <a:lnTo>
                    <a:pt x="286207" y="1611122"/>
                  </a:lnTo>
                  <a:lnTo>
                    <a:pt x="295757" y="1611122"/>
                  </a:lnTo>
                  <a:lnTo>
                    <a:pt x="295757" y="1601609"/>
                  </a:lnTo>
                  <a:close/>
                </a:path>
                <a:path w="2414270" h="1611629">
                  <a:moveTo>
                    <a:pt x="352996" y="1601609"/>
                  </a:moveTo>
                  <a:lnTo>
                    <a:pt x="343458" y="1601609"/>
                  </a:lnTo>
                  <a:lnTo>
                    <a:pt x="343458" y="1611122"/>
                  </a:lnTo>
                  <a:lnTo>
                    <a:pt x="352996" y="1611122"/>
                  </a:lnTo>
                  <a:lnTo>
                    <a:pt x="352996" y="1601609"/>
                  </a:lnTo>
                  <a:close/>
                </a:path>
                <a:path w="2414270" h="1611629">
                  <a:moveTo>
                    <a:pt x="410235" y="1601609"/>
                  </a:moveTo>
                  <a:lnTo>
                    <a:pt x="400697" y="1601609"/>
                  </a:lnTo>
                  <a:lnTo>
                    <a:pt x="400697" y="1611122"/>
                  </a:lnTo>
                  <a:lnTo>
                    <a:pt x="410235" y="1611122"/>
                  </a:lnTo>
                  <a:lnTo>
                    <a:pt x="410235" y="1601609"/>
                  </a:lnTo>
                  <a:close/>
                </a:path>
                <a:path w="2414270" h="1611629">
                  <a:moveTo>
                    <a:pt x="467474" y="1601609"/>
                  </a:moveTo>
                  <a:lnTo>
                    <a:pt x="457936" y="1601609"/>
                  </a:lnTo>
                  <a:lnTo>
                    <a:pt x="457936" y="1611122"/>
                  </a:lnTo>
                  <a:lnTo>
                    <a:pt x="467474" y="1611122"/>
                  </a:lnTo>
                  <a:lnTo>
                    <a:pt x="467474" y="1601609"/>
                  </a:lnTo>
                  <a:close/>
                </a:path>
                <a:path w="2414270" h="1611629">
                  <a:moveTo>
                    <a:pt x="524725" y="1601609"/>
                  </a:moveTo>
                  <a:lnTo>
                    <a:pt x="515188" y="1601609"/>
                  </a:lnTo>
                  <a:lnTo>
                    <a:pt x="515188" y="1611122"/>
                  </a:lnTo>
                  <a:lnTo>
                    <a:pt x="524725" y="1611122"/>
                  </a:lnTo>
                  <a:lnTo>
                    <a:pt x="524725" y="1601609"/>
                  </a:lnTo>
                  <a:close/>
                </a:path>
                <a:path w="2414270" h="1611629">
                  <a:moveTo>
                    <a:pt x="581964" y="1601609"/>
                  </a:moveTo>
                  <a:lnTo>
                    <a:pt x="572427" y="1601609"/>
                  </a:lnTo>
                  <a:lnTo>
                    <a:pt x="572427" y="1611122"/>
                  </a:lnTo>
                  <a:lnTo>
                    <a:pt x="581964" y="1611122"/>
                  </a:lnTo>
                  <a:lnTo>
                    <a:pt x="581964" y="1601609"/>
                  </a:lnTo>
                  <a:close/>
                </a:path>
                <a:path w="2414270" h="1611629">
                  <a:moveTo>
                    <a:pt x="639203" y="1601609"/>
                  </a:moveTo>
                  <a:lnTo>
                    <a:pt x="629666" y="1601609"/>
                  </a:lnTo>
                  <a:lnTo>
                    <a:pt x="629666" y="1611122"/>
                  </a:lnTo>
                  <a:lnTo>
                    <a:pt x="639203" y="1611122"/>
                  </a:lnTo>
                  <a:lnTo>
                    <a:pt x="639203" y="1601609"/>
                  </a:lnTo>
                  <a:close/>
                </a:path>
                <a:path w="2414270" h="1611629">
                  <a:moveTo>
                    <a:pt x="696455" y="1601609"/>
                  </a:moveTo>
                  <a:lnTo>
                    <a:pt x="686904" y="1601609"/>
                  </a:lnTo>
                  <a:lnTo>
                    <a:pt x="686904" y="1611122"/>
                  </a:lnTo>
                  <a:lnTo>
                    <a:pt x="696455" y="1611122"/>
                  </a:lnTo>
                  <a:lnTo>
                    <a:pt x="696455" y="1601609"/>
                  </a:lnTo>
                  <a:close/>
                </a:path>
                <a:path w="2414270" h="1611629">
                  <a:moveTo>
                    <a:pt x="753694" y="1601609"/>
                  </a:moveTo>
                  <a:lnTo>
                    <a:pt x="744156" y="1601609"/>
                  </a:lnTo>
                  <a:lnTo>
                    <a:pt x="744156" y="1611122"/>
                  </a:lnTo>
                  <a:lnTo>
                    <a:pt x="753694" y="1611122"/>
                  </a:lnTo>
                  <a:lnTo>
                    <a:pt x="753694" y="1601609"/>
                  </a:lnTo>
                  <a:close/>
                </a:path>
                <a:path w="2414270" h="1611629">
                  <a:moveTo>
                    <a:pt x="810933" y="1601609"/>
                  </a:moveTo>
                  <a:lnTo>
                    <a:pt x="801395" y="1601609"/>
                  </a:lnTo>
                  <a:lnTo>
                    <a:pt x="801395" y="1611122"/>
                  </a:lnTo>
                  <a:lnTo>
                    <a:pt x="810933" y="1611122"/>
                  </a:lnTo>
                  <a:lnTo>
                    <a:pt x="810933" y="1601609"/>
                  </a:lnTo>
                  <a:close/>
                </a:path>
                <a:path w="2414270" h="1611629">
                  <a:moveTo>
                    <a:pt x="810933" y="800798"/>
                  </a:moveTo>
                  <a:lnTo>
                    <a:pt x="801395" y="800798"/>
                  </a:lnTo>
                  <a:lnTo>
                    <a:pt x="801395" y="810323"/>
                  </a:lnTo>
                  <a:lnTo>
                    <a:pt x="810933" y="810323"/>
                  </a:lnTo>
                  <a:lnTo>
                    <a:pt x="810933" y="800798"/>
                  </a:lnTo>
                  <a:close/>
                </a:path>
                <a:path w="2414270" h="1611629">
                  <a:moveTo>
                    <a:pt x="810933" y="0"/>
                  </a:moveTo>
                  <a:lnTo>
                    <a:pt x="801395" y="0"/>
                  </a:lnTo>
                  <a:lnTo>
                    <a:pt x="801395" y="9512"/>
                  </a:lnTo>
                  <a:lnTo>
                    <a:pt x="810933" y="9512"/>
                  </a:lnTo>
                  <a:lnTo>
                    <a:pt x="810933" y="0"/>
                  </a:lnTo>
                  <a:close/>
                </a:path>
                <a:path w="2414270" h="1611629">
                  <a:moveTo>
                    <a:pt x="868172" y="1601609"/>
                  </a:moveTo>
                  <a:lnTo>
                    <a:pt x="858634" y="1601609"/>
                  </a:lnTo>
                  <a:lnTo>
                    <a:pt x="858634" y="1611122"/>
                  </a:lnTo>
                  <a:lnTo>
                    <a:pt x="868172" y="1611122"/>
                  </a:lnTo>
                  <a:lnTo>
                    <a:pt x="868172" y="1601609"/>
                  </a:lnTo>
                  <a:close/>
                </a:path>
                <a:path w="2414270" h="1611629">
                  <a:moveTo>
                    <a:pt x="868172" y="800798"/>
                  </a:moveTo>
                  <a:lnTo>
                    <a:pt x="858634" y="800798"/>
                  </a:lnTo>
                  <a:lnTo>
                    <a:pt x="858634" y="810323"/>
                  </a:lnTo>
                  <a:lnTo>
                    <a:pt x="868172" y="810323"/>
                  </a:lnTo>
                  <a:lnTo>
                    <a:pt x="868172" y="800798"/>
                  </a:lnTo>
                  <a:close/>
                </a:path>
                <a:path w="2414270" h="1611629">
                  <a:moveTo>
                    <a:pt x="868172" y="0"/>
                  </a:moveTo>
                  <a:lnTo>
                    <a:pt x="858634" y="0"/>
                  </a:lnTo>
                  <a:lnTo>
                    <a:pt x="858634" y="9512"/>
                  </a:lnTo>
                  <a:lnTo>
                    <a:pt x="868172" y="9512"/>
                  </a:lnTo>
                  <a:lnTo>
                    <a:pt x="868172" y="0"/>
                  </a:lnTo>
                  <a:close/>
                </a:path>
                <a:path w="2414270" h="1611629">
                  <a:moveTo>
                    <a:pt x="925423" y="1601609"/>
                  </a:moveTo>
                  <a:lnTo>
                    <a:pt x="915873" y="1601609"/>
                  </a:lnTo>
                  <a:lnTo>
                    <a:pt x="915873" y="1611122"/>
                  </a:lnTo>
                  <a:lnTo>
                    <a:pt x="925423" y="1611122"/>
                  </a:lnTo>
                  <a:lnTo>
                    <a:pt x="925423" y="1601609"/>
                  </a:lnTo>
                  <a:close/>
                </a:path>
                <a:path w="2414270" h="1611629">
                  <a:moveTo>
                    <a:pt x="925423" y="800798"/>
                  </a:moveTo>
                  <a:lnTo>
                    <a:pt x="915873" y="800798"/>
                  </a:lnTo>
                  <a:lnTo>
                    <a:pt x="915873" y="810323"/>
                  </a:lnTo>
                  <a:lnTo>
                    <a:pt x="925423" y="810323"/>
                  </a:lnTo>
                  <a:lnTo>
                    <a:pt x="925423" y="800798"/>
                  </a:lnTo>
                  <a:close/>
                </a:path>
                <a:path w="2414270" h="1611629">
                  <a:moveTo>
                    <a:pt x="925423" y="0"/>
                  </a:moveTo>
                  <a:lnTo>
                    <a:pt x="915873" y="0"/>
                  </a:lnTo>
                  <a:lnTo>
                    <a:pt x="915873" y="9512"/>
                  </a:lnTo>
                  <a:lnTo>
                    <a:pt x="925423" y="9512"/>
                  </a:lnTo>
                  <a:lnTo>
                    <a:pt x="925423" y="0"/>
                  </a:lnTo>
                  <a:close/>
                </a:path>
                <a:path w="2414270" h="1611629">
                  <a:moveTo>
                    <a:pt x="982662" y="1601609"/>
                  </a:moveTo>
                  <a:lnTo>
                    <a:pt x="973124" y="1601609"/>
                  </a:lnTo>
                  <a:lnTo>
                    <a:pt x="973124" y="1611122"/>
                  </a:lnTo>
                  <a:lnTo>
                    <a:pt x="982662" y="1611122"/>
                  </a:lnTo>
                  <a:lnTo>
                    <a:pt x="982662" y="1601609"/>
                  </a:lnTo>
                  <a:close/>
                </a:path>
                <a:path w="2414270" h="1611629">
                  <a:moveTo>
                    <a:pt x="1039901" y="1601609"/>
                  </a:moveTo>
                  <a:lnTo>
                    <a:pt x="1030363" y="1601609"/>
                  </a:lnTo>
                  <a:lnTo>
                    <a:pt x="1030363" y="1611122"/>
                  </a:lnTo>
                  <a:lnTo>
                    <a:pt x="1039901" y="1611122"/>
                  </a:lnTo>
                  <a:lnTo>
                    <a:pt x="1039901" y="1601609"/>
                  </a:lnTo>
                  <a:close/>
                </a:path>
                <a:path w="2414270" h="1611629">
                  <a:moveTo>
                    <a:pt x="1097140" y="1601609"/>
                  </a:moveTo>
                  <a:lnTo>
                    <a:pt x="1087602" y="1601609"/>
                  </a:lnTo>
                  <a:lnTo>
                    <a:pt x="1087602" y="1611122"/>
                  </a:lnTo>
                  <a:lnTo>
                    <a:pt x="1097140" y="1611122"/>
                  </a:lnTo>
                  <a:lnTo>
                    <a:pt x="1097140" y="1601609"/>
                  </a:lnTo>
                  <a:close/>
                </a:path>
                <a:path w="2414270" h="1611629">
                  <a:moveTo>
                    <a:pt x="1154391" y="1601609"/>
                  </a:moveTo>
                  <a:lnTo>
                    <a:pt x="1144854" y="1601609"/>
                  </a:lnTo>
                  <a:lnTo>
                    <a:pt x="1144854" y="1611122"/>
                  </a:lnTo>
                  <a:lnTo>
                    <a:pt x="1154391" y="1611122"/>
                  </a:lnTo>
                  <a:lnTo>
                    <a:pt x="1154391" y="1601609"/>
                  </a:lnTo>
                  <a:close/>
                </a:path>
                <a:path w="2414270" h="1611629">
                  <a:moveTo>
                    <a:pt x="1211630" y="1601609"/>
                  </a:moveTo>
                  <a:lnTo>
                    <a:pt x="1202093" y="1601609"/>
                  </a:lnTo>
                  <a:lnTo>
                    <a:pt x="1202093" y="1611122"/>
                  </a:lnTo>
                  <a:lnTo>
                    <a:pt x="1211630" y="1611122"/>
                  </a:lnTo>
                  <a:lnTo>
                    <a:pt x="1211630" y="1601609"/>
                  </a:lnTo>
                  <a:close/>
                </a:path>
                <a:path w="2414270" h="1611629">
                  <a:moveTo>
                    <a:pt x="1268869" y="1601609"/>
                  </a:moveTo>
                  <a:lnTo>
                    <a:pt x="1259332" y="1601609"/>
                  </a:lnTo>
                  <a:lnTo>
                    <a:pt x="1259332" y="1611122"/>
                  </a:lnTo>
                  <a:lnTo>
                    <a:pt x="1268869" y="1611122"/>
                  </a:lnTo>
                  <a:lnTo>
                    <a:pt x="1268869" y="1601609"/>
                  </a:lnTo>
                  <a:close/>
                </a:path>
                <a:path w="2414270" h="1611629">
                  <a:moveTo>
                    <a:pt x="1326121" y="1601609"/>
                  </a:moveTo>
                  <a:lnTo>
                    <a:pt x="1316570" y="1601609"/>
                  </a:lnTo>
                  <a:lnTo>
                    <a:pt x="1316570" y="1611122"/>
                  </a:lnTo>
                  <a:lnTo>
                    <a:pt x="1326121" y="1611122"/>
                  </a:lnTo>
                  <a:lnTo>
                    <a:pt x="1326121" y="1601609"/>
                  </a:lnTo>
                  <a:close/>
                </a:path>
                <a:path w="2414270" h="1611629">
                  <a:moveTo>
                    <a:pt x="1383360" y="1601609"/>
                  </a:moveTo>
                  <a:lnTo>
                    <a:pt x="1373822" y="1601609"/>
                  </a:lnTo>
                  <a:lnTo>
                    <a:pt x="1373822" y="1611122"/>
                  </a:lnTo>
                  <a:lnTo>
                    <a:pt x="1383360" y="1611122"/>
                  </a:lnTo>
                  <a:lnTo>
                    <a:pt x="1383360" y="1601609"/>
                  </a:lnTo>
                  <a:close/>
                </a:path>
                <a:path w="2414270" h="1611629">
                  <a:moveTo>
                    <a:pt x="1440599" y="1601609"/>
                  </a:moveTo>
                  <a:lnTo>
                    <a:pt x="1431061" y="1601609"/>
                  </a:lnTo>
                  <a:lnTo>
                    <a:pt x="1431061" y="1611122"/>
                  </a:lnTo>
                  <a:lnTo>
                    <a:pt x="1440599" y="1611122"/>
                  </a:lnTo>
                  <a:lnTo>
                    <a:pt x="1440599" y="1601609"/>
                  </a:lnTo>
                  <a:close/>
                </a:path>
                <a:path w="2414270" h="1611629">
                  <a:moveTo>
                    <a:pt x="1497838" y="1601609"/>
                  </a:moveTo>
                  <a:lnTo>
                    <a:pt x="1488300" y="1601609"/>
                  </a:lnTo>
                  <a:lnTo>
                    <a:pt x="1488300" y="1611122"/>
                  </a:lnTo>
                  <a:lnTo>
                    <a:pt x="1497838" y="1611122"/>
                  </a:lnTo>
                  <a:lnTo>
                    <a:pt x="1497838" y="1601609"/>
                  </a:lnTo>
                  <a:close/>
                </a:path>
                <a:path w="2414270" h="1611629">
                  <a:moveTo>
                    <a:pt x="1497838" y="800798"/>
                  </a:moveTo>
                  <a:lnTo>
                    <a:pt x="1488300" y="800798"/>
                  </a:lnTo>
                  <a:lnTo>
                    <a:pt x="1488300" y="810323"/>
                  </a:lnTo>
                  <a:lnTo>
                    <a:pt x="1497838" y="810323"/>
                  </a:lnTo>
                  <a:lnTo>
                    <a:pt x="1497838" y="800798"/>
                  </a:lnTo>
                  <a:close/>
                </a:path>
                <a:path w="2414270" h="1611629">
                  <a:moveTo>
                    <a:pt x="1497838" y="0"/>
                  </a:moveTo>
                  <a:lnTo>
                    <a:pt x="1488300" y="0"/>
                  </a:lnTo>
                  <a:lnTo>
                    <a:pt x="1488300" y="9512"/>
                  </a:lnTo>
                  <a:lnTo>
                    <a:pt x="1497838" y="9512"/>
                  </a:lnTo>
                  <a:lnTo>
                    <a:pt x="1497838" y="0"/>
                  </a:lnTo>
                  <a:close/>
                </a:path>
                <a:path w="2414270" h="1611629">
                  <a:moveTo>
                    <a:pt x="1555089" y="1601609"/>
                  </a:moveTo>
                  <a:lnTo>
                    <a:pt x="1545539" y="1601609"/>
                  </a:lnTo>
                  <a:lnTo>
                    <a:pt x="1545539" y="1611122"/>
                  </a:lnTo>
                  <a:lnTo>
                    <a:pt x="1555089" y="1611122"/>
                  </a:lnTo>
                  <a:lnTo>
                    <a:pt x="1555089" y="1601609"/>
                  </a:lnTo>
                  <a:close/>
                </a:path>
                <a:path w="2414270" h="1611629">
                  <a:moveTo>
                    <a:pt x="1555089" y="800798"/>
                  </a:moveTo>
                  <a:lnTo>
                    <a:pt x="1545539" y="800798"/>
                  </a:lnTo>
                  <a:lnTo>
                    <a:pt x="1545539" y="810323"/>
                  </a:lnTo>
                  <a:lnTo>
                    <a:pt x="1555089" y="810323"/>
                  </a:lnTo>
                  <a:lnTo>
                    <a:pt x="1555089" y="800798"/>
                  </a:lnTo>
                  <a:close/>
                </a:path>
                <a:path w="2414270" h="1611629">
                  <a:moveTo>
                    <a:pt x="1555089" y="0"/>
                  </a:moveTo>
                  <a:lnTo>
                    <a:pt x="1545539" y="0"/>
                  </a:lnTo>
                  <a:lnTo>
                    <a:pt x="1545539" y="9512"/>
                  </a:lnTo>
                  <a:lnTo>
                    <a:pt x="1555089" y="9512"/>
                  </a:lnTo>
                  <a:lnTo>
                    <a:pt x="1555089" y="0"/>
                  </a:lnTo>
                  <a:close/>
                </a:path>
                <a:path w="2414270" h="1611629">
                  <a:moveTo>
                    <a:pt x="1612328" y="1601609"/>
                  </a:moveTo>
                  <a:lnTo>
                    <a:pt x="1602790" y="1601609"/>
                  </a:lnTo>
                  <a:lnTo>
                    <a:pt x="1602790" y="1611122"/>
                  </a:lnTo>
                  <a:lnTo>
                    <a:pt x="1612328" y="1611122"/>
                  </a:lnTo>
                  <a:lnTo>
                    <a:pt x="1612328" y="1601609"/>
                  </a:lnTo>
                  <a:close/>
                </a:path>
                <a:path w="2414270" h="1611629">
                  <a:moveTo>
                    <a:pt x="1612328" y="800798"/>
                  </a:moveTo>
                  <a:lnTo>
                    <a:pt x="1602790" y="800798"/>
                  </a:lnTo>
                  <a:lnTo>
                    <a:pt x="1602790" y="810323"/>
                  </a:lnTo>
                  <a:lnTo>
                    <a:pt x="1612328" y="810323"/>
                  </a:lnTo>
                  <a:lnTo>
                    <a:pt x="1612328" y="800798"/>
                  </a:lnTo>
                  <a:close/>
                </a:path>
                <a:path w="2414270" h="1611629">
                  <a:moveTo>
                    <a:pt x="1612328" y="0"/>
                  </a:moveTo>
                  <a:lnTo>
                    <a:pt x="1602790" y="0"/>
                  </a:lnTo>
                  <a:lnTo>
                    <a:pt x="1602790" y="9512"/>
                  </a:lnTo>
                  <a:lnTo>
                    <a:pt x="1612328" y="9512"/>
                  </a:lnTo>
                  <a:lnTo>
                    <a:pt x="1612328" y="0"/>
                  </a:lnTo>
                  <a:close/>
                </a:path>
                <a:path w="2414270" h="1611629">
                  <a:moveTo>
                    <a:pt x="1669567" y="1601609"/>
                  </a:moveTo>
                  <a:lnTo>
                    <a:pt x="1660029" y="1601609"/>
                  </a:lnTo>
                  <a:lnTo>
                    <a:pt x="1660029" y="1611122"/>
                  </a:lnTo>
                  <a:lnTo>
                    <a:pt x="1669567" y="1611122"/>
                  </a:lnTo>
                  <a:lnTo>
                    <a:pt x="1669567" y="1601609"/>
                  </a:lnTo>
                  <a:close/>
                </a:path>
                <a:path w="2414270" h="1611629">
                  <a:moveTo>
                    <a:pt x="1726806" y="1601609"/>
                  </a:moveTo>
                  <a:lnTo>
                    <a:pt x="1717268" y="1601609"/>
                  </a:lnTo>
                  <a:lnTo>
                    <a:pt x="1717268" y="1611122"/>
                  </a:lnTo>
                  <a:lnTo>
                    <a:pt x="1726806" y="1611122"/>
                  </a:lnTo>
                  <a:lnTo>
                    <a:pt x="1726806" y="1601609"/>
                  </a:lnTo>
                  <a:close/>
                </a:path>
                <a:path w="2414270" h="1611629">
                  <a:moveTo>
                    <a:pt x="1784057" y="1601609"/>
                  </a:moveTo>
                  <a:lnTo>
                    <a:pt x="1774507" y="1601609"/>
                  </a:lnTo>
                  <a:lnTo>
                    <a:pt x="1774507" y="1611122"/>
                  </a:lnTo>
                  <a:lnTo>
                    <a:pt x="1784057" y="1611122"/>
                  </a:lnTo>
                  <a:lnTo>
                    <a:pt x="1784057" y="1601609"/>
                  </a:lnTo>
                  <a:close/>
                </a:path>
                <a:path w="2414270" h="1611629">
                  <a:moveTo>
                    <a:pt x="1841296" y="1601609"/>
                  </a:moveTo>
                  <a:lnTo>
                    <a:pt x="1831759" y="1601609"/>
                  </a:lnTo>
                  <a:lnTo>
                    <a:pt x="1831759" y="1611122"/>
                  </a:lnTo>
                  <a:lnTo>
                    <a:pt x="1841296" y="1611122"/>
                  </a:lnTo>
                  <a:lnTo>
                    <a:pt x="1841296" y="1601609"/>
                  </a:lnTo>
                  <a:close/>
                </a:path>
                <a:path w="2414270" h="1611629">
                  <a:moveTo>
                    <a:pt x="1898535" y="1601609"/>
                  </a:moveTo>
                  <a:lnTo>
                    <a:pt x="1888998" y="1601609"/>
                  </a:lnTo>
                  <a:lnTo>
                    <a:pt x="1888998" y="1611122"/>
                  </a:lnTo>
                  <a:lnTo>
                    <a:pt x="1898535" y="1611122"/>
                  </a:lnTo>
                  <a:lnTo>
                    <a:pt x="1898535" y="1601609"/>
                  </a:lnTo>
                  <a:close/>
                </a:path>
                <a:path w="2414270" h="1611629">
                  <a:moveTo>
                    <a:pt x="1955787" y="1601609"/>
                  </a:moveTo>
                  <a:lnTo>
                    <a:pt x="1946236" y="1601609"/>
                  </a:lnTo>
                  <a:lnTo>
                    <a:pt x="1946236" y="1611122"/>
                  </a:lnTo>
                  <a:lnTo>
                    <a:pt x="1955787" y="1611122"/>
                  </a:lnTo>
                  <a:lnTo>
                    <a:pt x="1955787" y="1601609"/>
                  </a:lnTo>
                  <a:close/>
                </a:path>
                <a:path w="2414270" h="1611629">
                  <a:moveTo>
                    <a:pt x="2013026" y="1601609"/>
                  </a:moveTo>
                  <a:lnTo>
                    <a:pt x="2003488" y="1601609"/>
                  </a:lnTo>
                  <a:lnTo>
                    <a:pt x="2003488" y="1611122"/>
                  </a:lnTo>
                  <a:lnTo>
                    <a:pt x="2013026" y="1611122"/>
                  </a:lnTo>
                  <a:lnTo>
                    <a:pt x="2013026" y="1601609"/>
                  </a:lnTo>
                  <a:close/>
                </a:path>
                <a:path w="2414270" h="1611629">
                  <a:moveTo>
                    <a:pt x="2070265" y="1601609"/>
                  </a:moveTo>
                  <a:lnTo>
                    <a:pt x="2060727" y="1601609"/>
                  </a:lnTo>
                  <a:lnTo>
                    <a:pt x="2060727" y="1611122"/>
                  </a:lnTo>
                  <a:lnTo>
                    <a:pt x="2070265" y="1611122"/>
                  </a:lnTo>
                  <a:lnTo>
                    <a:pt x="2070265" y="1601609"/>
                  </a:lnTo>
                  <a:close/>
                </a:path>
                <a:path w="2414270" h="1611629">
                  <a:moveTo>
                    <a:pt x="2127504" y="1601609"/>
                  </a:moveTo>
                  <a:lnTo>
                    <a:pt x="2117966" y="1601609"/>
                  </a:lnTo>
                  <a:lnTo>
                    <a:pt x="2117966" y="1611122"/>
                  </a:lnTo>
                  <a:lnTo>
                    <a:pt x="2127504" y="1611122"/>
                  </a:lnTo>
                  <a:lnTo>
                    <a:pt x="2127504" y="1601609"/>
                  </a:lnTo>
                  <a:close/>
                </a:path>
                <a:path w="2414270" h="1611629">
                  <a:moveTo>
                    <a:pt x="2127504" y="800798"/>
                  </a:moveTo>
                  <a:lnTo>
                    <a:pt x="2123160" y="800798"/>
                  </a:lnTo>
                  <a:lnTo>
                    <a:pt x="2123160" y="810323"/>
                  </a:lnTo>
                  <a:lnTo>
                    <a:pt x="2127504" y="810323"/>
                  </a:lnTo>
                  <a:lnTo>
                    <a:pt x="2127504" y="800798"/>
                  </a:lnTo>
                  <a:close/>
                </a:path>
                <a:path w="2414270" h="1611629">
                  <a:moveTo>
                    <a:pt x="2184755" y="1601609"/>
                  </a:moveTo>
                  <a:lnTo>
                    <a:pt x="2175205" y="1601609"/>
                  </a:lnTo>
                  <a:lnTo>
                    <a:pt x="2175205" y="1611122"/>
                  </a:lnTo>
                  <a:lnTo>
                    <a:pt x="2184755" y="1611122"/>
                  </a:lnTo>
                  <a:lnTo>
                    <a:pt x="2184755" y="1601609"/>
                  </a:lnTo>
                  <a:close/>
                </a:path>
                <a:path w="2414270" h="1611629">
                  <a:moveTo>
                    <a:pt x="2184755" y="800798"/>
                  </a:moveTo>
                  <a:lnTo>
                    <a:pt x="2175205" y="800798"/>
                  </a:lnTo>
                  <a:lnTo>
                    <a:pt x="2175205" y="810323"/>
                  </a:lnTo>
                  <a:lnTo>
                    <a:pt x="2184755" y="810323"/>
                  </a:lnTo>
                  <a:lnTo>
                    <a:pt x="2184755" y="800798"/>
                  </a:lnTo>
                  <a:close/>
                </a:path>
                <a:path w="2414270" h="1611629">
                  <a:moveTo>
                    <a:pt x="2241994" y="1601609"/>
                  </a:moveTo>
                  <a:lnTo>
                    <a:pt x="2232456" y="1601609"/>
                  </a:lnTo>
                  <a:lnTo>
                    <a:pt x="2232456" y="1611122"/>
                  </a:lnTo>
                  <a:lnTo>
                    <a:pt x="2241994" y="1611122"/>
                  </a:lnTo>
                  <a:lnTo>
                    <a:pt x="2241994" y="1601609"/>
                  </a:lnTo>
                  <a:close/>
                </a:path>
                <a:path w="2414270" h="1611629">
                  <a:moveTo>
                    <a:pt x="2241994" y="800798"/>
                  </a:moveTo>
                  <a:lnTo>
                    <a:pt x="2232456" y="800798"/>
                  </a:lnTo>
                  <a:lnTo>
                    <a:pt x="2232456" y="810323"/>
                  </a:lnTo>
                  <a:lnTo>
                    <a:pt x="2241994" y="810323"/>
                  </a:lnTo>
                  <a:lnTo>
                    <a:pt x="2241994" y="800798"/>
                  </a:lnTo>
                  <a:close/>
                </a:path>
                <a:path w="2414270" h="1611629">
                  <a:moveTo>
                    <a:pt x="2299233" y="1601609"/>
                  </a:moveTo>
                  <a:lnTo>
                    <a:pt x="2289695" y="1601609"/>
                  </a:lnTo>
                  <a:lnTo>
                    <a:pt x="2289695" y="1611122"/>
                  </a:lnTo>
                  <a:lnTo>
                    <a:pt x="2299233" y="1611122"/>
                  </a:lnTo>
                  <a:lnTo>
                    <a:pt x="2299233" y="1601609"/>
                  </a:lnTo>
                  <a:close/>
                </a:path>
                <a:path w="2414270" h="1611629">
                  <a:moveTo>
                    <a:pt x="2299233" y="800798"/>
                  </a:moveTo>
                  <a:lnTo>
                    <a:pt x="2289695" y="800798"/>
                  </a:lnTo>
                  <a:lnTo>
                    <a:pt x="2289695" y="810323"/>
                  </a:lnTo>
                  <a:lnTo>
                    <a:pt x="2299233" y="810323"/>
                  </a:lnTo>
                  <a:lnTo>
                    <a:pt x="2299233" y="800798"/>
                  </a:lnTo>
                  <a:close/>
                </a:path>
                <a:path w="2414270" h="1611629">
                  <a:moveTo>
                    <a:pt x="2356472" y="1601609"/>
                  </a:moveTo>
                  <a:lnTo>
                    <a:pt x="2346934" y="1601609"/>
                  </a:lnTo>
                  <a:lnTo>
                    <a:pt x="2346934" y="1611122"/>
                  </a:lnTo>
                  <a:lnTo>
                    <a:pt x="2356472" y="1611122"/>
                  </a:lnTo>
                  <a:lnTo>
                    <a:pt x="2356472" y="1601609"/>
                  </a:lnTo>
                  <a:close/>
                </a:path>
                <a:path w="2414270" h="1611629">
                  <a:moveTo>
                    <a:pt x="2356472" y="800798"/>
                  </a:moveTo>
                  <a:lnTo>
                    <a:pt x="2346934" y="800798"/>
                  </a:lnTo>
                  <a:lnTo>
                    <a:pt x="2346934" y="810323"/>
                  </a:lnTo>
                  <a:lnTo>
                    <a:pt x="2356472" y="810323"/>
                  </a:lnTo>
                  <a:lnTo>
                    <a:pt x="2356472" y="800798"/>
                  </a:lnTo>
                  <a:close/>
                </a:path>
                <a:path w="2414270" h="1611629">
                  <a:moveTo>
                    <a:pt x="2413724" y="1601609"/>
                  </a:moveTo>
                  <a:lnTo>
                    <a:pt x="2404173" y="1601609"/>
                  </a:lnTo>
                  <a:lnTo>
                    <a:pt x="2404173" y="1611122"/>
                  </a:lnTo>
                  <a:lnTo>
                    <a:pt x="2413724" y="1611122"/>
                  </a:lnTo>
                  <a:lnTo>
                    <a:pt x="2413724" y="1601609"/>
                  </a:lnTo>
                  <a:close/>
                </a:path>
                <a:path w="2414270" h="1611629">
                  <a:moveTo>
                    <a:pt x="2413724" y="800798"/>
                  </a:moveTo>
                  <a:lnTo>
                    <a:pt x="2404173" y="800798"/>
                  </a:lnTo>
                  <a:lnTo>
                    <a:pt x="2404173" y="810323"/>
                  </a:lnTo>
                  <a:lnTo>
                    <a:pt x="2413724" y="810323"/>
                  </a:lnTo>
                  <a:lnTo>
                    <a:pt x="2413724" y="800798"/>
                  </a:lnTo>
                  <a:close/>
                </a:path>
              </a:pathLst>
            </a:custGeom>
            <a:solidFill>
              <a:srgbClr val="C7C6C3"/>
            </a:solidFill>
          </p:spPr>
          <p:txBody>
            <a:bodyPr wrap="square" lIns="0" tIns="0" rIns="0" bIns="0" rtlCol="0"/>
            <a:lstStyle/>
            <a:p>
              <a:endParaRPr/>
            </a:p>
          </p:txBody>
        </p:sp>
        <p:sp>
          <p:nvSpPr>
            <p:cNvPr id="10" name="object 10"/>
            <p:cNvSpPr/>
            <p:nvPr/>
          </p:nvSpPr>
          <p:spPr>
            <a:xfrm>
              <a:off x="975258" y="3884104"/>
              <a:ext cx="2414270" cy="810895"/>
            </a:xfrm>
            <a:custGeom>
              <a:avLst/>
              <a:gdLst/>
              <a:ahLst/>
              <a:cxnLst/>
              <a:rect l="l" t="t" r="r" b="b"/>
              <a:pathLst>
                <a:path w="2414270" h="810895">
                  <a:moveTo>
                    <a:pt x="9537" y="0"/>
                  </a:moveTo>
                  <a:lnTo>
                    <a:pt x="0" y="0"/>
                  </a:lnTo>
                  <a:lnTo>
                    <a:pt x="0" y="9525"/>
                  </a:lnTo>
                  <a:lnTo>
                    <a:pt x="9537" y="9525"/>
                  </a:lnTo>
                  <a:lnTo>
                    <a:pt x="9537" y="0"/>
                  </a:lnTo>
                  <a:close/>
                </a:path>
                <a:path w="2414270" h="810895">
                  <a:moveTo>
                    <a:pt x="66789" y="0"/>
                  </a:moveTo>
                  <a:lnTo>
                    <a:pt x="57238" y="0"/>
                  </a:lnTo>
                  <a:lnTo>
                    <a:pt x="57238" y="9525"/>
                  </a:lnTo>
                  <a:lnTo>
                    <a:pt x="66789" y="9525"/>
                  </a:lnTo>
                  <a:lnTo>
                    <a:pt x="66789" y="0"/>
                  </a:lnTo>
                  <a:close/>
                </a:path>
                <a:path w="2414270" h="810895">
                  <a:moveTo>
                    <a:pt x="124028" y="0"/>
                  </a:moveTo>
                  <a:lnTo>
                    <a:pt x="114490" y="0"/>
                  </a:lnTo>
                  <a:lnTo>
                    <a:pt x="114490" y="9525"/>
                  </a:lnTo>
                  <a:lnTo>
                    <a:pt x="124028" y="9525"/>
                  </a:lnTo>
                  <a:lnTo>
                    <a:pt x="124028" y="0"/>
                  </a:lnTo>
                  <a:close/>
                </a:path>
                <a:path w="2414270" h="810895">
                  <a:moveTo>
                    <a:pt x="181267" y="0"/>
                  </a:moveTo>
                  <a:lnTo>
                    <a:pt x="171729" y="0"/>
                  </a:lnTo>
                  <a:lnTo>
                    <a:pt x="171729" y="9525"/>
                  </a:lnTo>
                  <a:lnTo>
                    <a:pt x="181267" y="9525"/>
                  </a:lnTo>
                  <a:lnTo>
                    <a:pt x="181267" y="0"/>
                  </a:lnTo>
                  <a:close/>
                </a:path>
                <a:path w="2414270" h="810895">
                  <a:moveTo>
                    <a:pt x="238506" y="0"/>
                  </a:moveTo>
                  <a:lnTo>
                    <a:pt x="228968" y="0"/>
                  </a:lnTo>
                  <a:lnTo>
                    <a:pt x="228968" y="9525"/>
                  </a:lnTo>
                  <a:lnTo>
                    <a:pt x="238506" y="9525"/>
                  </a:lnTo>
                  <a:lnTo>
                    <a:pt x="238506" y="0"/>
                  </a:lnTo>
                  <a:close/>
                </a:path>
                <a:path w="2414270" h="810895">
                  <a:moveTo>
                    <a:pt x="810933" y="0"/>
                  </a:moveTo>
                  <a:lnTo>
                    <a:pt x="801395" y="0"/>
                  </a:lnTo>
                  <a:lnTo>
                    <a:pt x="801395" y="9525"/>
                  </a:lnTo>
                  <a:lnTo>
                    <a:pt x="810933" y="9525"/>
                  </a:lnTo>
                  <a:lnTo>
                    <a:pt x="810933" y="0"/>
                  </a:lnTo>
                  <a:close/>
                </a:path>
                <a:path w="2414270" h="810895">
                  <a:moveTo>
                    <a:pt x="868172" y="0"/>
                  </a:moveTo>
                  <a:lnTo>
                    <a:pt x="858634" y="0"/>
                  </a:lnTo>
                  <a:lnTo>
                    <a:pt x="858634" y="9525"/>
                  </a:lnTo>
                  <a:lnTo>
                    <a:pt x="868172" y="9525"/>
                  </a:lnTo>
                  <a:lnTo>
                    <a:pt x="868172" y="0"/>
                  </a:lnTo>
                  <a:close/>
                </a:path>
                <a:path w="2414270" h="810895">
                  <a:moveTo>
                    <a:pt x="925423" y="0"/>
                  </a:moveTo>
                  <a:lnTo>
                    <a:pt x="915873" y="0"/>
                  </a:lnTo>
                  <a:lnTo>
                    <a:pt x="915873" y="9525"/>
                  </a:lnTo>
                  <a:lnTo>
                    <a:pt x="925423" y="9525"/>
                  </a:lnTo>
                  <a:lnTo>
                    <a:pt x="925423" y="0"/>
                  </a:lnTo>
                  <a:close/>
                </a:path>
                <a:path w="2414270" h="810895">
                  <a:moveTo>
                    <a:pt x="982662" y="0"/>
                  </a:moveTo>
                  <a:lnTo>
                    <a:pt x="973124" y="0"/>
                  </a:lnTo>
                  <a:lnTo>
                    <a:pt x="973124" y="9525"/>
                  </a:lnTo>
                  <a:lnTo>
                    <a:pt x="982662" y="9525"/>
                  </a:lnTo>
                  <a:lnTo>
                    <a:pt x="982662" y="0"/>
                  </a:lnTo>
                  <a:close/>
                </a:path>
                <a:path w="2414270" h="810895">
                  <a:moveTo>
                    <a:pt x="1039901" y="0"/>
                  </a:moveTo>
                  <a:lnTo>
                    <a:pt x="1030363" y="0"/>
                  </a:lnTo>
                  <a:lnTo>
                    <a:pt x="1030363" y="9525"/>
                  </a:lnTo>
                  <a:lnTo>
                    <a:pt x="1039901" y="9525"/>
                  </a:lnTo>
                  <a:lnTo>
                    <a:pt x="1039901" y="0"/>
                  </a:lnTo>
                  <a:close/>
                </a:path>
                <a:path w="2414270" h="810895">
                  <a:moveTo>
                    <a:pt x="1097140" y="0"/>
                  </a:moveTo>
                  <a:lnTo>
                    <a:pt x="1087602" y="0"/>
                  </a:lnTo>
                  <a:lnTo>
                    <a:pt x="1087602" y="9525"/>
                  </a:lnTo>
                  <a:lnTo>
                    <a:pt x="1097140" y="9525"/>
                  </a:lnTo>
                  <a:lnTo>
                    <a:pt x="1097140" y="0"/>
                  </a:lnTo>
                  <a:close/>
                </a:path>
                <a:path w="2414270" h="810895">
                  <a:moveTo>
                    <a:pt x="1154391" y="0"/>
                  </a:moveTo>
                  <a:lnTo>
                    <a:pt x="1144854" y="0"/>
                  </a:lnTo>
                  <a:lnTo>
                    <a:pt x="1144854" y="9525"/>
                  </a:lnTo>
                  <a:lnTo>
                    <a:pt x="1154391" y="9525"/>
                  </a:lnTo>
                  <a:lnTo>
                    <a:pt x="1154391" y="0"/>
                  </a:lnTo>
                  <a:close/>
                </a:path>
                <a:path w="2414270" h="810895">
                  <a:moveTo>
                    <a:pt x="1211630" y="0"/>
                  </a:moveTo>
                  <a:lnTo>
                    <a:pt x="1202093" y="0"/>
                  </a:lnTo>
                  <a:lnTo>
                    <a:pt x="1202093" y="9525"/>
                  </a:lnTo>
                  <a:lnTo>
                    <a:pt x="1211630" y="9525"/>
                  </a:lnTo>
                  <a:lnTo>
                    <a:pt x="1211630" y="0"/>
                  </a:lnTo>
                  <a:close/>
                </a:path>
                <a:path w="2414270" h="810895">
                  <a:moveTo>
                    <a:pt x="1268869" y="0"/>
                  </a:moveTo>
                  <a:lnTo>
                    <a:pt x="1259332" y="0"/>
                  </a:lnTo>
                  <a:lnTo>
                    <a:pt x="1259332" y="9525"/>
                  </a:lnTo>
                  <a:lnTo>
                    <a:pt x="1268869" y="9525"/>
                  </a:lnTo>
                  <a:lnTo>
                    <a:pt x="1268869" y="0"/>
                  </a:lnTo>
                  <a:close/>
                </a:path>
                <a:path w="2414270" h="810895">
                  <a:moveTo>
                    <a:pt x="1326121" y="0"/>
                  </a:moveTo>
                  <a:lnTo>
                    <a:pt x="1316570" y="0"/>
                  </a:lnTo>
                  <a:lnTo>
                    <a:pt x="1316570" y="9525"/>
                  </a:lnTo>
                  <a:lnTo>
                    <a:pt x="1326121" y="9525"/>
                  </a:lnTo>
                  <a:lnTo>
                    <a:pt x="1326121" y="0"/>
                  </a:lnTo>
                  <a:close/>
                </a:path>
                <a:path w="2414270" h="810895">
                  <a:moveTo>
                    <a:pt x="1383360" y="0"/>
                  </a:moveTo>
                  <a:lnTo>
                    <a:pt x="1373822" y="0"/>
                  </a:lnTo>
                  <a:lnTo>
                    <a:pt x="1373822" y="9525"/>
                  </a:lnTo>
                  <a:lnTo>
                    <a:pt x="1383360" y="9525"/>
                  </a:lnTo>
                  <a:lnTo>
                    <a:pt x="1383360" y="0"/>
                  </a:lnTo>
                  <a:close/>
                </a:path>
                <a:path w="2414270" h="810895">
                  <a:moveTo>
                    <a:pt x="1440599" y="0"/>
                  </a:moveTo>
                  <a:lnTo>
                    <a:pt x="1431061" y="0"/>
                  </a:lnTo>
                  <a:lnTo>
                    <a:pt x="1431061" y="9525"/>
                  </a:lnTo>
                  <a:lnTo>
                    <a:pt x="1440599" y="9525"/>
                  </a:lnTo>
                  <a:lnTo>
                    <a:pt x="1440599" y="0"/>
                  </a:lnTo>
                  <a:close/>
                </a:path>
                <a:path w="2414270" h="810895">
                  <a:moveTo>
                    <a:pt x="1497838" y="0"/>
                  </a:moveTo>
                  <a:lnTo>
                    <a:pt x="1488300" y="0"/>
                  </a:lnTo>
                  <a:lnTo>
                    <a:pt x="1488300" y="9525"/>
                  </a:lnTo>
                  <a:lnTo>
                    <a:pt x="1497838" y="9525"/>
                  </a:lnTo>
                  <a:lnTo>
                    <a:pt x="1497838" y="0"/>
                  </a:lnTo>
                  <a:close/>
                </a:path>
                <a:path w="2414270" h="810895">
                  <a:moveTo>
                    <a:pt x="1555089" y="0"/>
                  </a:moveTo>
                  <a:lnTo>
                    <a:pt x="1545539" y="0"/>
                  </a:lnTo>
                  <a:lnTo>
                    <a:pt x="1545539" y="9525"/>
                  </a:lnTo>
                  <a:lnTo>
                    <a:pt x="1555089" y="9525"/>
                  </a:lnTo>
                  <a:lnTo>
                    <a:pt x="1555089" y="0"/>
                  </a:lnTo>
                  <a:close/>
                </a:path>
                <a:path w="2414270" h="810895">
                  <a:moveTo>
                    <a:pt x="1612328" y="800811"/>
                  </a:moveTo>
                  <a:lnTo>
                    <a:pt x="1602790" y="800811"/>
                  </a:lnTo>
                  <a:lnTo>
                    <a:pt x="1602790" y="810323"/>
                  </a:lnTo>
                  <a:lnTo>
                    <a:pt x="1612328" y="810323"/>
                  </a:lnTo>
                  <a:lnTo>
                    <a:pt x="1612328" y="800811"/>
                  </a:lnTo>
                  <a:close/>
                </a:path>
                <a:path w="2414270" h="810895">
                  <a:moveTo>
                    <a:pt x="1612328" y="0"/>
                  </a:moveTo>
                  <a:lnTo>
                    <a:pt x="1602790" y="0"/>
                  </a:lnTo>
                  <a:lnTo>
                    <a:pt x="1602790" y="9525"/>
                  </a:lnTo>
                  <a:lnTo>
                    <a:pt x="1612328" y="9525"/>
                  </a:lnTo>
                  <a:lnTo>
                    <a:pt x="1612328" y="0"/>
                  </a:lnTo>
                  <a:close/>
                </a:path>
                <a:path w="2414270" h="810895">
                  <a:moveTo>
                    <a:pt x="2127504" y="800811"/>
                  </a:moveTo>
                  <a:lnTo>
                    <a:pt x="2123160" y="800811"/>
                  </a:lnTo>
                  <a:lnTo>
                    <a:pt x="2123160" y="810323"/>
                  </a:lnTo>
                  <a:lnTo>
                    <a:pt x="2127504" y="810323"/>
                  </a:lnTo>
                  <a:lnTo>
                    <a:pt x="2127504" y="800811"/>
                  </a:lnTo>
                  <a:close/>
                </a:path>
                <a:path w="2414270" h="810895">
                  <a:moveTo>
                    <a:pt x="2127504" y="0"/>
                  </a:moveTo>
                  <a:lnTo>
                    <a:pt x="2123160" y="0"/>
                  </a:lnTo>
                  <a:lnTo>
                    <a:pt x="2123160" y="9525"/>
                  </a:lnTo>
                  <a:lnTo>
                    <a:pt x="2127504" y="9525"/>
                  </a:lnTo>
                  <a:lnTo>
                    <a:pt x="2127504" y="0"/>
                  </a:lnTo>
                  <a:close/>
                </a:path>
                <a:path w="2414270" h="810895">
                  <a:moveTo>
                    <a:pt x="2184755" y="800811"/>
                  </a:moveTo>
                  <a:lnTo>
                    <a:pt x="2175205" y="800811"/>
                  </a:lnTo>
                  <a:lnTo>
                    <a:pt x="2175205" y="810323"/>
                  </a:lnTo>
                  <a:lnTo>
                    <a:pt x="2184755" y="810323"/>
                  </a:lnTo>
                  <a:lnTo>
                    <a:pt x="2184755" y="800811"/>
                  </a:lnTo>
                  <a:close/>
                </a:path>
                <a:path w="2414270" h="810895">
                  <a:moveTo>
                    <a:pt x="2184755" y="0"/>
                  </a:moveTo>
                  <a:lnTo>
                    <a:pt x="2175205" y="0"/>
                  </a:lnTo>
                  <a:lnTo>
                    <a:pt x="2175205" y="9525"/>
                  </a:lnTo>
                  <a:lnTo>
                    <a:pt x="2184755" y="9525"/>
                  </a:lnTo>
                  <a:lnTo>
                    <a:pt x="2184755" y="0"/>
                  </a:lnTo>
                  <a:close/>
                </a:path>
                <a:path w="2414270" h="810895">
                  <a:moveTo>
                    <a:pt x="2241994" y="800811"/>
                  </a:moveTo>
                  <a:lnTo>
                    <a:pt x="2232456" y="800811"/>
                  </a:lnTo>
                  <a:lnTo>
                    <a:pt x="2232456" y="810323"/>
                  </a:lnTo>
                  <a:lnTo>
                    <a:pt x="2241994" y="810323"/>
                  </a:lnTo>
                  <a:lnTo>
                    <a:pt x="2241994" y="800811"/>
                  </a:lnTo>
                  <a:close/>
                </a:path>
                <a:path w="2414270" h="810895">
                  <a:moveTo>
                    <a:pt x="2241994" y="0"/>
                  </a:moveTo>
                  <a:lnTo>
                    <a:pt x="2232456" y="0"/>
                  </a:lnTo>
                  <a:lnTo>
                    <a:pt x="2232456" y="9525"/>
                  </a:lnTo>
                  <a:lnTo>
                    <a:pt x="2241994" y="9525"/>
                  </a:lnTo>
                  <a:lnTo>
                    <a:pt x="2241994" y="0"/>
                  </a:lnTo>
                  <a:close/>
                </a:path>
                <a:path w="2414270" h="810895">
                  <a:moveTo>
                    <a:pt x="2299233" y="800811"/>
                  </a:moveTo>
                  <a:lnTo>
                    <a:pt x="2289695" y="800811"/>
                  </a:lnTo>
                  <a:lnTo>
                    <a:pt x="2289695" y="810323"/>
                  </a:lnTo>
                  <a:lnTo>
                    <a:pt x="2299233" y="810323"/>
                  </a:lnTo>
                  <a:lnTo>
                    <a:pt x="2299233" y="800811"/>
                  </a:lnTo>
                  <a:close/>
                </a:path>
                <a:path w="2414270" h="810895">
                  <a:moveTo>
                    <a:pt x="2299233" y="0"/>
                  </a:moveTo>
                  <a:lnTo>
                    <a:pt x="2289695" y="0"/>
                  </a:lnTo>
                  <a:lnTo>
                    <a:pt x="2289695" y="9525"/>
                  </a:lnTo>
                  <a:lnTo>
                    <a:pt x="2299233" y="9525"/>
                  </a:lnTo>
                  <a:lnTo>
                    <a:pt x="2299233" y="0"/>
                  </a:lnTo>
                  <a:close/>
                </a:path>
                <a:path w="2414270" h="810895">
                  <a:moveTo>
                    <a:pt x="2356472" y="800811"/>
                  </a:moveTo>
                  <a:lnTo>
                    <a:pt x="2346934" y="800811"/>
                  </a:lnTo>
                  <a:lnTo>
                    <a:pt x="2346934" y="810323"/>
                  </a:lnTo>
                  <a:lnTo>
                    <a:pt x="2356472" y="810323"/>
                  </a:lnTo>
                  <a:lnTo>
                    <a:pt x="2356472" y="800811"/>
                  </a:lnTo>
                  <a:close/>
                </a:path>
                <a:path w="2414270" h="810895">
                  <a:moveTo>
                    <a:pt x="2356472" y="0"/>
                  </a:moveTo>
                  <a:lnTo>
                    <a:pt x="2346934" y="0"/>
                  </a:lnTo>
                  <a:lnTo>
                    <a:pt x="2346934" y="9525"/>
                  </a:lnTo>
                  <a:lnTo>
                    <a:pt x="2356472" y="9525"/>
                  </a:lnTo>
                  <a:lnTo>
                    <a:pt x="2356472" y="0"/>
                  </a:lnTo>
                  <a:close/>
                </a:path>
                <a:path w="2414270" h="810895">
                  <a:moveTo>
                    <a:pt x="2413724" y="800811"/>
                  </a:moveTo>
                  <a:lnTo>
                    <a:pt x="2404173" y="800811"/>
                  </a:lnTo>
                  <a:lnTo>
                    <a:pt x="2404173" y="810323"/>
                  </a:lnTo>
                  <a:lnTo>
                    <a:pt x="2413724" y="810323"/>
                  </a:lnTo>
                  <a:lnTo>
                    <a:pt x="2413724" y="800811"/>
                  </a:lnTo>
                  <a:close/>
                </a:path>
                <a:path w="2414270" h="810895">
                  <a:moveTo>
                    <a:pt x="2413724" y="0"/>
                  </a:moveTo>
                  <a:lnTo>
                    <a:pt x="2404173" y="0"/>
                  </a:lnTo>
                  <a:lnTo>
                    <a:pt x="2404173" y="9525"/>
                  </a:lnTo>
                  <a:lnTo>
                    <a:pt x="2413724" y="9525"/>
                  </a:lnTo>
                  <a:lnTo>
                    <a:pt x="2413724" y="0"/>
                  </a:lnTo>
                  <a:close/>
                </a:path>
              </a:pathLst>
            </a:custGeom>
            <a:solidFill>
              <a:srgbClr val="C7C6C3"/>
            </a:solidFill>
          </p:spPr>
          <p:txBody>
            <a:bodyPr wrap="square" lIns="0" tIns="0" rIns="0" bIns="0" rtlCol="0"/>
            <a:lstStyle/>
            <a:p>
              <a:endParaRPr/>
            </a:p>
          </p:txBody>
        </p:sp>
        <p:sp>
          <p:nvSpPr>
            <p:cNvPr id="11" name="object 11"/>
            <p:cNvSpPr/>
            <p:nvPr/>
          </p:nvSpPr>
          <p:spPr>
            <a:xfrm>
              <a:off x="2588863" y="6055517"/>
              <a:ext cx="509905" cy="231140"/>
            </a:xfrm>
            <a:custGeom>
              <a:avLst/>
              <a:gdLst/>
              <a:ahLst/>
              <a:cxnLst/>
              <a:rect l="l" t="t" r="r" b="b"/>
              <a:pathLst>
                <a:path w="509905" h="231139">
                  <a:moveTo>
                    <a:pt x="509557" y="231001"/>
                  </a:moveTo>
                  <a:lnTo>
                    <a:pt x="0" y="231001"/>
                  </a:lnTo>
                  <a:lnTo>
                    <a:pt x="0" y="0"/>
                  </a:lnTo>
                  <a:lnTo>
                    <a:pt x="509557" y="0"/>
                  </a:lnTo>
                  <a:lnTo>
                    <a:pt x="509557" y="231001"/>
                  </a:lnTo>
                  <a:close/>
                </a:path>
              </a:pathLst>
            </a:custGeom>
            <a:solidFill>
              <a:srgbClr val="FFA200"/>
            </a:solidFill>
          </p:spPr>
          <p:txBody>
            <a:bodyPr wrap="square" lIns="0" tIns="0" rIns="0" bIns="0" rtlCol="0"/>
            <a:lstStyle/>
            <a:p>
              <a:endParaRPr/>
            </a:p>
          </p:txBody>
        </p:sp>
        <p:sp>
          <p:nvSpPr>
            <p:cNvPr id="12" name="object 12"/>
            <p:cNvSpPr/>
            <p:nvPr/>
          </p:nvSpPr>
          <p:spPr>
            <a:xfrm>
              <a:off x="2588863" y="5104368"/>
              <a:ext cx="509905" cy="951230"/>
            </a:xfrm>
            <a:custGeom>
              <a:avLst/>
              <a:gdLst/>
              <a:ahLst/>
              <a:cxnLst/>
              <a:rect l="l" t="t" r="r" b="b"/>
              <a:pathLst>
                <a:path w="509905" h="951229">
                  <a:moveTo>
                    <a:pt x="509557" y="951148"/>
                  </a:moveTo>
                  <a:lnTo>
                    <a:pt x="0" y="951148"/>
                  </a:lnTo>
                  <a:lnTo>
                    <a:pt x="0" y="0"/>
                  </a:lnTo>
                  <a:lnTo>
                    <a:pt x="509557" y="0"/>
                  </a:lnTo>
                  <a:lnTo>
                    <a:pt x="509557" y="951148"/>
                  </a:lnTo>
                  <a:close/>
                </a:path>
              </a:pathLst>
            </a:custGeom>
            <a:solidFill>
              <a:srgbClr val="374549"/>
            </a:solidFill>
          </p:spPr>
          <p:txBody>
            <a:bodyPr wrap="square" lIns="0" tIns="0" rIns="0" bIns="0" rtlCol="0"/>
            <a:lstStyle/>
            <a:p>
              <a:endParaRPr/>
            </a:p>
          </p:txBody>
        </p:sp>
        <p:sp>
          <p:nvSpPr>
            <p:cNvPr id="13" name="object 13"/>
            <p:cNvSpPr/>
            <p:nvPr/>
          </p:nvSpPr>
          <p:spPr>
            <a:xfrm>
              <a:off x="2588863" y="4997594"/>
              <a:ext cx="509905" cy="107314"/>
            </a:xfrm>
            <a:custGeom>
              <a:avLst/>
              <a:gdLst/>
              <a:ahLst/>
              <a:cxnLst/>
              <a:rect l="l" t="t" r="r" b="b"/>
              <a:pathLst>
                <a:path w="509905" h="107314">
                  <a:moveTo>
                    <a:pt x="509557" y="106774"/>
                  </a:moveTo>
                  <a:lnTo>
                    <a:pt x="0" y="106774"/>
                  </a:lnTo>
                  <a:lnTo>
                    <a:pt x="0" y="0"/>
                  </a:lnTo>
                  <a:lnTo>
                    <a:pt x="509557" y="0"/>
                  </a:lnTo>
                  <a:lnTo>
                    <a:pt x="509557" y="106774"/>
                  </a:lnTo>
                  <a:close/>
                </a:path>
              </a:pathLst>
            </a:custGeom>
            <a:solidFill>
              <a:srgbClr val="FD615D"/>
            </a:solidFill>
          </p:spPr>
          <p:txBody>
            <a:bodyPr wrap="square" lIns="0" tIns="0" rIns="0" bIns="0" rtlCol="0"/>
            <a:lstStyle/>
            <a:p>
              <a:endParaRPr/>
            </a:p>
          </p:txBody>
        </p:sp>
        <p:sp>
          <p:nvSpPr>
            <p:cNvPr id="14" name="object 14"/>
            <p:cNvSpPr/>
            <p:nvPr/>
          </p:nvSpPr>
          <p:spPr>
            <a:xfrm>
              <a:off x="1916531" y="5857516"/>
              <a:ext cx="509905" cy="429259"/>
            </a:xfrm>
            <a:custGeom>
              <a:avLst/>
              <a:gdLst/>
              <a:ahLst/>
              <a:cxnLst/>
              <a:rect l="l" t="t" r="r" b="b"/>
              <a:pathLst>
                <a:path w="509905" h="429260">
                  <a:moveTo>
                    <a:pt x="509557" y="429003"/>
                  </a:moveTo>
                  <a:lnTo>
                    <a:pt x="0" y="429003"/>
                  </a:lnTo>
                  <a:lnTo>
                    <a:pt x="0" y="0"/>
                  </a:lnTo>
                  <a:lnTo>
                    <a:pt x="509557" y="0"/>
                  </a:lnTo>
                  <a:lnTo>
                    <a:pt x="509557" y="429003"/>
                  </a:lnTo>
                  <a:close/>
                </a:path>
              </a:pathLst>
            </a:custGeom>
            <a:solidFill>
              <a:srgbClr val="F1C70E"/>
            </a:solidFill>
          </p:spPr>
          <p:txBody>
            <a:bodyPr wrap="square" lIns="0" tIns="0" rIns="0" bIns="0" rtlCol="0"/>
            <a:lstStyle/>
            <a:p>
              <a:endParaRPr/>
            </a:p>
          </p:txBody>
        </p:sp>
        <p:sp>
          <p:nvSpPr>
            <p:cNvPr id="15" name="object 15"/>
            <p:cNvSpPr/>
            <p:nvPr/>
          </p:nvSpPr>
          <p:spPr>
            <a:xfrm>
              <a:off x="2588863" y="4723346"/>
              <a:ext cx="509905" cy="274320"/>
            </a:xfrm>
            <a:custGeom>
              <a:avLst/>
              <a:gdLst/>
              <a:ahLst/>
              <a:cxnLst/>
              <a:rect l="l" t="t" r="r" b="b"/>
              <a:pathLst>
                <a:path w="509905" h="274320">
                  <a:moveTo>
                    <a:pt x="509557" y="274248"/>
                  </a:moveTo>
                  <a:lnTo>
                    <a:pt x="0" y="274248"/>
                  </a:lnTo>
                  <a:lnTo>
                    <a:pt x="0" y="0"/>
                  </a:lnTo>
                  <a:lnTo>
                    <a:pt x="509557" y="0"/>
                  </a:lnTo>
                  <a:lnTo>
                    <a:pt x="509557" y="274248"/>
                  </a:lnTo>
                  <a:close/>
                </a:path>
              </a:pathLst>
            </a:custGeom>
            <a:solidFill>
              <a:srgbClr val="70334A"/>
            </a:solidFill>
          </p:spPr>
          <p:txBody>
            <a:bodyPr wrap="square" lIns="0" tIns="0" rIns="0" bIns="0" rtlCol="0"/>
            <a:lstStyle/>
            <a:p>
              <a:endParaRPr/>
            </a:p>
          </p:txBody>
        </p:sp>
        <p:sp>
          <p:nvSpPr>
            <p:cNvPr id="16" name="object 16"/>
            <p:cNvSpPr/>
            <p:nvPr/>
          </p:nvSpPr>
          <p:spPr>
            <a:xfrm>
              <a:off x="1244199" y="6070085"/>
              <a:ext cx="509905" cy="216535"/>
            </a:xfrm>
            <a:custGeom>
              <a:avLst/>
              <a:gdLst/>
              <a:ahLst/>
              <a:cxnLst/>
              <a:rect l="l" t="t" r="r" b="b"/>
              <a:pathLst>
                <a:path w="509905" h="216535">
                  <a:moveTo>
                    <a:pt x="509557" y="216433"/>
                  </a:moveTo>
                  <a:lnTo>
                    <a:pt x="0" y="216433"/>
                  </a:lnTo>
                  <a:lnTo>
                    <a:pt x="0" y="0"/>
                  </a:lnTo>
                  <a:lnTo>
                    <a:pt x="509557" y="0"/>
                  </a:lnTo>
                  <a:lnTo>
                    <a:pt x="509557" y="216433"/>
                  </a:lnTo>
                  <a:close/>
                </a:path>
              </a:pathLst>
            </a:custGeom>
            <a:solidFill>
              <a:srgbClr val="8AD4EB"/>
            </a:solidFill>
          </p:spPr>
          <p:txBody>
            <a:bodyPr wrap="square" lIns="0" tIns="0" rIns="0" bIns="0" rtlCol="0"/>
            <a:lstStyle/>
            <a:p>
              <a:endParaRPr/>
            </a:p>
          </p:txBody>
        </p:sp>
        <p:sp>
          <p:nvSpPr>
            <p:cNvPr id="17" name="object 17"/>
            <p:cNvSpPr/>
            <p:nvPr/>
          </p:nvSpPr>
          <p:spPr>
            <a:xfrm>
              <a:off x="1916531" y="4356005"/>
              <a:ext cx="509905" cy="1501775"/>
            </a:xfrm>
            <a:custGeom>
              <a:avLst/>
              <a:gdLst/>
              <a:ahLst/>
              <a:cxnLst/>
              <a:rect l="l" t="t" r="r" b="b"/>
              <a:pathLst>
                <a:path w="509905" h="1501775">
                  <a:moveTo>
                    <a:pt x="509557" y="1501510"/>
                  </a:moveTo>
                  <a:lnTo>
                    <a:pt x="0" y="1501510"/>
                  </a:lnTo>
                  <a:lnTo>
                    <a:pt x="0" y="0"/>
                  </a:lnTo>
                  <a:lnTo>
                    <a:pt x="509557" y="0"/>
                  </a:lnTo>
                  <a:lnTo>
                    <a:pt x="509557" y="1501510"/>
                  </a:lnTo>
                  <a:close/>
                </a:path>
              </a:pathLst>
            </a:custGeom>
            <a:solidFill>
              <a:srgbClr val="FE9566"/>
            </a:solidFill>
          </p:spPr>
          <p:txBody>
            <a:bodyPr wrap="square" lIns="0" tIns="0" rIns="0" bIns="0" rtlCol="0"/>
            <a:lstStyle/>
            <a:p>
              <a:endParaRPr/>
            </a:p>
          </p:txBody>
        </p:sp>
        <p:sp>
          <p:nvSpPr>
            <p:cNvPr id="18" name="object 18"/>
            <p:cNvSpPr/>
            <p:nvPr/>
          </p:nvSpPr>
          <p:spPr>
            <a:xfrm>
              <a:off x="1244199" y="5369994"/>
              <a:ext cx="509905" cy="700405"/>
            </a:xfrm>
            <a:custGeom>
              <a:avLst/>
              <a:gdLst/>
              <a:ahLst/>
              <a:cxnLst/>
              <a:rect l="l" t="t" r="r" b="b"/>
              <a:pathLst>
                <a:path w="509905" h="700404">
                  <a:moveTo>
                    <a:pt x="509557" y="700090"/>
                  </a:moveTo>
                  <a:lnTo>
                    <a:pt x="0" y="700090"/>
                  </a:lnTo>
                  <a:lnTo>
                    <a:pt x="0" y="0"/>
                  </a:lnTo>
                  <a:lnTo>
                    <a:pt x="509557" y="0"/>
                  </a:lnTo>
                  <a:lnTo>
                    <a:pt x="509557" y="700090"/>
                  </a:lnTo>
                  <a:close/>
                </a:path>
              </a:pathLst>
            </a:custGeom>
            <a:solidFill>
              <a:srgbClr val="A66999"/>
            </a:solidFill>
          </p:spPr>
          <p:txBody>
            <a:bodyPr wrap="square" lIns="0" tIns="0" rIns="0" bIns="0" rtlCol="0"/>
            <a:lstStyle/>
            <a:p>
              <a:endParaRPr/>
            </a:p>
          </p:txBody>
        </p:sp>
        <p:sp>
          <p:nvSpPr>
            <p:cNvPr id="19" name="object 19"/>
            <p:cNvSpPr/>
            <p:nvPr/>
          </p:nvSpPr>
          <p:spPr>
            <a:xfrm>
              <a:off x="1244199" y="3778031"/>
              <a:ext cx="509905" cy="1592580"/>
            </a:xfrm>
            <a:custGeom>
              <a:avLst/>
              <a:gdLst/>
              <a:ahLst/>
              <a:cxnLst/>
              <a:rect l="l" t="t" r="r" b="b"/>
              <a:pathLst>
                <a:path w="509905" h="1592579">
                  <a:moveTo>
                    <a:pt x="509557" y="1591963"/>
                  </a:moveTo>
                  <a:lnTo>
                    <a:pt x="0" y="1591963"/>
                  </a:lnTo>
                  <a:lnTo>
                    <a:pt x="0" y="0"/>
                  </a:lnTo>
                  <a:lnTo>
                    <a:pt x="509557" y="0"/>
                  </a:lnTo>
                  <a:lnTo>
                    <a:pt x="509557" y="1591963"/>
                  </a:lnTo>
                  <a:close/>
                </a:path>
              </a:pathLst>
            </a:custGeom>
            <a:solidFill>
              <a:srgbClr val="187278"/>
            </a:solidFill>
          </p:spPr>
          <p:txBody>
            <a:bodyPr wrap="square" lIns="0" tIns="0" rIns="0" bIns="0" rtlCol="0"/>
            <a:lstStyle/>
            <a:p>
              <a:endParaRPr/>
            </a:p>
          </p:txBody>
        </p:sp>
        <p:sp>
          <p:nvSpPr>
            <p:cNvPr id="20" name="object 20"/>
            <p:cNvSpPr/>
            <p:nvPr/>
          </p:nvSpPr>
          <p:spPr>
            <a:xfrm>
              <a:off x="2588863" y="4450344"/>
              <a:ext cx="509905" cy="273050"/>
            </a:xfrm>
            <a:custGeom>
              <a:avLst/>
              <a:gdLst/>
              <a:ahLst/>
              <a:cxnLst/>
              <a:rect l="l" t="t" r="r" b="b"/>
              <a:pathLst>
                <a:path w="509905" h="273050">
                  <a:moveTo>
                    <a:pt x="509557" y="273001"/>
                  </a:moveTo>
                  <a:lnTo>
                    <a:pt x="0" y="273001"/>
                  </a:lnTo>
                  <a:lnTo>
                    <a:pt x="0" y="0"/>
                  </a:lnTo>
                  <a:lnTo>
                    <a:pt x="509557" y="0"/>
                  </a:lnTo>
                  <a:lnTo>
                    <a:pt x="509557" y="273001"/>
                  </a:lnTo>
                  <a:close/>
                </a:path>
              </a:pathLst>
            </a:custGeom>
            <a:solidFill>
              <a:srgbClr val="1AAB40"/>
            </a:solidFill>
          </p:spPr>
          <p:txBody>
            <a:bodyPr wrap="square" lIns="0" tIns="0" rIns="0" bIns="0" rtlCol="0"/>
            <a:lstStyle/>
            <a:p>
              <a:endParaRPr/>
            </a:p>
          </p:txBody>
        </p:sp>
        <p:sp>
          <p:nvSpPr>
            <p:cNvPr id="21" name="object 21"/>
            <p:cNvSpPr/>
            <p:nvPr/>
          </p:nvSpPr>
          <p:spPr>
            <a:xfrm>
              <a:off x="2588863" y="3810244"/>
              <a:ext cx="509905" cy="640715"/>
            </a:xfrm>
            <a:custGeom>
              <a:avLst/>
              <a:gdLst/>
              <a:ahLst/>
              <a:cxnLst/>
              <a:rect l="l" t="t" r="r" b="b"/>
              <a:pathLst>
                <a:path w="509905" h="640714">
                  <a:moveTo>
                    <a:pt x="509557" y="640099"/>
                  </a:moveTo>
                  <a:lnTo>
                    <a:pt x="0" y="640099"/>
                  </a:lnTo>
                  <a:lnTo>
                    <a:pt x="0" y="0"/>
                  </a:lnTo>
                  <a:lnTo>
                    <a:pt x="509557" y="0"/>
                  </a:lnTo>
                  <a:lnTo>
                    <a:pt x="509557" y="640099"/>
                  </a:lnTo>
                  <a:close/>
                </a:path>
              </a:pathLst>
            </a:custGeom>
            <a:solidFill>
              <a:srgbClr val="15C6F4"/>
            </a:solidFill>
          </p:spPr>
          <p:txBody>
            <a:bodyPr wrap="square" lIns="0" tIns="0" rIns="0" bIns="0" rtlCol="0"/>
            <a:lstStyle/>
            <a:p>
              <a:endParaRPr/>
            </a:p>
          </p:txBody>
        </p:sp>
        <p:pic>
          <p:nvPicPr>
            <p:cNvPr id="22" name="object 22"/>
            <p:cNvPicPr/>
            <p:nvPr/>
          </p:nvPicPr>
          <p:blipFill>
            <a:blip r:embed="rId2" cstate="print"/>
            <a:stretch>
              <a:fillRect/>
            </a:stretch>
          </p:blipFill>
          <p:spPr>
            <a:xfrm>
              <a:off x="3405718" y="3960661"/>
              <a:ext cx="94268" cy="94016"/>
            </a:xfrm>
            <a:prstGeom prst="rect">
              <a:avLst/>
            </a:prstGeom>
          </p:spPr>
        </p:pic>
      </p:grpSp>
      <p:sp>
        <p:nvSpPr>
          <p:cNvPr id="23" name="object 23"/>
          <p:cNvSpPr txBox="1"/>
          <p:nvPr/>
        </p:nvSpPr>
        <p:spPr>
          <a:xfrm>
            <a:off x="707286" y="6200990"/>
            <a:ext cx="18542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0%</a:t>
            </a:r>
            <a:endParaRPr sz="900">
              <a:latin typeface="Segoe UI Semibold"/>
              <a:cs typeface="Segoe UI Semibold"/>
            </a:endParaRPr>
          </a:p>
        </p:txBody>
      </p:sp>
      <p:sp>
        <p:nvSpPr>
          <p:cNvPr id="24" name="object 24"/>
          <p:cNvSpPr txBox="1"/>
          <p:nvPr/>
        </p:nvSpPr>
        <p:spPr>
          <a:xfrm>
            <a:off x="643745" y="5400184"/>
            <a:ext cx="24892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20%</a:t>
            </a:r>
            <a:endParaRPr sz="900">
              <a:latin typeface="Segoe UI Semibold"/>
              <a:cs typeface="Segoe UI Semibold"/>
            </a:endParaRPr>
          </a:p>
        </p:txBody>
      </p:sp>
      <p:sp>
        <p:nvSpPr>
          <p:cNvPr id="25" name="object 25"/>
          <p:cNvSpPr txBox="1"/>
          <p:nvPr/>
        </p:nvSpPr>
        <p:spPr>
          <a:xfrm>
            <a:off x="641323" y="4599378"/>
            <a:ext cx="25146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40%</a:t>
            </a:r>
            <a:endParaRPr sz="900">
              <a:latin typeface="Segoe UI Semibold"/>
              <a:cs typeface="Segoe UI Semibold"/>
            </a:endParaRPr>
          </a:p>
        </p:txBody>
      </p:sp>
      <p:sp>
        <p:nvSpPr>
          <p:cNvPr id="26" name="object 26"/>
          <p:cNvSpPr txBox="1"/>
          <p:nvPr/>
        </p:nvSpPr>
        <p:spPr>
          <a:xfrm>
            <a:off x="643373" y="3798572"/>
            <a:ext cx="249554"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60%</a:t>
            </a:r>
            <a:endParaRPr sz="900">
              <a:latin typeface="Segoe UI Semibold"/>
              <a:cs typeface="Segoe UI Semibold"/>
            </a:endParaRPr>
          </a:p>
        </p:txBody>
      </p:sp>
      <p:sp>
        <p:nvSpPr>
          <p:cNvPr id="27" name="object 27"/>
          <p:cNvSpPr txBox="1"/>
          <p:nvPr/>
        </p:nvSpPr>
        <p:spPr>
          <a:xfrm>
            <a:off x="435358" y="4392608"/>
            <a:ext cx="178435" cy="984885"/>
          </a:xfrm>
          <a:prstGeom prst="rect">
            <a:avLst/>
          </a:prstGeom>
        </p:spPr>
        <p:txBody>
          <a:bodyPr vert="vert270" wrap="square" lIns="0" tIns="0" rIns="0" bIns="0" rtlCol="0">
            <a:spAutoFit/>
          </a:bodyPr>
          <a:lstStyle/>
          <a:p>
            <a:pPr marL="12700">
              <a:lnSpc>
                <a:spcPts val="1275"/>
              </a:lnSpc>
            </a:pPr>
            <a:r>
              <a:rPr sz="1200" spc="135" dirty="0">
                <a:latin typeface="Trebuchet MS"/>
                <a:cs typeface="Trebuchet MS"/>
              </a:rPr>
              <a:t>%</a:t>
            </a:r>
            <a:r>
              <a:rPr sz="1200" spc="-60" dirty="0">
                <a:latin typeface="Trebuchet MS"/>
                <a:cs typeface="Trebuchet MS"/>
              </a:rPr>
              <a:t> </a:t>
            </a:r>
            <a:r>
              <a:rPr sz="1200" spc="-80" dirty="0">
                <a:latin typeface="Trebuchet MS"/>
                <a:cs typeface="Trebuchet MS"/>
              </a:rPr>
              <a:t>Attrition</a:t>
            </a:r>
            <a:r>
              <a:rPr sz="1200" spc="-55" dirty="0">
                <a:latin typeface="Trebuchet MS"/>
                <a:cs typeface="Trebuchet MS"/>
              </a:rPr>
              <a:t> Rate</a:t>
            </a:r>
            <a:endParaRPr sz="1200">
              <a:latin typeface="Trebuchet MS"/>
              <a:cs typeface="Trebuchet MS"/>
            </a:endParaRPr>
          </a:p>
        </p:txBody>
      </p:sp>
      <p:sp>
        <p:nvSpPr>
          <p:cNvPr id="28" name="object 28"/>
          <p:cNvSpPr txBox="1"/>
          <p:nvPr/>
        </p:nvSpPr>
        <p:spPr>
          <a:xfrm>
            <a:off x="1369438" y="6386055"/>
            <a:ext cx="287655" cy="162560"/>
          </a:xfrm>
          <a:prstGeom prst="rect">
            <a:avLst/>
          </a:prstGeom>
        </p:spPr>
        <p:txBody>
          <a:bodyPr vert="horz" wrap="square" lIns="0" tIns="12700" rIns="0" bIns="0" rtlCol="0">
            <a:spAutoFit/>
          </a:bodyPr>
          <a:lstStyle/>
          <a:p>
            <a:pPr marL="12700">
              <a:lnSpc>
                <a:spcPct val="100000"/>
              </a:lnSpc>
              <a:spcBef>
                <a:spcPts val="100"/>
              </a:spcBef>
            </a:pPr>
            <a:r>
              <a:rPr sz="900" b="1" spc="-10" dirty="0">
                <a:solidFill>
                  <a:srgbClr val="605D5C"/>
                </a:solidFill>
                <a:latin typeface="Segoe UI Semibold"/>
                <a:cs typeface="Segoe UI Semibold"/>
              </a:rPr>
              <a:t>Sales</a:t>
            </a:r>
            <a:endParaRPr sz="900">
              <a:latin typeface="Segoe UI Semibold"/>
              <a:cs typeface="Segoe UI Semibold"/>
            </a:endParaRPr>
          </a:p>
        </p:txBody>
      </p:sp>
      <p:sp>
        <p:nvSpPr>
          <p:cNvPr id="29" name="object 29"/>
          <p:cNvSpPr txBox="1"/>
          <p:nvPr/>
        </p:nvSpPr>
        <p:spPr>
          <a:xfrm>
            <a:off x="1808850" y="6370865"/>
            <a:ext cx="1358900" cy="497840"/>
          </a:xfrm>
          <a:prstGeom prst="rect">
            <a:avLst/>
          </a:prstGeom>
        </p:spPr>
        <p:txBody>
          <a:bodyPr vert="horz" wrap="square" lIns="0" tIns="12700" rIns="0" bIns="0" rtlCol="0">
            <a:spAutoFit/>
          </a:bodyPr>
          <a:lstStyle/>
          <a:p>
            <a:pPr marL="116839" marR="5080" indent="69850">
              <a:lnSpc>
                <a:spcPct val="111000"/>
              </a:lnSpc>
              <a:spcBef>
                <a:spcPts val="100"/>
              </a:spcBef>
              <a:tabLst>
                <a:tab pos="751840" algn="l"/>
              </a:tabLst>
            </a:pPr>
            <a:r>
              <a:rPr sz="900" b="1" spc="-10" dirty="0">
                <a:solidFill>
                  <a:srgbClr val="605D5C"/>
                </a:solidFill>
                <a:latin typeface="Segoe UI Semibold"/>
                <a:cs typeface="Segoe UI Semibold"/>
              </a:rPr>
              <a:t>Human</a:t>
            </a:r>
            <a:r>
              <a:rPr sz="900" b="1" dirty="0">
                <a:solidFill>
                  <a:srgbClr val="605D5C"/>
                </a:solidFill>
                <a:latin typeface="Segoe UI Semibold"/>
                <a:cs typeface="Segoe UI Semibold"/>
              </a:rPr>
              <a:t>	</a:t>
            </a:r>
            <a:r>
              <a:rPr sz="900" b="1" spc="-20" dirty="0">
                <a:solidFill>
                  <a:srgbClr val="605D5C"/>
                </a:solidFill>
                <a:latin typeface="Segoe UI Semibold"/>
                <a:cs typeface="Segoe UI Semibold"/>
              </a:rPr>
              <a:t>Technology </a:t>
            </a:r>
            <a:r>
              <a:rPr sz="900" b="1" spc="-10" dirty="0">
                <a:solidFill>
                  <a:srgbClr val="605D5C"/>
                </a:solidFill>
                <a:latin typeface="Segoe UI Semibold"/>
                <a:cs typeface="Segoe UI Semibold"/>
              </a:rPr>
              <a:t>Resources</a:t>
            </a:r>
            <a:endParaRPr sz="900">
              <a:latin typeface="Segoe UI Semibold"/>
              <a:cs typeface="Segoe UI Semibold"/>
            </a:endParaRPr>
          </a:p>
          <a:p>
            <a:pPr marL="12700">
              <a:lnSpc>
                <a:spcPts val="1320"/>
              </a:lnSpc>
            </a:pPr>
            <a:r>
              <a:rPr sz="1200" spc="-10" dirty="0">
                <a:latin typeface="Trebuchet MS"/>
                <a:cs typeface="Trebuchet MS"/>
              </a:rPr>
              <a:t>Department</a:t>
            </a:r>
            <a:endParaRPr sz="1200">
              <a:latin typeface="Trebuchet MS"/>
              <a:cs typeface="Trebuchet MS"/>
            </a:endParaRPr>
          </a:p>
        </p:txBody>
      </p:sp>
      <p:sp>
        <p:nvSpPr>
          <p:cNvPr id="30" name="object 30"/>
          <p:cNvSpPr txBox="1"/>
          <p:nvPr/>
        </p:nvSpPr>
        <p:spPr>
          <a:xfrm>
            <a:off x="3378200" y="3667912"/>
            <a:ext cx="1130300" cy="425450"/>
          </a:xfrm>
          <a:prstGeom prst="rect">
            <a:avLst/>
          </a:prstGeom>
        </p:spPr>
        <p:txBody>
          <a:bodyPr vert="horz" wrap="square" lIns="0" tIns="60325" rIns="0" bIns="0" rtlCol="0">
            <a:spAutoFit/>
          </a:bodyPr>
          <a:lstStyle/>
          <a:p>
            <a:pPr marL="12700">
              <a:lnSpc>
                <a:spcPct val="100000"/>
              </a:lnSpc>
              <a:spcBef>
                <a:spcPts val="475"/>
              </a:spcBef>
            </a:pPr>
            <a:r>
              <a:rPr sz="1000" b="1" spc="-10" dirty="0">
                <a:solidFill>
                  <a:srgbClr val="605D5C"/>
                </a:solidFill>
                <a:latin typeface="Segoe UI Semibold"/>
                <a:cs typeface="Segoe UI Semibold"/>
              </a:rPr>
              <a:t>JobRole</a:t>
            </a:r>
            <a:endParaRPr sz="1000">
              <a:latin typeface="Segoe UI Semibold"/>
              <a:cs typeface="Segoe UI Semibold"/>
            </a:endParaRPr>
          </a:p>
          <a:p>
            <a:pPr marL="137160">
              <a:lnSpc>
                <a:spcPct val="100000"/>
              </a:lnSpc>
              <a:spcBef>
                <a:spcPts val="375"/>
              </a:spcBef>
            </a:pPr>
            <a:r>
              <a:rPr sz="1000" b="1" dirty="0">
                <a:solidFill>
                  <a:srgbClr val="605D5C"/>
                </a:solidFill>
                <a:latin typeface="Segoe UI Semibold"/>
                <a:cs typeface="Segoe UI Semibold"/>
              </a:rPr>
              <a:t>Analytics</a:t>
            </a:r>
            <a:r>
              <a:rPr sz="1000" b="1" spc="-5" dirty="0">
                <a:solidFill>
                  <a:srgbClr val="605D5C"/>
                </a:solidFill>
                <a:latin typeface="Segoe UI Semibold"/>
                <a:cs typeface="Segoe UI Semibold"/>
              </a:rPr>
              <a:t> </a:t>
            </a:r>
            <a:r>
              <a:rPr sz="1000" b="1" spc="-10" dirty="0">
                <a:solidFill>
                  <a:srgbClr val="605D5C"/>
                </a:solidFill>
                <a:latin typeface="Segoe UI Semibold"/>
                <a:cs typeface="Segoe UI Semibold"/>
              </a:rPr>
              <a:t>Mana…</a:t>
            </a:r>
            <a:endParaRPr sz="1000">
              <a:latin typeface="Segoe UI Semibold"/>
              <a:cs typeface="Segoe UI Semibold"/>
            </a:endParaRPr>
          </a:p>
        </p:txBody>
      </p:sp>
      <p:grpSp>
        <p:nvGrpSpPr>
          <p:cNvPr id="31" name="object 31"/>
          <p:cNvGrpSpPr/>
          <p:nvPr/>
        </p:nvGrpSpPr>
        <p:grpSpPr>
          <a:xfrm>
            <a:off x="3405718" y="4201860"/>
            <a:ext cx="94615" cy="2269490"/>
            <a:chOff x="3405718" y="4201860"/>
            <a:chExt cx="94615" cy="2269490"/>
          </a:xfrm>
        </p:grpSpPr>
        <p:pic>
          <p:nvPicPr>
            <p:cNvPr id="32" name="object 32"/>
            <p:cNvPicPr/>
            <p:nvPr/>
          </p:nvPicPr>
          <p:blipFill>
            <a:blip r:embed="rId3" cstate="print"/>
            <a:stretch>
              <a:fillRect/>
            </a:stretch>
          </p:blipFill>
          <p:spPr>
            <a:xfrm>
              <a:off x="3405718" y="4201860"/>
              <a:ext cx="94268" cy="97776"/>
            </a:xfrm>
            <a:prstGeom prst="rect">
              <a:avLst/>
            </a:prstGeom>
          </p:spPr>
        </p:pic>
        <p:pic>
          <p:nvPicPr>
            <p:cNvPr id="33" name="object 33"/>
            <p:cNvPicPr/>
            <p:nvPr/>
          </p:nvPicPr>
          <p:blipFill>
            <a:blip r:embed="rId4" cstate="print"/>
            <a:stretch>
              <a:fillRect/>
            </a:stretch>
          </p:blipFill>
          <p:spPr>
            <a:xfrm>
              <a:off x="3405718" y="4446436"/>
              <a:ext cx="94268" cy="94016"/>
            </a:xfrm>
            <a:prstGeom prst="rect">
              <a:avLst/>
            </a:prstGeom>
          </p:spPr>
        </p:pic>
        <p:pic>
          <p:nvPicPr>
            <p:cNvPr id="34" name="object 34"/>
            <p:cNvPicPr/>
            <p:nvPr/>
          </p:nvPicPr>
          <p:blipFill>
            <a:blip r:embed="rId5" cstate="print"/>
            <a:stretch>
              <a:fillRect/>
            </a:stretch>
          </p:blipFill>
          <p:spPr>
            <a:xfrm>
              <a:off x="3405718" y="4684561"/>
              <a:ext cx="94268" cy="94016"/>
            </a:xfrm>
            <a:prstGeom prst="rect">
              <a:avLst/>
            </a:prstGeom>
          </p:spPr>
        </p:pic>
        <p:pic>
          <p:nvPicPr>
            <p:cNvPr id="35" name="object 35"/>
            <p:cNvPicPr/>
            <p:nvPr/>
          </p:nvPicPr>
          <p:blipFill>
            <a:blip r:embed="rId6" cstate="print"/>
            <a:stretch>
              <a:fillRect/>
            </a:stretch>
          </p:blipFill>
          <p:spPr>
            <a:xfrm>
              <a:off x="3405718" y="4925760"/>
              <a:ext cx="94268" cy="97776"/>
            </a:xfrm>
            <a:prstGeom prst="rect">
              <a:avLst/>
            </a:prstGeom>
          </p:spPr>
        </p:pic>
        <p:pic>
          <p:nvPicPr>
            <p:cNvPr id="36" name="object 36"/>
            <p:cNvPicPr/>
            <p:nvPr/>
          </p:nvPicPr>
          <p:blipFill>
            <a:blip r:embed="rId7" cstate="print"/>
            <a:stretch>
              <a:fillRect/>
            </a:stretch>
          </p:blipFill>
          <p:spPr>
            <a:xfrm>
              <a:off x="3405718" y="5170336"/>
              <a:ext cx="94268" cy="94016"/>
            </a:xfrm>
            <a:prstGeom prst="rect">
              <a:avLst/>
            </a:prstGeom>
          </p:spPr>
        </p:pic>
        <p:pic>
          <p:nvPicPr>
            <p:cNvPr id="37" name="object 37"/>
            <p:cNvPicPr/>
            <p:nvPr/>
          </p:nvPicPr>
          <p:blipFill>
            <a:blip r:embed="rId8" cstate="print"/>
            <a:stretch>
              <a:fillRect/>
            </a:stretch>
          </p:blipFill>
          <p:spPr>
            <a:xfrm>
              <a:off x="3405718" y="5408461"/>
              <a:ext cx="94268" cy="94016"/>
            </a:xfrm>
            <a:prstGeom prst="rect">
              <a:avLst/>
            </a:prstGeom>
          </p:spPr>
        </p:pic>
        <p:pic>
          <p:nvPicPr>
            <p:cNvPr id="38" name="object 38"/>
            <p:cNvPicPr/>
            <p:nvPr/>
          </p:nvPicPr>
          <p:blipFill>
            <a:blip r:embed="rId9" cstate="print"/>
            <a:stretch>
              <a:fillRect/>
            </a:stretch>
          </p:blipFill>
          <p:spPr>
            <a:xfrm>
              <a:off x="3405718" y="5649660"/>
              <a:ext cx="94268" cy="97776"/>
            </a:xfrm>
            <a:prstGeom prst="rect">
              <a:avLst/>
            </a:prstGeom>
          </p:spPr>
        </p:pic>
        <p:pic>
          <p:nvPicPr>
            <p:cNvPr id="39" name="object 39"/>
            <p:cNvPicPr/>
            <p:nvPr/>
          </p:nvPicPr>
          <p:blipFill>
            <a:blip r:embed="rId10" cstate="print"/>
            <a:stretch>
              <a:fillRect/>
            </a:stretch>
          </p:blipFill>
          <p:spPr>
            <a:xfrm>
              <a:off x="3405718" y="5894236"/>
              <a:ext cx="94268" cy="94016"/>
            </a:xfrm>
            <a:prstGeom prst="rect">
              <a:avLst/>
            </a:prstGeom>
          </p:spPr>
        </p:pic>
        <p:pic>
          <p:nvPicPr>
            <p:cNvPr id="40" name="object 40"/>
            <p:cNvPicPr/>
            <p:nvPr/>
          </p:nvPicPr>
          <p:blipFill>
            <a:blip r:embed="rId11" cstate="print"/>
            <a:stretch>
              <a:fillRect/>
            </a:stretch>
          </p:blipFill>
          <p:spPr>
            <a:xfrm>
              <a:off x="3405718" y="6132361"/>
              <a:ext cx="94268" cy="94016"/>
            </a:xfrm>
            <a:prstGeom prst="rect">
              <a:avLst/>
            </a:prstGeom>
          </p:spPr>
        </p:pic>
        <p:pic>
          <p:nvPicPr>
            <p:cNvPr id="41" name="object 41"/>
            <p:cNvPicPr/>
            <p:nvPr/>
          </p:nvPicPr>
          <p:blipFill>
            <a:blip r:embed="rId12" cstate="print"/>
            <a:stretch>
              <a:fillRect/>
            </a:stretch>
          </p:blipFill>
          <p:spPr>
            <a:xfrm>
              <a:off x="3405718" y="6373560"/>
              <a:ext cx="94268" cy="97776"/>
            </a:xfrm>
            <a:prstGeom prst="rect">
              <a:avLst/>
            </a:prstGeom>
          </p:spPr>
        </p:pic>
      </p:grpSp>
      <p:sp>
        <p:nvSpPr>
          <p:cNvPr id="42" name="object 42"/>
          <p:cNvSpPr txBox="1"/>
          <p:nvPr/>
        </p:nvSpPr>
        <p:spPr>
          <a:xfrm>
            <a:off x="3503215" y="4077487"/>
            <a:ext cx="1076325" cy="2425700"/>
          </a:xfrm>
          <a:prstGeom prst="rect">
            <a:avLst/>
          </a:prstGeom>
        </p:spPr>
        <p:txBody>
          <a:bodyPr vert="horz" wrap="square" lIns="0" tIns="10795" rIns="0" bIns="0" rtlCol="0">
            <a:spAutoFit/>
          </a:bodyPr>
          <a:lstStyle/>
          <a:p>
            <a:pPr marL="12700" marR="44450">
              <a:lnSpc>
                <a:spcPct val="157500"/>
              </a:lnSpc>
              <a:spcBef>
                <a:spcPts val="85"/>
              </a:spcBef>
            </a:pPr>
            <a:r>
              <a:rPr sz="1000" b="1" dirty="0">
                <a:solidFill>
                  <a:srgbClr val="605D5C"/>
                </a:solidFill>
                <a:latin typeface="Segoe UI Semibold"/>
                <a:cs typeface="Segoe UI Semibold"/>
              </a:rPr>
              <a:t>Data</a:t>
            </a:r>
            <a:r>
              <a:rPr sz="1000" b="1" spc="-5" dirty="0">
                <a:solidFill>
                  <a:srgbClr val="605D5C"/>
                </a:solidFill>
                <a:latin typeface="Segoe UI Semibold"/>
                <a:cs typeface="Segoe UI Semibold"/>
              </a:rPr>
              <a:t> </a:t>
            </a:r>
            <a:r>
              <a:rPr sz="1000" b="1" spc="-10" dirty="0">
                <a:solidFill>
                  <a:srgbClr val="605D5C"/>
                </a:solidFill>
                <a:latin typeface="Segoe UI Semibold"/>
                <a:cs typeface="Segoe UI Semibold"/>
              </a:rPr>
              <a:t>Scientist </a:t>
            </a:r>
            <a:r>
              <a:rPr sz="1000" b="1" dirty="0">
                <a:solidFill>
                  <a:srgbClr val="605D5C"/>
                </a:solidFill>
                <a:latin typeface="Segoe UI Semibold"/>
                <a:cs typeface="Segoe UI Semibold"/>
              </a:rPr>
              <a:t>Engineering</a:t>
            </a:r>
            <a:r>
              <a:rPr sz="1000" b="1" spc="-5" dirty="0">
                <a:solidFill>
                  <a:srgbClr val="605D5C"/>
                </a:solidFill>
                <a:latin typeface="Segoe UI Semibold"/>
                <a:cs typeface="Segoe UI Semibold"/>
              </a:rPr>
              <a:t> </a:t>
            </a:r>
            <a:r>
              <a:rPr sz="1000" b="1" spc="-25" dirty="0">
                <a:solidFill>
                  <a:srgbClr val="605D5C"/>
                </a:solidFill>
                <a:latin typeface="Segoe UI Semibold"/>
                <a:cs typeface="Segoe UI Semibold"/>
              </a:rPr>
              <a:t>Ma… </a:t>
            </a:r>
            <a:r>
              <a:rPr sz="1000" b="1" dirty="0">
                <a:solidFill>
                  <a:srgbClr val="605D5C"/>
                </a:solidFill>
                <a:latin typeface="Segoe UI Semibold"/>
                <a:cs typeface="Segoe UI Semibold"/>
              </a:rPr>
              <a:t>HR</a:t>
            </a:r>
            <a:r>
              <a:rPr sz="1000" b="1" spc="-5" dirty="0">
                <a:solidFill>
                  <a:srgbClr val="605D5C"/>
                </a:solidFill>
                <a:latin typeface="Segoe UI Semibold"/>
                <a:cs typeface="Segoe UI Semibold"/>
              </a:rPr>
              <a:t> </a:t>
            </a:r>
            <a:r>
              <a:rPr sz="1000" b="1" spc="-10" dirty="0">
                <a:solidFill>
                  <a:srgbClr val="605D5C"/>
                </a:solidFill>
                <a:latin typeface="Segoe UI Semibold"/>
                <a:cs typeface="Segoe UI Semibold"/>
              </a:rPr>
              <a:t>Executive </a:t>
            </a:r>
            <a:r>
              <a:rPr sz="1000" b="1" dirty="0">
                <a:solidFill>
                  <a:srgbClr val="605D5C"/>
                </a:solidFill>
                <a:latin typeface="Segoe UI Semibold"/>
                <a:cs typeface="Segoe UI Semibold"/>
              </a:rPr>
              <a:t>Machine</a:t>
            </a:r>
            <a:r>
              <a:rPr sz="1000" b="1" spc="-5" dirty="0">
                <a:solidFill>
                  <a:srgbClr val="605D5C"/>
                </a:solidFill>
                <a:latin typeface="Segoe UI Semibold"/>
                <a:cs typeface="Segoe UI Semibold"/>
              </a:rPr>
              <a:t> </a:t>
            </a:r>
            <a:r>
              <a:rPr sz="1000" b="1" spc="-10" dirty="0">
                <a:solidFill>
                  <a:srgbClr val="605D5C"/>
                </a:solidFill>
                <a:latin typeface="Segoe UI Semibold"/>
                <a:cs typeface="Segoe UI Semibold"/>
              </a:rPr>
              <a:t>Learni… Manager Recruiter</a:t>
            </a:r>
            <a:endParaRPr sz="1000">
              <a:latin typeface="Segoe UI Semibold"/>
              <a:cs typeface="Segoe UI Semibold"/>
            </a:endParaRPr>
          </a:p>
          <a:p>
            <a:pPr marL="12700">
              <a:lnSpc>
                <a:spcPct val="100000"/>
              </a:lnSpc>
              <a:spcBef>
                <a:spcPts val="675"/>
              </a:spcBef>
            </a:pPr>
            <a:r>
              <a:rPr sz="1000" b="1" dirty="0">
                <a:solidFill>
                  <a:srgbClr val="605D5C"/>
                </a:solidFill>
                <a:latin typeface="Segoe UI Semibold"/>
                <a:cs typeface="Segoe UI Semibold"/>
              </a:rPr>
              <a:t>Sales</a:t>
            </a:r>
            <a:r>
              <a:rPr sz="1000" b="1" spc="-5" dirty="0">
                <a:solidFill>
                  <a:srgbClr val="605D5C"/>
                </a:solidFill>
                <a:latin typeface="Segoe UI Semibold"/>
                <a:cs typeface="Segoe UI Semibold"/>
              </a:rPr>
              <a:t> </a:t>
            </a:r>
            <a:r>
              <a:rPr sz="1000" b="1" spc="-10" dirty="0">
                <a:solidFill>
                  <a:srgbClr val="605D5C"/>
                </a:solidFill>
                <a:latin typeface="Segoe UI Semibold"/>
                <a:cs typeface="Segoe UI Semibold"/>
              </a:rPr>
              <a:t>Executive</a:t>
            </a:r>
            <a:endParaRPr sz="1000">
              <a:latin typeface="Segoe UI Semibold"/>
              <a:cs typeface="Segoe UI Semibold"/>
            </a:endParaRPr>
          </a:p>
          <a:p>
            <a:pPr marL="12700" marR="5080">
              <a:lnSpc>
                <a:spcPct val="156300"/>
              </a:lnSpc>
              <a:spcBef>
                <a:spcPts val="75"/>
              </a:spcBef>
            </a:pPr>
            <a:r>
              <a:rPr sz="1000" b="1" dirty="0">
                <a:solidFill>
                  <a:srgbClr val="605D5C"/>
                </a:solidFill>
                <a:latin typeface="Segoe UI Semibold"/>
                <a:cs typeface="Segoe UI Semibold"/>
              </a:rPr>
              <a:t>Sales</a:t>
            </a:r>
            <a:r>
              <a:rPr sz="1000" b="1" spc="-5" dirty="0">
                <a:solidFill>
                  <a:srgbClr val="605D5C"/>
                </a:solidFill>
                <a:latin typeface="Segoe UI Semibold"/>
                <a:cs typeface="Segoe UI Semibold"/>
              </a:rPr>
              <a:t> </a:t>
            </a:r>
            <a:r>
              <a:rPr sz="1000" b="1" spc="-10" dirty="0">
                <a:solidFill>
                  <a:srgbClr val="605D5C"/>
                </a:solidFill>
                <a:latin typeface="Segoe UI Semibold"/>
                <a:cs typeface="Segoe UI Semibold"/>
              </a:rPr>
              <a:t>Represent… </a:t>
            </a:r>
            <a:r>
              <a:rPr sz="1000" b="1" dirty="0">
                <a:solidFill>
                  <a:srgbClr val="605D5C"/>
                </a:solidFill>
                <a:latin typeface="Segoe UI Semibold"/>
                <a:cs typeface="Segoe UI Semibold"/>
              </a:rPr>
              <a:t>Senior</a:t>
            </a:r>
            <a:r>
              <a:rPr sz="1000" b="1" spc="-15" dirty="0">
                <a:solidFill>
                  <a:srgbClr val="605D5C"/>
                </a:solidFill>
                <a:latin typeface="Segoe UI Semibold"/>
                <a:cs typeface="Segoe UI Semibold"/>
              </a:rPr>
              <a:t> </a:t>
            </a:r>
            <a:r>
              <a:rPr sz="1000" b="1" dirty="0">
                <a:solidFill>
                  <a:srgbClr val="605D5C"/>
                </a:solidFill>
                <a:latin typeface="Segoe UI Semibold"/>
                <a:cs typeface="Segoe UI Semibold"/>
              </a:rPr>
              <a:t>Software</a:t>
            </a:r>
            <a:r>
              <a:rPr sz="1000" b="1" spc="-10" dirty="0">
                <a:solidFill>
                  <a:srgbClr val="605D5C"/>
                </a:solidFill>
                <a:latin typeface="Segoe UI Semibold"/>
                <a:cs typeface="Segoe UI Semibold"/>
              </a:rPr>
              <a:t> </a:t>
            </a:r>
            <a:r>
              <a:rPr sz="1000" b="1" spc="-50" dirty="0">
                <a:solidFill>
                  <a:srgbClr val="605D5C"/>
                </a:solidFill>
                <a:latin typeface="Segoe UI Semibold"/>
                <a:cs typeface="Segoe UI Semibold"/>
              </a:rPr>
              <a:t>… </a:t>
            </a:r>
            <a:r>
              <a:rPr sz="1000" b="1" dirty="0">
                <a:solidFill>
                  <a:srgbClr val="605D5C"/>
                </a:solidFill>
                <a:latin typeface="Segoe UI Semibold"/>
                <a:cs typeface="Segoe UI Semibold"/>
              </a:rPr>
              <a:t>Software</a:t>
            </a:r>
            <a:r>
              <a:rPr sz="1000" b="1" spc="-20" dirty="0">
                <a:solidFill>
                  <a:srgbClr val="605D5C"/>
                </a:solidFill>
                <a:latin typeface="Segoe UI Semibold"/>
                <a:cs typeface="Segoe UI Semibold"/>
              </a:rPr>
              <a:t> </a:t>
            </a:r>
            <a:r>
              <a:rPr sz="1000" b="1" spc="-10" dirty="0">
                <a:solidFill>
                  <a:srgbClr val="605D5C"/>
                </a:solidFill>
                <a:latin typeface="Segoe UI Semibold"/>
                <a:cs typeface="Segoe UI Semibold"/>
              </a:rPr>
              <a:t>Engineer</a:t>
            </a:r>
            <a:endParaRPr sz="1000">
              <a:latin typeface="Segoe UI Semibold"/>
              <a:cs typeface="Segoe UI Semibold"/>
            </a:endParaRPr>
          </a:p>
        </p:txBody>
      </p:sp>
      <p:sp>
        <p:nvSpPr>
          <p:cNvPr id="43" name="object 43"/>
          <p:cNvSpPr/>
          <p:nvPr/>
        </p:nvSpPr>
        <p:spPr>
          <a:xfrm>
            <a:off x="4919662" y="4241006"/>
            <a:ext cx="4124325" cy="2667000"/>
          </a:xfrm>
          <a:custGeom>
            <a:avLst/>
            <a:gdLst/>
            <a:ahLst/>
            <a:cxnLst/>
            <a:rect l="l" t="t" r="r" b="b"/>
            <a:pathLst>
              <a:path w="4124325" h="2667000">
                <a:moveTo>
                  <a:pt x="4124325" y="2667000"/>
                </a:moveTo>
                <a:lnTo>
                  <a:pt x="0" y="2667000"/>
                </a:lnTo>
                <a:lnTo>
                  <a:pt x="0" y="0"/>
                </a:lnTo>
                <a:lnTo>
                  <a:pt x="4124325" y="0"/>
                </a:lnTo>
                <a:lnTo>
                  <a:pt x="4124325" y="2667000"/>
                </a:lnTo>
                <a:close/>
              </a:path>
            </a:pathLst>
          </a:custGeom>
          <a:solidFill>
            <a:srgbClr val="FFF7F0"/>
          </a:solidFill>
        </p:spPr>
        <p:txBody>
          <a:bodyPr wrap="square" lIns="0" tIns="0" rIns="0" bIns="0" rtlCol="0"/>
          <a:lstStyle/>
          <a:p>
            <a:endParaRPr/>
          </a:p>
        </p:txBody>
      </p:sp>
      <p:sp>
        <p:nvSpPr>
          <p:cNvPr id="44" name="object 44"/>
          <p:cNvSpPr txBox="1"/>
          <p:nvPr/>
        </p:nvSpPr>
        <p:spPr>
          <a:xfrm>
            <a:off x="6191455" y="4240999"/>
            <a:ext cx="1543050" cy="238760"/>
          </a:xfrm>
          <a:prstGeom prst="rect">
            <a:avLst/>
          </a:prstGeom>
        </p:spPr>
        <p:txBody>
          <a:bodyPr vert="horz" wrap="square" lIns="0" tIns="12700" rIns="0" bIns="0" rtlCol="0">
            <a:spAutoFit/>
          </a:bodyPr>
          <a:lstStyle/>
          <a:p>
            <a:pPr marL="12700">
              <a:lnSpc>
                <a:spcPct val="100000"/>
              </a:lnSpc>
              <a:spcBef>
                <a:spcPts val="100"/>
              </a:spcBef>
            </a:pPr>
            <a:r>
              <a:rPr sz="1400" spc="-95" dirty="0">
                <a:latin typeface="Trebuchet MS"/>
                <a:cs typeface="Trebuchet MS"/>
              </a:rPr>
              <a:t>Attrition</a:t>
            </a:r>
            <a:r>
              <a:rPr sz="1400" spc="-60" dirty="0">
                <a:latin typeface="Trebuchet MS"/>
                <a:cs typeface="Trebuchet MS"/>
              </a:rPr>
              <a:t> </a:t>
            </a:r>
            <a:r>
              <a:rPr sz="1400" spc="-25" dirty="0">
                <a:latin typeface="Trebuchet MS"/>
                <a:cs typeface="Trebuchet MS"/>
              </a:rPr>
              <a:t>By</a:t>
            </a:r>
            <a:r>
              <a:rPr sz="1400" spc="-60" dirty="0">
                <a:latin typeface="Trebuchet MS"/>
                <a:cs typeface="Trebuchet MS"/>
              </a:rPr>
              <a:t> </a:t>
            </a:r>
            <a:r>
              <a:rPr sz="1400" spc="-75" dirty="0">
                <a:latin typeface="Trebuchet MS"/>
                <a:cs typeface="Trebuchet MS"/>
              </a:rPr>
              <a:t>Hire</a:t>
            </a:r>
            <a:r>
              <a:rPr sz="1400" spc="-60" dirty="0">
                <a:latin typeface="Trebuchet MS"/>
                <a:cs typeface="Trebuchet MS"/>
              </a:rPr>
              <a:t> </a:t>
            </a:r>
            <a:r>
              <a:rPr sz="1400" spc="-70" dirty="0">
                <a:latin typeface="Trebuchet MS"/>
                <a:cs typeface="Trebuchet MS"/>
              </a:rPr>
              <a:t>Date</a:t>
            </a:r>
            <a:endParaRPr sz="1400" dirty="0">
              <a:latin typeface="Trebuchet MS"/>
              <a:cs typeface="Trebuchet MS"/>
            </a:endParaRPr>
          </a:p>
        </p:txBody>
      </p:sp>
      <p:grpSp>
        <p:nvGrpSpPr>
          <p:cNvPr id="45" name="object 45"/>
          <p:cNvGrpSpPr/>
          <p:nvPr/>
        </p:nvGrpSpPr>
        <p:grpSpPr>
          <a:xfrm>
            <a:off x="5489875" y="4545868"/>
            <a:ext cx="3442970" cy="1954530"/>
            <a:chOff x="5489875" y="4545868"/>
            <a:chExt cx="3442970" cy="1954530"/>
          </a:xfrm>
        </p:grpSpPr>
        <p:sp>
          <p:nvSpPr>
            <p:cNvPr id="46" name="object 46"/>
            <p:cNvSpPr/>
            <p:nvPr/>
          </p:nvSpPr>
          <p:spPr>
            <a:xfrm>
              <a:off x="5489867" y="5799429"/>
              <a:ext cx="3442970" cy="701040"/>
            </a:xfrm>
            <a:custGeom>
              <a:avLst/>
              <a:gdLst/>
              <a:ahLst/>
              <a:cxnLst/>
              <a:rect l="l" t="t" r="r" b="b"/>
              <a:pathLst>
                <a:path w="3442970" h="701039">
                  <a:moveTo>
                    <a:pt x="9537" y="691121"/>
                  </a:moveTo>
                  <a:lnTo>
                    <a:pt x="0" y="691121"/>
                  </a:lnTo>
                  <a:lnTo>
                    <a:pt x="0" y="700646"/>
                  </a:lnTo>
                  <a:lnTo>
                    <a:pt x="9537" y="700646"/>
                  </a:lnTo>
                  <a:lnTo>
                    <a:pt x="9537" y="691121"/>
                  </a:lnTo>
                  <a:close/>
                </a:path>
                <a:path w="3442970" h="701039">
                  <a:moveTo>
                    <a:pt x="9537" y="0"/>
                  </a:moveTo>
                  <a:lnTo>
                    <a:pt x="0" y="0"/>
                  </a:lnTo>
                  <a:lnTo>
                    <a:pt x="0" y="9525"/>
                  </a:lnTo>
                  <a:lnTo>
                    <a:pt x="9537" y="9525"/>
                  </a:lnTo>
                  <a:lnTo>
                    <a:pt x="9537" y="0"/>
                  </a:lnTo>
                  <a:close/>
                </a:path>
                <a:path w="3442970" h="701039">
                  <a:moveTo>
                    <a:pt x="66751" y="691121"/>
                  </a:moveTo>
                  <a:lnTo>
                    <a:pt x="57213" y="691121"/>
                  </a:lnTo>
                  <a:lnTo>
                    <a:pt x="57213" y="700646"/>
                  </a:lnTo>
                  <a:lnTo>
                    <a:pt x="66751" y="700646"/>
                  </a:lnTo>
                  <a:lnTo>
                    <a:pt x="66751" y="691121"/>
                  </a:lnTo>
                  <a:close/>
                </a:path>
                <a:path w="3442970" h="701039">
                  <a:moveTo>
                    <a:pt x="66751" y="0"/>
                  </a:moveTo>
                  <a:lnTo>
                    <a:pt x="57213" y="0"/>
                  </a:lnTo>
                  <a:lnTo>
                    <a:pt x="57213" y="9525"/>
                  </a:lnTo>
                  <a:lnTo>
                    <a:pt x="66751" y="9525"/>
                  </a:lnTo>
                  <a:lnTo>
                    <a:pt x="66751" y="0"/>
                  </a:lnTo>
                  <a:close/>
                </a:path>
                <a:path w="3442970" h="701039">
                  <a:moveTo>
                    <a:pt x="123977" y="691121"/>
                  </a:moveTo>
                  <a:lnTo>
                    <a:pt x="114439" y="691121"/>
                  </a:lnTo>
                  <a:lnTo>
                    <a:pt x="114439" y="700646"/>
                  </a:lnTo>
                  <a:lnTo>
                    <a:pt x="123977" y="700646"/>
                  </a:lnTo>
                  <a:lnTo>
                    <a:pt x="123977" y="691121"/>
                  </a:lnTo>
                  <a:close/>
                </a:path>
                <a:path w="3442970" h="701039">
                  <a:moveTo>
                    <a:pt x="123977" y="0"/>
                  </a:moveTo>
                  <a:lnTo>
                    <a:pt x="114439" y="0"/>
                  </a:lnTo>
                  <a:lnTo>
                    <a:pt x="114439" y="9525"/>
                  </a:lnTo>
                  <a:lnTo>
                    <a:pt x="123977" y="9525"/>
                  </a:lnTo>
                  <a:lnTo>
                    <a:pt x="123977" y="0"/>
                  </a:lnTo>
                  <a:close/>
                </a:path>
                <a:path w="3442970" h="701039">
                  <a:moveTo>
                    <a:pt x="181190" y="691121"/>
                  </a:moveTo>
                  <a:lnTo>
                    <a:pt x="171653" y="691121"/>
                  </a:lnTo>
                  <a:lnTo>
                    <a:pt x="171653" y="700646"/>
                  </a:lnTo>
                  <a:lnTo>
                    <a:pt x="181190" y="700646"/>
                  </a:lnTo>
                  <a:lnTo>
                    <a:pt x="181190" y="691121"/>
                  </a:lnTo>
                  <a:close/>
                </a:path>
                <a:path w="3442970" h="701039">
                  <a:moveTo>
                    <a:pt x="181190" y="0"/>
                  </a:moveTo>
                  <a:lnTo>
                    <a:pt x="171653" y="0"/>
                  </a:lnTo>
                  <a:lnTo>
                    <a:pt x="171653" y="9525"/>
                  </a:lnTo>
                  <a:lnTo>
                    <a:pt x="181190" y="9525"/>
                  </a:lnTo>
                  <a:lnTo>
                    <a:pt x="181190" y="0"/>
                  </a:lnTo>
                  <a:close/>
                </a:path>
                <a:path w="3442970" h="701039">
                  <a:moveTo>
                    <a:pt x="238404" y="691121"/>
                  </a:moveTo>
                  <a:lnTo>
                    <a:pt x="228866" y="691121"/>
                  </a:lnTo>
                  <a:lnTo>
                    <a:pt x="228866" y="700646"/>
                  </a:lnTo>
                  <a:lnTo>
                    <a:pt x="238404" y="700646"/>
                  </a:lnTo>
                  <a:lnTo>
                    <a:pt x="238404" y="691121"/>
                  </a:lnTo>
                  <a:close/>
                </a:path>
                <a:path w="3442970" h="701039">
                  <a:moveTo>
                    <a:pt x="238404" y="0"/>
                  </a:moveTo>
                  <a:lnTo>
                    <a:pt x="228866" y="0"/>
                  </a:lnTo>
                  <a:lnTo>
                    <a:pt x="228866" y="9525"/>
                  </a:lnTo>
                  <a:lnTo>
                    <a:pt x="238404" y="9525"/>
                  </a:lnTo>
                  <a:lnTo>
                    <a:pt x="238404" y="0"/>
                  </a:lnTo>
                  <a:close/>
                </a:path>
                <a:path w="3442970" h="701039">
                  <a:moveTo>
                    <a:pt x="295630" y="691121"/>
                  </a:moveTo>
                  <a:lnTo>
                    <a:pt x="286092" y="691121"/>
                  </a:lnTo>
                  <a:lnTo>
                    <a:pt x="286092" y="700646"/>
                  </a:lnTo>
                  <a:lnTo>
                    <a:pt x="295630" y="700646"/>
                  </a:lnTo>
                  <a:lnTo>
                    <a:pt x="295630" y="691121"/>
                  </a:lnTo>
                  <a:close/>
                </a:path>
                <a:path w="3442970" h="701039">
                  <a:moveTo>
                    <a:pt x="295630" y="0"/>
                  </a:moveTo>
                  <a:lnTo>
                    <a:pt x="286092" y="0"/>
                  </a:lnTo>
                  <a:lnTo>
                    <a:pt x="286092" y="9525"/>
                  </a:lnTo>
                  <a:lnTo>
                    <a:pt x="295630" y="9525"/>
                  </a:lnTo>
                  <a:lnTo>
                    <a:pt x="295630" y="0"/>
                  </a:lnTo>
                  <a:close/>
                </a:path>
                <a:path w="3442970" h="701039">
                  <a:moveTo>
                    <a:pt x="352844" y="691121"/>
                  </a:moveTo>
                  <a:lnTo>
                    <a:pt x="343306" y="691121"/>
                  </a:lnTo>
                  <a:lnTo>
                    <a:pt x="343306" y="700646"/>
                  </a:lnTo>
                  <a:lnTo>
                    <a:pt x="352844" y="700646"/>
                  </a:lnTo>
                  <a:lnTo>
                    <a:pt x="352844" y="691121"/>
                  </a:lnTo>
                  <a:close/>
                </a:path>
                <a:path w="3442970" h="701039">
                  <a:moveTo>
                    <a:pt x="352844" y="0"/>
                  </a:moveTo>
                  <a:lnTo>
                    <a:pt x="343306" y="0"/>
                  </a:lnTo>
                  <a:lnTo>
                    <a:pt x="343306" y="9525"/>
                  </a:lnTo>
                  <a:lnTo>
                    <a:pt x="352844" y="9525"/>
                  </a:lnTo>
                  <a:lnTo>
                    <a:pt x="352844" y="0"/>
                  </a:lnTo>
                  <a:close/>
                </a:path>
                <a:path w="3442970" h="701039">
                  <a:moveTo>
                    <a:pt x="410057" y="691121"/>
                  </a:moveTo>
                  <a:lnTo>
                    <a:pt x="400519" y="691121"/>
                  </a:lnTo>
                  <a:lnTo>
                    <a:pt x="400519" y="700646"/>
                  </a:lnTo>
                  <a:lnTo>
                    <a:pt x="410057" y="700646"/>
                  </a:lnTo>
                  <a:lnTo>
                    <a:pt x="410057" y="691121"/>
                  </a:lnTo>
                  <a:close/>
                </a:path>
                <a:path w="3442970" h="701039">
                  <a:moveTo>
                    <a:pt x="410057" y="0"/>
                  </a:moveTo>
                  <a:lnTo>
                    <a:pt x="400519" y="0"/>
                  </a:lnTo>
                  <a:lnTo>
                    <a:pt x="400519" y="9525"/>
                  </a:lnTo>
                  <a:lnTo>
                    <a:pt x="410057" y="9525"/>
                  </a:lnTo>
                  <a:lnTo>
                    <a:pt x="410057" y="0"/>
                  </a:lnTo>
                  <a:close/>
                </a:path>
                <a:path w="3442970" h="701039">
                  <a:moveTo>
                    <a:pt x="467283" y="691121"/>
                  </a:moveTo>
                  <a:lnTo>
                    <a:pt x="457746" y="691121"/>
                  </a:lnTo>
                  <a:lnTo>
                    <a:pt x="457746" y="700646"/>
                  </a:lnTo>
                  <a:lnTo>
                    <a:pt x="467283" y="700646"/>
                  </a:lnTo>
                  <a:lnTo>
                    <a:pt x="467283" y="691121"/>
                  </a:lnTo>
                  <a:close/>
                </a:path>
                <a:path w="3442970" h="701039">
                  <a:moveTo>
                    <a:pt x="467283" y="0"/>
                  </a:moveTo>
                  <a:lnTo>
                    <a:pt x="457746" y="0"/>
                  </a:lnTo>
                  <a:lnTo>
                    <a:pt x="457746" y="9525"/>
                  </a:lnTo>
                  <a:lnTo>
                    <a:pt x="467283" y="9525"/>
                  </a:lnTo>
                  <a:lnTo>
                    <a:pt x="467283" y="0"/>
                  </a:lnTo>
                  <a:close/>
                </a:path>
                <a:path w="3442970" h="701039">
                  <a:moveTo>
                    <a:pt x="524497" y="691121"/>
                  </a:moveTo>
                  <a:lnTo>
                    <a:pt x="514959" y="691121"/>
                  </a:lnTo>
                  <a:lnTo>
                    <a:pt x="514959" y="700646"/>
                  </a:lnTo>
                  <a:lnTo>
                    <a:pt x="524497" y="700646"/>
                  </a:lnTo>
                  <a:lnTo>
                    <a:pt x="524497" y="691121"/>
                  </a:lnTo>
                  <a:close/>
                </a:path>
                <a:path w="3442970" h="701039">
                  <a:moveTo>
                    <a:pt x="524497" y="0"/>
                  </a:moveTo>
                  <a:lnTo>
                    <a:pt x="514959" y="0"/>
                  </a:lnTo>
                  <a:lnTo>
                    <a:pt x="514959" y="9525"/>
                  </a:lnTo>
                  <a:lnTo>
                    <a:pt x="524497" y="9525"/>
                  </a:lnTo>
                  <a:lnTo>
                    <a:pt x="524497" y="0"/>
                  </a:lnTo>
                  <a:close/>
                </a:path>
                <a:path w="3442970" h="701039">
                  <a:moveTo>
                    <a:pt x="581710" y="691121"/>
                  </a:moveTo>
                  <a:lnTo>
                    <a:pt x="572173" y="691121"/>
                  </a:lnTo>
                  <a:lnTo>
                    <a:pt x="572173" y="700646"/>
                  </a:lnTo>
                  <a:lnTo>
                    <a:pt x="581710" y="700646"/>
                  </a:lnTo>
                  <a:lnTo>
                    <a:pt x="581710" y="691121"/>
                  </a:lnTo>
                  <a:close/>
                </a:path>
                <a:path w="3442970" h="701039">
                  <a:moveTo>
                    <a:pt x="638937" y="691121"/>
                  </a:moveTo>
                  <a:lnTo>
                    <a:pt x="629399" y="691121"/>
                  </a:lnTo>
                  <a:lnTo>
                    <a:pt x="629399" y="700646"/>
                  </a:lnTo>
                  <a:lnTo>
                    <a:pt x="638937" y="700646"/>
                  </a:lnTo>
                  <a:lnTo>
                    <a:pt x="638937" y="691121"/>
                  </a:lnTo>
                  <a:close/>
                </a:path>
                <a:path w="3442970" h="701039">
                  <a:moveTo>
                    <a:pt x="696150" y="691121"/>
                  </a:moveTo>
                  <a:lnTo>
                    <a:pt x="686612" y="691121"/>
                  </a:lnTo>
                  <a:lnTo>
                    <a:pt x="686612" y="700646"/>
                  </a:lnTo>
                  <a:lnTo>
                    <a:pt x="696150" y="700646"/>
                  </a:lnTo>
                  <a:lnTo>
                    <a:pt x="696150" y="691121"/>
                  </a:lnTo>
                  <a:close/>
                </a:path>
                <a:path w="3442970" h="701039">
                  <a:moveTo>
                    <a:pt x="753364" y="691121"/>
                  </a:moveTo>
                  <a:lnTo>
                    <a:pt x="743826" y="691121"/>
                  </a:lnTo>
                  <a:lnTo>
                    <a:pt x="743826" y="700646"/>
                  </a:lnTo>
                  <a:lnTo>
                    <a:pt x="753364" y="700646"/>
                  </a:lnTo>
                  <a:lnTo>
                    <a:pt x="753364" y="691121"/>
                  </a:lnTo>
                  <a:close/>
                </a:path>
                <a:path w="3442970" h="701039">
                  <a:moveTo>
                    <a:pt x="810590" y="691121"/>
                  </a:moveTo>
                  <a:lnTo>
                    <a:pt x="801052" y="691121"/>
                  </a:lnTo>
                  <a:lnTo>
                    <a:pt x="801052" y="700646"/>
                  </a:lnTo>
                  <a:lnTo>
                    <a:pt x="810590" y="700646"/>
                  </a:lnTo>
                  <a:lnTo>
                    <a:pt x="810590" y="691121"/>
                  </a:lnTo>
                  <a:close/>
                </a:path>
                <a:path w="3442970" h="701039">
                  <a:moveTo>
                    <a:pt x="867803" y="691121"/>
                  </a:moveTo>
                  <a:lnTo>
                    <a:pt x="858266" y="691121"/>
                  </a:lnTo>
                  <a:lnTo>
                    <a:pt x="858266" y="700646"/>
                  </a:lnTo>
                  <a:lnTo>
                    <a:pt x="867803" y="700646"/>
                  </a:lnTo>
                  <a:lnTo>
                    <a:pt x="867803" y="691121"/>
                  </a:lnTo>
                  <a:close/>
                </a:path>
                <a:path w="3442970" h="701039">
                  <a:moveTo>
                    <a:pt x="925017" y="691121"/>
                  </a:moveTo>
                  <a:lnTo>
                    <a:pt x="915479" y="691121"/>
                  </a:lnTo>
                  <a:lnTo>
                    <a:pt x="915479" y="700646"/>
                  </a:lnTo>
                  <a:lnTo>
                    <a:pt x="925017" y="700646"/>
                  </a:lnTo>
                  <a:lnTo>
                    <a:pt x="925017" y="691121"/>
                  </a:lnTo>
                  <a:close/>
                </a:path>
                <a:path w="3442970" h="701039">
                  <a:moveTo>
                    <a:pt x="982243" y="691121"/>
                  </a:moveTo>
                  <a:lnTo>
                    <a:pt x="972705" y="691121"/>
                  </a:lnTo>
                  <a:lnTo>
                    <a:pt x="972705" y="700646"/>
                  </a:lnTo>
                  <a:lnTo>
                    <a:pt x="982243" y="700646"/>
                  </a:lnTo>
                  <a:lnTo>
                    <a:pt x="982243" y="691121"/>
                  </a:lnTo>
                  <a:close/>
                </a:path>
                <a:path w="3442970" h="701039">
                  <a:moveTo>
                    <a:pt x="1039456" y="691121"/>
                  </a:moveTo>
                  <a:lnTo>
                    <a:pt x="1029919" y="691121"/>
                  </a:lnTo>
                  <a:lnTo>
                    <a:pt x="1029919" y="700646"/>
                  </a:lnTo>
                  <a:lnTo>
                    <a:pt x="1039456" y="700646"/>
                  </a:lnTo>
                  <a:lnTo>
                    <a:pt x="1039456" y="691121"/>
                  </a:lnTo>
                  <a:close/>
                </a:path>
                <a:path w="3442970" h="701039">
                  <a:moveTo>
                    <a:pt x="1096670" y="691121"/>
                  </a:moveTo>
                  <a:lnTo>
                    <a:pt x="1087132" y="691121"/>
                  </a:lnTo>
                  <a:lnTo>
                    <a:pt x="1087132" y="700646"/>
                  </a:lnTo>
                  <a:lnTo>
                    <a:pt x="1096670" y="700646"/>
                  </a:lnTo>
                  <a:lnTo>
                    <a:pt x="1096670" y="691121"/>
                  </a:lnTo>
                  <a:close/>
                </a:path>
                <a:path w="3442970" h="701039">
                  <a:moveTo>
                    <a:pt x="1153896" y="691121"/>
                  </a:moveTo>
                  <a:lnTo>
                    <a:pt x="1144358" y="691121"/>
                  </a:lnTo>
                  <a:lnTo>
                    <a:pt x="1144358" y="700646"/>
                  </a:lnTo>
                  <a:lnTo>
                    <a:pt x="1153896" y="700646"/>
                  </a:lnTo>
                  <a:lnTo>
                    <a:pt x="1153896" y="691121"/>
                  </a:lnTo>
                  <a:close/>
                </a:path>
                <a:path w="3442970" h="701039">
                  <a:moveTo>
                    <a:pt x="1211110" y="691121"/>
                  </a:moveTo>
                  <a:lnTo>
                    <a:pt x="1201572" y="691121"/>
                  </a:lnTo>
                  <a:lnTo>
                    <a:pt x="1201572" y="700646"/>
                  </a:lnTo>
                  <a:lnTo>
                    <a:pt x="1211110" y="700646"/>
                  </a:lnTo>
                  <a:lnTo>
                    <a:pt x="1211110" y="691121"/>
                  </a:lnTo>
                  <a:close/>
                </a:path>
                <a:path w="3442970" h="701039">
                  <a:moveTo>
                    <a:pt x="1268323" y="691121"/>
                  </a:moveTo>
                  <a:lnTo>
                    <a:pt x="1258785" y="691121"/>
                  </a:lnTo>
                  <a:lnTo>
                    <a:pt x="1258785" y="700646"/>
                  </a:lnTo>
                  <a:lnTo>
                    <a:pt x="1268323" y="700646"/>
                  </a:lnTo>
                  <a:lnTo>
                    <a:pt x="1268323" y="691121"/>
                  </a:lnTo>
                  <a:close/>
                </a:path>
                <a:path w="3442970" h="701039">
                  <a:moveTo>
                    <a:pt x="1325549" y="691121"/>
                  </a:moveTo>
                  <a:lnTo>
                    <a:pt x="1316012" y="691121"/>
                  </a:lnTo>
                  <a:lnTo>
                    <a:pt x="1316012" y="700646"/>
                  </a:lnTo>
                  <a:lnTo>
                    <a:pt x="1325549" y="700646"/>
                  </a:lnTo>
                  <a:lnTo>
                    <a:pt x="1325549" y="691121"/>
                  </a:lnTo>
                  <a:close/>
                </a:path>
                <a:path w="3442970" h="701039">
                  <a:moveTo>
                    <a:pt x="1382763" y="691121"/>
                  </a:moveTo>
                  <a:lnTo>
                    <a:pt x="1373225" y="691121"/>
                  </a:lnTo>
                  <a:lnTo>
                    <a:pt x="1373225" y="700646"/>
                  </a:lnTo>
                  <a:lnTo>
                    <a:pt x="1382763" y="700646"/>
                  </a:lnTo>
                  <a:lnTo>
                    <a:pt x="1382763" y="691121"/>
                  </a:lnTo>
                  <a:close/>
                </a:path>
                <a:path w="3442970" h="701039">
                  <a:moveTo>
                    <a:pt x="1439976" y="691121"/>
                  </a:moveTo>
                  <a:lnTo>
                    <a:pt x="1430439" y="691121"/>
                  </a:lnTo>
                  <a:lnTo>
                    <a:pt x="1430439" y="700646"/>
                  </a:lnTo>
                  <a:lnTo>
                    <a:pt x="1439976" y="700646"/>
                  </a:lnTo>
                  <a:lnTo>
                    <a:pt x="1439976" y="691121"/>
                  </a:lnTo>
                  <a:close/>
                </a:path>
                <a:path w="3442970" h="701039">
                  <a:moveTo>
                    <a:pt x="1497203" y="691121"/>
                  </a:moveTo>
                  <a:lnTo>
                    <a:pt x="1487665" y="691121"/>
                  </a:lnTo>
                  <a:lnTo>
                    <a:pt x="1487665" y="700646"/>
                  </a:lnTo>
                  <a:lnTo>
                    <a:pt x="1497203" y="700646"/>
                  </a:lnTo>
                  <a:lnTo>
                    <a:pt x="1497203" y="691121"/>
                  </a:lnTo>
                  <a:close/>
                </a:path>
                <a:path w="3442970" h="701039">
                  <a:moveTo>
                    <a:pt x="1554416" y="691121"/>
                  </a:moveTo>
                  <a:lnTo>
                    <a:pt x="1544878" y="691121"/>
                  </a:lnTo>
                  <a:lnTo>
                    <a:pt x="1544878" y="700646"/>
                  </a:lnTo>
                  <a:lnTo>
                    <a:pt x="1554416" y="700646"/>
                  </a:lnTo>
                  <a:lnTo>
                    <a:pt x="1554416" y="691121"/>
                  </a:lnTo>
                  <a:close/>
                </a:path>
                <a:path w="3442970" h="701039">
                  <a:moveTo>
                    <a:pt x="1611630" y="691121"/>
                  </a:moveTo>
                  <a:lnTo>
                    <a:pt x="1602092" y="691121"/>
                  </a:lnTo>
                  <a:lnTo>
                    <a:pt x="1602092" y="700646"/>
                  </a:lnTo>
                  <a:lnTo>
                    <a:pt x="1611630" y="700646"/>
                  </a:lnTo>
                  <a:lnTo>
                    <a:pt x="1611630" y="691121"/>
                  </a:lnTo>
                  <a:close/>
                </a:path>
                <a:path w="3442970" h="701039">
                  <a:moveTo>
                    <a:pt x="1668843" y="691121"/>
                  </a:moveTo>
                  <a:lnTo>
                    <a:pt x="1659318" y="691121"/>
                  </a:lnTo>
                  <a:lnTo>
                    <a:pt x="1659318" y="700646"/>
                  </a:lnTo>
                  <a:lnTo>
                    <a:pt x="1668843" y="700646"/>
                  </a:lnTo>
                  <a:lnTo>
                    <a:pt x="1668843" y="691121"/>
                  </a:lnTo>
                  <a:close/>
                </a:path>
                <a:path w="3442970" h="701039">
                  <a:moveTo>
                    <a:pt x="1726069" y="691121"/>
                  </a:moveTo>
                  <a:lnTo>
                    <a:pt x="1716532" y="691121"/>
                  </a:lnTo>
                  <a:lnTo>
                    <a:pt x="1716532" y="700646"/>
                  </a:lnTo>
                  <a:lnTo>
                    <a:pt x="1726069" y="700646"/>
                  </a:lnTo>
                  <a:lnTo>
                    <a:pt x="1726069" y="691121"/>
                  </a:lnTo>
                  <a:close/>
                </a:path>
                <a:path w="3442970" h="701039">
                  <a:moveTo>
                    <a:pt x="1783283" y="691121"/>
                  </a:moveTo>
                  <a:lnTo>
                    <a:pt x="1773745" y="691121"/>
                  </a:lnTo>
                  <a:lnTo>
                    <a:pt x="1773745" y="700646"/>
                  </a:lnTo>
                  <a:lnTo>
                    <a:pt x="1783283" y="700646"/>
                  </a:lnTo>
                  <a:lnTo>
                    <a:pt x="1783283" y="691121"/>
                  </a:lnTo>
                  <a:close/>
                </a:path>
                <a:path w="3442970" h="701039">
                  <a:moveTo>
                    <a:pt x="1840496" y="691121"/>
                  </a:moveTo>
                  <a:lnTo>
                    <a:pt x="1830971" y="691121"/>
                  </a:lnTo>
                  <a:lnTo>
                    <a:pt x="1830971" y="700646"/>
                  </a:lnTo>
                  <a:lnTo>
                    <a:pt x="1840496" y="700646"/>
                  </a:lnTo>
                  <a:lnTo>
                    <a:pt x="1840496" y="691121"/>
                  </a:lnTo>
                  <a:close/>
                </a:path>
                <a:path w="3442970" h="701039">
                  <a:moveTo>
                    <a:pt x="1897722" y="691121"/>
                  </a:moveTo>
                  <a:lnTo>
                    <a:pt x="1888185" y="691121"/>
                  </a:lnTo>
                  <a:lnTo>
                    <a:pt x="1888185" y="700646"/>
                  </a:lnTo>
                  <a:lnTo>
                    <a:pt x="1897722" y="700646"/>
                  </a:lnTo>
                  <a:lnTo>
                    <a:pt x="1897722" y="691121"/>
                  </a:lnTo>
                  <a:close/>
                </a:path>
                <a:path w="3442970" h="701039">
                  <a:moveTo>
                    <a:pt x="1954936" y="691121"/>
                  </a:moveTo>
                  <a:lnTo>
                    <a:pt x="1945398" y="691121"/>
                  </a:lnTo>
                  <a:lnTo>
                    <a:pt x="1945398" y="700646"/>
                  </a:lnTo>
                  <a:lnTo>
                    <a:pt x="1954936" y="700646"/>
                  </a:lnTo>
                  <a:lnTo>
                    <a:pt x="1954936" y="691121"/>
                  </a:lnTo>
                  <a:close/>
                </a:path>
                <a:path w="3442970" h="701039">
                  <a:moveTo>
                    <a:pt x="2012149" y="691121"/>
                  </a:moveTo>
                  <a:lnTo>
                    <a:pt x="2002624" y="691121"/>
                  </a:lnTo>
                  <a:lnTo>
                    <a:pt x="2002624" y="700646"/>
                  </a:lnTo>
                  <a:lnTo>
                    <a:pt x="2012149" y="700646"/>
                  </a:lnTo>
                  <a:lnTo>
                    <a:pt x="2012149" y="691121"/>
                  </a:lnTo>
                  <a:close/>
                </a:path>
                <a:path w="3442970" h="701039">
                  <a:moveTo>
                    <a:pt x="2069376" y="691121"/>
                  </a:moveTo>
                  <a:lnTo>
                    <a:pt x="2059838" y="691121"/>
                  </a:lnTo>
                  <a:lnTo>
                    <a:pt x="2059838" y="700646"/>
                  </a:lnTo>
                  <a:lnTo>
                    <a:pt x="2069376" y="700646"/>
                  </a:lnTo>
                  <a:lnTo>
                    <a:pt x="2069376" y="691121"/>
                  </a:lnTo>
                  <a:close/>
                </a:path>
                <a:path w="3442970" h="701039">
                  <a:moveTo>
                    <a:pt x="2126589" y="691121"/>
                  </a:moveTo>
                  <a:lnTo>
                    <a:pt x="2117052" y="691121"/>
                  </a:lnTo>
                  <a:lnTo>
                    <a:pt x="2117052" y="700646"/>
                  </a:lnTo>
                  <a:lnTo>
                    <a:pt x="2126589" y="700646"/>
                  </a:lnTo>
                  <a:lnTo>
                    <a:pt x="2126589" y="691121"/>
                  </a:lnTo>
                  <a:close/>
                </a:path>
                <a:path w="3442970" h="701039">
                  <a:moveTo>
                    <a:pt x="2183803" y="691121"/>
                  </a:moveTo>
                  <a:lnTo>
                    <a:pt x="2174278" y="691121"/>
                  </a:lnTo>
                  <a:lnTo>
                    <a:pt x="2174278" y="700646"/>
                  </a:lnTo>
                  <a:lnTo>
                    <a:pt x="2183803" y="700646"/>
                  </a:lnTo>
                  <a:lnTo>
                    <a:pt x="2183803" y="691121"/>
                  </a:lnTo>
                  <a:close/>
                </a:path>
                <a:path w="3442970" h="701039">
                  <a:moveTo>
                    <a:pt x="2241029" y="691121"/>
                  </a:moveTo>
                  <a:lnTo>
                    <a:pt x="2231491" y="691121"/>
                  </a:lnTo>
                  <a:lnTo>
                    <a:pt x="2231491" y="700646"/>
                  </a:lnTo>
                  <a:lnTo>
                    <a:pt x="2241029" y="700646"/>
                  </a:lnTo>
                  <a:lnTo>
                    <a:pt x="2241029" y="691121"/>
                  </a:lnTo>
                  <a:close/>
                </a:path>
                <a:path w="3442970" h="701039">
                  <a:moveTo>
                    <a:pt x="2298242" y="691121"/>
                  </a:moveTo>
                  <a:lnTo>
                    <a:pt x="2288705" y="691121"/>
                  </a:lnTo>
                  <a:lnTo>
                    <a:pt x="2288705" y="700646"/>
                  </a:lnTo>
                  <a:lnTo>
                    <a:pt x="2298242" y="700646"/>
                  </a:lnTo>
                  <a:lnTo>
                    <a:pt x="2298242" y="691121"/>
                  </a:lnTo>
                  <a:close/>
                </a:path>
                <a:path w="3442970" h="701039">
                  <a:moveTo>
                    <a:pt x="2355456" y="691121"/>
                  </a:moveTo>
                  <a:lnTo>
                    <a:pt x="2345918" y="691121"/>
                  </a:lnTo>
                  <a:lnTo>
                    <a:pt x="2345918" y="700646"/>
                  </a:lnTo>
                  <a:lnTo>
                    <a:pt x="2355456" y="700646"/>
                  </a:lnTo>
                  <a:lnTo>
                    <a:pt x="2355456" y="691121"/>
                  </a:lnTo>
                  <a:close/>
                </a:path>
                <a:path w="3442970" h="701039">
                  <a:moveTo>
                    <a:pt x="2412682" y="691121"/>
                  </a:moveTo>
                  <a:lnTo>
                    <a:pt x="2403144" y="691121"/>
                  </a:lnTo>
                  <a:lnTo>
                    <a:pt x="2403144" y="700646"/>
                  </a:lnTo>
                  <a:lnTo>
                    <a:pt x="2412682" y="700646"/>
                  </a:lnTo>
                  <a:lnTo>
                    <a:pt x="2412682" y="691121"/>
                  </a:lnTo>
                  <a:close/>
                </a:path>
                <a:path w="3442970" h="701039">
                  <a:moveTo>
                    <a:pt x="2469896" y="691121"/>
                  </a:moveTo>
                  <a:lnTo>
                    <a:pt x="2460358" y="691121"/>
                  </a:lnTo>
                  <a:lnTo>
                    <a:pt x="2460358" y="700646"/>
                  </a:lnTo>
                  <a:lnTo>
                    <a:pt x="2469896" y="700646"/>
                  </a:lnTo>
                  <a:lnTo>
                    <a:pt x="2469896" y="691121"/>
                  </a:lnTo>
                  <a:close/>
                </a:path>
                <a:path w="3442970" h="701039">
                  <a:moveTo>
                    <a:pt x="2527109" y="691121"/>
                  </a:moveTo>
                  <a:lnTo>
                    <a:pt x="2517571" y="691121"/>
                  </a:lnTo>
                  <a:lnTo>
                    <a:pt x="2517571" y="700646"/>
                  </a:lnTo>
                  <a:lnTo>
                    <a:pt x="2527109" y="700646"/>
                  </a:lnTo>
                  <a:lnTo>
                    <a:pt x="2527109" y="691121"/>
                  </a:lnTo>
                  <a:close/>
                </a:path>
                <a:path w="3442970" h="701039">
                  <a:moveTo>
                    <a:pt x="2584335" y="691121"/>
                  </a:moveTo>
                  <a:lnTo>
                    <a:pt x="2574798" y="691121"/>
                  </a:lnTo>
                  <a:lnTo>
                    <a:pt x="2574798" y="700646"/>
                  </a:lnTo>
                  <a:lnTo>
                    <a:pt x="2584335" y="700646"/>
                  </a:lnTo>
                  <a:lnTo>
                    <a:pt x="2584335" y="691121"/>
                  </a:lnTo>
                  <a:close/>
                </a:path>
                <a:path w="3442970" h="701039">
                  <a:moveTo>
                    <a:pt x="2641549" y="691121"/>
                  </a:moveTo>
                  <a:lnTo>
                    <a:pt x="2632011" y="691121"/>
                  </a:lnTo>
                  <a:lnTo>
                    <a:pt x="2632011" y="700646"/>
                  </a:lnTo>
                  <a:lnTo>
                    <a:pt x="2641549" y="700646"/>
                  </a:lnTo>
                  <a:lnTo>
                    <a:pt x="2641549" y="691121"/>
                  </a:lnTo>
                  <a:close/>
                </a:path>
                <a:path w="3442970" h="701039">
                  <a:moveTo>
                    <a:pt x="2698762" y="691121"/>
                  </a:moveTo>
                  <a:lnTo>
                    <a:pt x="2689225" y="691121"/>
                  </a:lnTo>
                  <a:lnTo>
                    <a:pt x="2689225" y="700646"/>
                  </a:lnTo>
                  <a:lnTo>
                    <a:pt x="2698762" y="700646"/>
                  </a:lnTo>
                  <a:lnTo>
                    <a:pt x="2698762" y="691121"/>
                  </a:lnTo>
                  <a:close/>
                </a:path>
                <a:path w="3442970" h="701039">
                  <a:moveTo>
                    <a:pt x="2755989" y="691121"/>
                  </a:moveTo>
                  <a:lnTo>
                    <a:pt x="2746451" y="691121"/>
                  </a:lnTo>
                  <a:lnTo>
                    <a:pt x="2746451" y="700646"/>
                  </a:lnTo>
                  <a:lnTo>
                    <a:pt x="2755989" y="700646"/>
                  </a:lnTo>
                  <a:lnTo>
                    <a:pt x="2755989" y="691121"/>
                  </a:lnTo>
                  <a:close/>
                </a:path>
                <a:path w="3442970" h="701039">
                  <a:moveTo>
                    <a:pt x="2813202" y="691121"/>
                  </a:moveTo>
                  <a:lnTo>
                    <a:pt x="2803664" y="691121"/>
                  </a:lnTo>
                  <a:lnTo>
                    <a:pt x="2803664" y="700646"/>
                  </a:lnTo>
                  <a:lnTo>
                    <a:pt x="2813202" y="700646"/>
                  </a:lnTo>
                  <a:lnTo>
                    <a:pt x="2813202" y="691121"/>
                  </a:lnTo>
                  <a:close/>
                </a:path>
                <a:path w="3442970" h="701039">
                  <a:moveTo>
                    <a:pt x="2870416" y="691121"/>
                  </a:moveTo>
                  <a:lnTo>
                    <a:pt x="2860878" y="691121"/>
                  </a:lnTo>
                  <a:lnTo>
                    <a:pt x="2860878" y="700646"/>
                  </a:lnTo>
                  <a:lnTo>
                    <a:pt x="2870416" y="700646"/>
                  </a:lnTo>
                  <a:lnTo>
                    <a:pt x="2870416" y="691121"/>
                  </a:lnTo>
                  <a:close/>
                </a:path>
                <a:path w="3442970" h="701039">
                  <a:moveTo>
                    <a:pt x="2927642" y="691121"/>
                  </a:moveTo>
                  <a:lnTo>
                    <a:pt x="2918104" y="691121"/>
                  </a:lnTo>
                  <a:lnTo>
                    <a:pt x="2918104" y="700646"/>
                  </a:lnTo>
                  <a:lnTo>
                    <a:pt x="2927642" y="700646"/>
                  </a:lnTo>
                  <a:lnTo>
                    <a:pt x="2927642" y="691121"/>
                  </a:lnTo>
                  <a:close/>
                </a:path>
                <a:path w="3442970" h="701039">
                  <a:moveTo>
                    <a:pt x="2984855" y="691121"/>
                  </a:moveTo>
                  <a:lnTo>
                    <a:pt x="2975318" y="691121"/>
                  </a:lnTo>
                  <a:lnTo>
                    <a:pt x="2975318" y="700646"/>
                  </a:lnTo>
                  <a:lnTo>
                    <a:pt x="2984855" y="700646"/>
                  </a:lnTo>
                  <a:lnTo>
                    <a:pt x="2984855" y="691121"/>
                  </a:lnTo>
                  <a:close/>
                </a:path>
                <a:path w="3442970" h="701039">
                  <a:moveTo>
                    <a:pt x="3042069" y="691121"/>
                  </a:moveTo>
                  <a:lnTo>
                    <a:pt x="3032531" y="691121"/>
                  </a:lnTo>
                  <a:lnTo>
                    <a:pt x="3032531" y="700646"/>
                  </a:lnTo>
                  <a:lnTo>
                    <a:pt x="3042069" y="700646"/>
                  </a:lnTo>
                  <a:lnTo>
                    <a:pt x="3042069" y="691121"/>
                  </a:lnTo>
                  <a:close/>
                </a:path>
                <a:path w="3442970" h="701039">
                  <a:moveTo>
                    <a:pt x="3099295" y="691121"/>
                  </a:moveTo>
                  <a:lnTo>
                    <a:pt x="3089757" y="691121"/>
                  </a:lnTo>
                  <a:lnTo>
                    <a:pt x="3089757" y="700646"/>
                  </a:lnTo>
                  <a:lnTo>
                    <a:pt x="3099295" y="700646"/>
                  </a:lnTo>
                  <a:lnTo>
                    <a:pt x="3099295" y="691121"/>
                  </a:lnTo>
                  <a:close/>
                </a:path>
                <a:path w="3442970" h="701039">
                  <a:moveTo>
                    <a:pt x="3156508" y="691121"/>
                  </a:moveTo>
                  <a:lnTo>
                    <a:pt x="3146971" y="691121"/>
                  </a:lnTo>
                  <a:lnTo>
                    <a:pt x="3146971" y="700646"/>
                  </a:lnTo>
                  <a:lnTo>
                    <a:pt x="3156508" y="700646"/>
                  </a:lnTo>
                  <a:lnTo>
                    <a:pt x="3156508" y="691121"/>
                  </a:lnTo>
                  <a:close/>
                </a:path>
                <a:path w="3442970" h="701039">
                  <a:moveTo>
                    <a:pt x="3213722" y="691121"/>
                  </a:moveTo>
                  <a:lnTo>
                    <a:pt x="3204184" y="691121"/>
                  </a:lnTo>
                  <a:lnTo>
                    <a:pt x="3204184" y="700646"/>
                  </a:lnTo>
                  <a:lnTo>
                    <a:pt x="3213722" y="700646"/>
                  </a:lnTo>
                  <a:lnTo>
                    <a:pt x="3213722" y="691121"/>
                  </a:lnTo>
                  <a:close/>
                </a:path>
                <a:path w="3442970" h="701039">
                  <a:moveTo>
                    <a:pt x="3270948" y="691121"/>
                  </a:moveTo>
                  <a:lnTo>
                    <a:pt x="3261410" y="691121"/>
                  </a:lnTo>
                  <a:lnTo>
                    <a:pt x="3261410" y="700646"/>
                  </a:lnTo>
                  <a:lnTo>
                    <a:pt x="3270948" y="700646"/>
                  </a:lnTo>
                  <a:lnTo>
                    <a:pt x="3270948" y="691121"/>
                  </a:lnTo>
                  <a:close/>
                </a:path>
                <a:path w="3442970" h="701039">
                  <a:moveTo>
                    <a:pt x="3328162" y="691121"/>
                  </a:moveTo>
                  <a:lnTo>
                    <a:pt x="3318624" y="691121"/>
                  </a:lnTo>
                  <a:lnTo>
                    <a:pt x="3318624" y="700646"/>
                  </a:lnTo>
                  <a:lnTo>
                    <a:pt x="3328162" y="700646"/>
                  </a:lnTo>
                  <a:lnTo>
                    <a:pt x="3328162" y="691121"/>
                  </a:lnTo>
                  <a:close/>
                </a:path>
                <a:path w="3442970" h="701039">
                  <a:moveTo>
                    <a:pt x="3385375" y="691121"/>
                  </a:moveTo>
                  <a:lnTo>
                    <a:pt x="3375837" y="691121"/>
                  </a:lnTo>
                  <a:lnTo>
                    <a:pt x="3375837" y="700646"/>
                  </a:lnTo>
                  <a:lnTo>
                    <a:pt x="3385375" y="700646"/>
                  </a:lnTo>
                  <a:lnTo>
                    <a:pt x="3385375" y="691121"/>
                  </a:lnTo>
                  <a:close/>
                </a:path>
                <a:path w="3442970" h="701039">
                  <a:moveTo>
                    <a:pt x="3442601" y="691121"/>
                  </a:moveTo>
                  <a:lnTo>
                    <a:pt x="3433064" y="691121"/>
                  </a:lnTo>
                  <a:lnTo>
                    <a:pt x="3433064" y="700646"/>
                  </a:lnTo>
                  <a:lnTo>
                    <a:pt x="3442601" y="700646"/>
                  </a:lnTo>
                  <a:lnTo>
                    <a:pt x="3442601" y="691121"/>
                  </a:lnTo>
                  <a:close/>
                </a:path>
              </a:pathLst>
            </a:custGeom>
            <a:solidFill>
              <a:srgbClr val="C7C6C3"/>
            </a:solidFill>
          </p:spPr>
          <p:txBody>
            <a:bodyPr wrap="square" lIns="0" tIns="0" rIns="0" bIns="0" rtlCol="0"/>
            <a:lstStyle/>
            <a:p>
              <a:endParaRPr/>
            </a:p>
          </p:txBody>
        </p:sp>
        <p:sp>
          <p:nvSpPr>
            <p:cNvPr id="47" name="object 47"/>
            <p:cNvSpPr/>
            <p:nvPr/>
          </p:nvSpPr>
          <p:spPr>
            <a:xfrm>
              <a:off x="5489867" y="5108308"/>
              <a:ext cx="3442970" cy="701040"/>
            </a:xfrm>
            <a:custGeom>
              <a:avLst/>
              <a:gdLst/>
              <a:ahLst/>
              <a:cxnLst/>
              <a:rect l="l" t="t" r="r" b="b"/>
              <a:pathLst>
                <a:path w="3442970" h="701039">
                  <a:moveTo>
                    <a:pt x="9537" y="0"/>
                  </a:moveTo>
                  <a:lnTo>
                    <a:pt x="0" y="0"/>
                  </a:lnTo>
                  <a:lnTo>
                    <a:pt x="0" y="9525"/>
                  </a:lnTo>
                  <a:lnTo>
                    <a:pt x="9537" y="9525"/>
                  </a:lnTo>
                  <a:lnTo>
                    <a:pt x="9537" y="0"/>
                  </a:lnTo>
                  <a:close/>
                </a:path>
                <a:path w="3442970" h="701039">
                  <a:moveTo>
                    <a:pt x="66751" y="0"/>
                  </a:moveTo>
                  <a:lnTo>
                    <a:pt x="57213" y="0"/>
                  </a:lnTo>
                  <a:lnTo>
                    <a:pt x="57213" y="9525"/>
                  </a:lnTo>
                  <a:lnTo>
                    <a:pt x="66751" y="9525"/>
                  </a:lnTo>
                  <a:lnTo>
                    <a:pt x="66751" y="0"/>
                  </a:lnTo>
                  <a:close/>
                </a:path>
                <a:path w="3442970" h="701039">
                  <a:moveTo>
                    <a:pt x="123977" y="0"/>
                  </a:moveTo>
                  <a:lnTo>
                    <a:pt x="114439" y="0"/>
                  </a:lnTo>
                  <a:lnTo>
                    <a:pt x="114439" y="9525"/>
                  </a:lnTo>
                  <a:lnTo>
                    <a:pt x="123977" y="9525"/>
                  </a:lnTo>
                  <a:lnTo>
                    <a:pt x="123977" y="0"/>
                  </a:lnTo>
                  <a:close/>
                </a:path>
                <a:path w="3442970" h="701039">
                  <a:moveTo>
                    <a:pt x="181190" y="0"/>
                  </a:moveTo>
                  <a:lnTo>
                    <a:pt x="171653" y="0"/>
                  </a:lnTo>
                  <a:lnTo>
                    <a:pt x="171653" y="9525"/>
                  </a:lnTo>
                  <a:lnTo>
                    <a:pt x="181190" y="9525"/>
                  </a:lnTo>
                  <a:lnTo>
                    <a:pt x="181190" y="0"/>
                  </a:lnTo>
                  <a:close/>
                </a:path>
                <a:path w="3442970" h="701039">
                  <a:moveTo>
                    <a:pt x="238404" y="0"/>
                  </a:moveTo>
                  <a:lnTo>
                    <a:pt x="228866" y="0"/>
                  </a:lnTo>
                  <a:lnTo>
                    <a:pt x="228866" y="9525"/>
                  </a:lnTo>
                  <a:lnTo>
                    <a:pt x="238404" y="9525"/>
                  </a:lnTo>
                  <a:lnTo>
                    <a:pt x="238404" y="0"/>
                  </a:lnTo>
                  <a:close/>
                </a:path>
                <a:path w="3442970" h="701039">
                  <a:moveTo>
                    <a:pt x="295630" y="0"/>
                  </a:moveTo>
                  <a:lnTo>
                    <a:pt x="286092" y="0"/>
                  </a:lnTo>
                  <a:lnTo>
                    <a:pt x="286092" y="9525"/>
                  </a:lnTo>
                  <a:lnTo>
                    <a:pt x="295630" y="9525"/>
                  </a:lnTo>
                  <a:lnTo>
                    <a:pt x="295630" y="0"/>
                  </a:lnTo>
                  <a:close/>
                </a:path>
                <a:path w="3442970" h="701039">
                  <a:moveTo>
                    <a:pt x="352844" y="0"/>
                  </a:moveTo>
                  <a:lnTo>
                    <a:pt x="343306" y="0"/>
                  </a:lnTo>
                  <a:lnTo>
                    <a:pt x="343306" y="9525"/>
                  </a:lnTo>
                  <a:lnTo>
                    <a:pt x="352844" y="9525"/>
                  </a:lnTo>
                  <a:lnTo>
                    <a:pt x="352844" y="0"/>
                  </a:lnTo>
                  <a:close/>
                </a:path>
                <a:path w="3442970" h="701039">
                  <a:moveTo>
                    <a:pt x="410057" y="0"/>
                  </a:moveTo>
                  <a:lnTo>
                    <a:pt x="400519" y="0"/>
                  </a:lnTo>
                  <a:lnTo>
                    <a:pt x="400519" y="9525"/>
                  </a:lnTo>
                  <a:lnTo>
                    <a:pt x="410057" y="9525"/>
                  </a:lnTo>
                  <a:lnTo>
                    <a:pt x="410057" y="0"/>
                  </a:lnTo>
                  <a:close/>
                </a:path>
                <a:path w="3442970" h="701039">
                  <a:moveTo>
                    <a:pt x="467283" y="0"/>
                  </a:moveTo>
                  <a:lnTo>
                    <a:pt x="457746" y="0"/>
                  </a:lnTo>
                  <a:lnTo>
                    <a:pt x="457746" y="9525"/>
                  </a:lnTo>
                  <a:lnTo>
                    <a:pt x="467283" y="9525"/>
                  </a:lnTo>
                  <a:lnTo>
                    <a:pt x="467283" y="0"/>
                  </a:lnTo>
                  <a:close/>
                </a:path>
                <a:path w="3442970" h="701039">
                  <a:moveTo>
                    <a:pt x="524497" y="691121"/>
                  </a:moveTo>
                  <a:lnTo>
                    <a:pt x="514959" y="691121"/>
                  </a:lnTo>
                  <a:lnTo>
                    <a:pt x="514959" y="700646"/>
                  </a:lnTo>
                  <a:lnTo>
                    <a:pt x="524497" y="700646"/>
                  </a:lnTo>
                  <a:lnTo>
                    <a:pt x="524497" y="691121"/>
                  </a:lnTo>
                  <a:close/>
                </a:path>
                <a:path w="3442970" h="701039">
                  <a:moveTo>
                    <a:pt x="524497" y="0"/>
                  </a:moveTo>
                  <a:lnTo>
                    <a:pt x="514959" y="0"/>
                  </a:lnTo>
                  <a:lnTo>
                    <a:pt x="514959" y="9525"/>
                  </a:lnTo>
                  <a:lnTo>
                    <a:pt x="524497" y="9525"/>
                  </a:lnTo>
                  <a:lnTo>
                    <a:pt x="524497" y="0"/>
                  </a:lnTo>
                  <a:close/>
                </a:path>
                <a:path w="3442970" h="701039">
                  <a:moveTo>
                    <a:pt x="581710" y="691121"/>
                  </a:moveTo>
                  <a:lnTo>
                    <a:pt x="572173" y="691121"/>
                  </a:lnTo>
                  <a:lnTo>
                    <a:pt x="572173" y="700646"/>
                  </a:lnTo>
                  <a:lnTo>
                    <a:pt x="581710" y="700646"/>
                  </a:lnTo>
                  <a:lnTo>
                    <a:pt x="581710" y="691121"/>
                  </a:lnTo>
                  <a:close/>
                </a:path>
                <a:path w="3442970" h="701039">
                  <a:moveTo>
                    <a:pt x="581710" y="0"/>
                  </a:moveTo>
                  <a:lnTo>
                    <a:pt x="572173" y="0"/>
                  </a:lnTo>
                  <a:lnTo>
                    <a:pt x="572173" y="9525"/>
                  </a:lnTo>
                  <a:lnTo>
                    <a:pt x="581710" y="9525"/>
                  </a:lnTo>
                  <a:lnTo>
                    <a:pt x="581710" y="0"/>
                  </a:lnTo>
                  <a:close/>
                </a:path>
                <a:path w="3442970" h="701039">
                  <a:moveTo>
                    <a:pt x="638937" y="691121"/>
                  </a:moveTo>
                  <a:lnTo>
                    <a:pt x="629399" y="691121"/>
                  </a:lnTo>
                  <a:lnTo>
                    <a:pt x="629399" y="700646"/>
                  </a:lnTo>
                  <a:lnTo>
                    <a:pt x="638937" y="700646"/>
                  </a:lnTo>
                  <a:lnTo>
                    <a:pt x="638937" y="691121"/>
                  </a:lnTo>
                  <a:close/>
                </a:path>
                <a:path w="3442970" h="701039">
                  <a:moveTo>
                    <a:pt x="638937" y="0"/>
                  </a:moveTo>
                  <a:lnTo>
                    <a:pt x="629399" y="0"/>
                  </a:lnTo>
                  <a:lnTo>
                    <a:pt x="629399" y="9525"/>
                  </a:lnTo>
                  <a:lnTo>
                    <a:pt x="638937" y="9525"/>
                  </a:lnTo>
                  <a:lnTo>
                    <a:pt x="638937" y="0"/>
                  </a:lnTo>
                  <a:close/>
                </a:path>
                <a:path w="3442970" h="701039">
                  <a:moveTo>
                    <a:pt x="696150" y="691121"/>
                  </a:moveTo>
                  <a:lnTo>
                    <a:pt x="686612" y="691121"/>
                  </a:lnTo>
                  <a:lnTo>
                    <a:pt x="686612" y="700646"/>
                  </a:lnTo>
                  <a:lnTo>
                    <a:pt x="696150" y="700646"/>
                  </a:lnTo>
                  <a:lnTo>
                    <a:pt x="696150" y="691121"/>
                  </a:lnTo>
                  <a:close/>
                </a:path>
                <a:path w="3442970" h="701039">
                  <a:moveTo>
                    <a:pt x="696150" y="0"/>
                  </a:moveTo>
                  <a:lnTo>
                    <a:pt x="686612" y="0"/>
                  </a:lnTo>
                  <a:lnTo>
                    <a:pt x="686612" y="9525"/>
                  </a:lnTo>
                  <a:lnTo>
                    <a:pt x="696150" y="9525"/>
                  </a:lnTo>
                  <a:lnTo>
                    <a:pt x="696150" y="0"/>
                  </a:lnTo>
                  <a:close/>
                </a:path>
                <a:path w="3442970" h="701039">
                  <a:moveTo>
                    <a:pt x="753364" y="691121"/>
                  </a:moveTo>
                  <a:lnTo>
                    <a:pt x="743826" y="691121"/>
                  </a:lnTo>
                  <a:lnTo>
                    <a:pt x="743826" y="700646"/>
                  </a:lnTo>
                  <a:lnTo>
                    <a:pt x="753364" y="700646"/>
                  </a:lnTo>
                  <a:lnTo>
                    <a:pt x="753364" y="691121"/>
                  </a:lnTo>
                  <a:close/>
                </a:path>
                <a:path w="3442970" h="701039">
                  <a:moveTo>
                    <a:pt x="753364" y="0"/>
                  </a:moveTo>
                  <a:lnTo>
                    <a:pt x="743826" y="0"/>
                  </a:lnTo>
                  <a:lnTo>
                    <a:pt x="743826" y="9525"/>
                  </a:lnTo>
                  <a:lnTo>
                    <a:pt x="753364" y="9525"/>
                  </a:lnTo>
                  <a:lnTo>
                    <a:pt x="753364" y="0"/>
                  </a:lnTo>
                  <a:close/>
                </a:path>
                <a:path w="3442970" h="701039">
                  <a:moveTo>
                    <a:pt x="810590" y="691121"/>
                  </a:moveTo>
                  <a:lnTo>
                    <a:pt x="801052" y="691121"/>
                  </a:lnTo>
                  <a:lnTo>
                    <a:pt x="801052" y="700646"/>
                  </a:lnTo>
                  <a:lnTo>
                    <a:pt x="810590" y="700646"/>
                  </a:lnTo>
                  <a:lnTo>
                    <a:pt x="810590" y="691121"/>
                  </a:lnTo>
                  <a:close/>
                </a:path>
                <a:path w="3442970" h="701039">
                  <a:moveTo>
                    <a:pt x="810590" y="0"/>
                  </a:moveTo>
                  <a:lnTo>
                    <a:pt x="801052" y="0"/>
                  </a:lnTo>
                  <a:lnTo>
                    <a:pt x="801052" y="9525"/>
                  </a:lnTo>
                  <a:lnTo>
                    <a:pt x="810590" y="9525"/>
                  </a:lnTo>
                  <a:lnTo>
                    <a:pt x="810590" y="0"/>
                  </a:lnTo>
                  <a:close/>
                </a:path>
                <a:path w="3442970" h="701039">
                  <a:moveTo>
                    <a:pt x="867803" y="691121"/>
                  </a:moveTo>
                  <a:lnTo>
                    <a:pt x="858266" y="691121"/>
                  </a:lnTo>
                  <a:lnTo>
                    <a:pt x="858266" y="700646"/>
                  </a:lnTo>
                  <a:lnTo>
                    <a:pt x="867803" y="700646"/>
                  </a:lnTo>
                  <a:lnTo>
                    <a:pt x="867803" y="691121"/>
                  </a:lnTo>
                  <a:close/>
                </a:path>
                <a:path w="3442970" h="701039">
                  <a:moveTo>
                    <a:pt x="867803" y="0"/>
                  </a:moveTo>
                  <a:lnTo>
                    <a:pt x="858266" y="0"/>
                  </a:lnTo>
                  <a:lnTo>
                    <a:pt x="858266" y="9525"/>
                  </a:lnTo>
                  <a:lnTo>
                    <a:pt x="867803" y="9525"/>
                  </a:lnTo>
                  <a:lnTo>
                    <a:pt x="867803" y="0"/>
                  </a:lnTo>
                  <a:close/>
                </a:path>
                <a:path w="3442970" h="701039">
                  <a:moveTo>
                    <a:pt x="925017" y="691121"/>
                  </a:moveTo>
                  <a:lnTo>
                    <a:pt x="915479" y="691121"/>
                  </a:lnTo>
                  <a:lnTo>
                    <a:pt x="915479" y="700646"/>
                  </a:lnTo>
                  <a:lnTo>
                    <a:pt x="925017" y="700646"/>
                  </a:lnTo>
                  <a:lnTo>
                    <a:pt x="925017" y="691121"/>
                  </a:lnTo>
                  <a:close/>
                </a:path>
                <a:path w="3442970" h="701039">
                  <a:moveTo>
                    <a:pt x="925017" y="0"/>
                  </a:moveTo>
                  <a:lnTo>
                    <a:pt x="915479" y="0"/>
                  </a:lnTo>
                  <a:lnTo>
                    <a:pt x="915479" y="9525"/>
                  </a:lnTo>
                  <a:lnTo>
                    <a:pt x="925017" y="9525"/>
                  </a:lnTo>
                  <a:lnTo>
                    <a:pt x="925017" y="0"/>
                  </a:lnTo>
                  <a:close/>
                </a:path>
                <a:path w="3442970" h="701039">
                  <a:moveTo>
                    <a:pt x="982243" y="691121"/>
                  </a:moveTo>
                  <a:lnTo>
                    <a:pt x="972705" y="691121"/>
                  </a:lnTo>
                  <a:lnTo>
                    <a:pt x="972705" y="700646"/>
                  </a:lnTo>
                  <a:lnTo>
                    <a:pt x="982243" y="700646"/>
                  </a:lnTo>
                  <a:lnTo>
                    <a:pt x="982243" y="691121"/>
                  </a:lnTo>
                  <a:close/>
                </a:path>
                <a:path w="3442970" h="701039">
                  <a:moveTo>
                    <a:pt x="982243" y="0"/>
                  </a:moveTo>
                  <a:lnTo>
                    <a:pt x="972705" y="0"/>
                  </a:lnTo>
                  <a:lnTo>
                    <a:pt x="972705" y="9525"/>
                  </a:lnTo>
                  <a:lnTo>
                    <a:pt x="982243" y="9525"/>
                  </a:lnTo>
                  <a:lnTo>
                    <a:pt x="982243" y="0"/>
                  </a:lnTo>
                  <a:close/>
                </a:path>
                <a:path w="3442970" h="701039">
                  <a:moveTo>
                    <a:pt x="1039456" y="691121"/>
                  </a:moveTo>
                  <a:lnTo>
                    <a:pt x="1029919" y="691121"/>
                  </a:lnTo>
                  <a:lnTo>
                    <a:pt x="1029919" y="700646"/>
                  </a:lnTo>
                  <a:lnTo>
                    <a:pt x="1039456" y="700646"/>
                  </a:lnTo>
                  <a:lnTo>
                    <a:pt x="1039456" y="691121"/>
                  </a:lnTo>
                  <a:close/>
                </a:path>
                <a:path w="3442970" h="701039">
                  <a:moveTo>
                    <a:pt x="1039456" y="0"/>
                  </a:moveTo>
                  <a:lnTo>
                    <a:pt x="1029919" y="0"/>
                  </a:lnTo>
                  <a:lnTo>
                    <a:pt x="1029919" y="9525"/>
                  </a:lnTo>
                  <a:lnTo>
                    <a:pt x="1039456" y="9525"/>
                  </a:lnTo>
                  <a:lnTo>
                    <a:pt x="1039456" y="0"/>
                  </a:lnTo>
                  <a:close/>
                </a:path>
                <a:path w="3442970" h="701039">
                  <a:moveTo>
                    <a:pt x="1096670" y="691121"/>
                  </a:moveTo>
                  <a:lnTo>
                    <a:pt x="1087132" y="691121"/>
                  </a:lnTo>
                  <a:lnTo>
                    <a:pt x="1087132" y="700646"/>
                  </a:lnTo>
                  <a:lnTo>
                    <a:pt x="1096670" y="700646"/>
                  </a:lnTo>
                  <a:lnTo>
                    <a:pt x="1096670" y="691121"/>
                  </a:lnTo>
                  <a:close/>
                </a:path>
                <a:path w="3442970" h="701039">
                  <a:moveTo>
                    <a:pt x="1153896" y="691121"/>
                  </a:moveTo>
                  <a:lnTo>
                    <a:pt x="1144358" y="691121"/>
                  </a:lnTo>
                  <a:lnTo>
                    <a:pt x="1144358" y="700646"/>
                  </a:lnTo>
                  <a:lnTo>
                    <a:pt x="1153896" y="700646"/>
                  </a:lnTo>
                  <a:lnTo>
                    <a:pt x="1153896" y="691121"/>
                  </a:lnTo>
                  <a:close/>
                </a:path>
                <a:path w="3442970" h="701039">
                  <a:moveTo>
                    <a:pt x="1211110" y="691121"/>
                  </a:moveTo>
                  <a:lnTo>
                    <a:pt x="1201572" y="691121"/>
                  </a:lnTo>
                  <a:lnTo>
                    <a:pt x="1201572" y="700646"/>
                  </a:lnTo>
                  <a:lnTo>
                    <a:pt x="1211110" y="700646"/>
                  </a:lnTo>
                  <a:lnTo>
                    <a:pt x="1211110" y="691121"/>
                  </a:lnTo>
                  <a:close/>
                </a:path>
                <a:path w="3442970" h="701039">
                  <a:moveTo>
                    <a:pt x="1268323" y="691121"/>
                  </a:moveTo>
                  <a:lnTo>
                    <a:pt x="1258785" y="691121"/>
                  </a:lnTo>
                  <a:lnTo>
                    <a:pt x="1258785" y="700646"/>
                  </a:lnTo>
                  <a:lnTo>
                    <a:pt x="1268323" y="700646"/>
                  </a:lnTo>
                  <a:lnTo>
                    <a:pt x="1268323" y="691121"/>
                  </a:lnTo>
                  <a:close/>
                </a:path>
                <a:path w="3442970" h="701039">
                  <a:moveTo>
                    <a:pt x="1325549" y="691121"/>
                  </a:moveTo>
                  <a:lnTo>
                    <a:pt x="1316012" y="691121"/>
                  </a:lnTo>
                  <a:lnTo>
                    <a:pt x="1316012" y="700646"/>
                  </a:lnTo>
                  <a:lnTo>
                    <a:pt x="1325549" y="700646"/>
                  </a:lnTo>
                  <a:lnTo>
                    <a:pt x="1325549" y="691121"/>
                  </a:lnTo>
                  <a:close/>
                </a:path>
                <a:path w="3442970" h="701039">
                  <a:moveTo>
                    <a:pt x="1382763" y="691121"/>
                  </a:moveTo>
                  <a:lnTo>
                    <a:pt x="1373225" y="691121"/>
                  </a:lnTo>
                  <a:lnTo>
                    <a:pt x="1373225" y="700646"/>
                  </a:lnTo>
                  <a:lnTo>
                    <a:pt x="1382763" y="700646"/>
                  </a:lnTo>
                  <a:lnTo>
                    <a:pt x="1382763" y="691121"/>
                  </a:lnTo>
                  <a:close/>
                </a:path>
                <a:path w="3442970" h="701039">
                  <a:moveTo>
                    <a:pt x="1439976" y="691121"/>
                  </a:moveTo>
                  <a:lnTo>
                    <a:pt x="1430439" y="691121"/>
                  </a:lnTo>
                  <a:lnTo>
                    <a:pt x="1430439" y="700646"/>
                  </a:lnTo>
                  <a:lnTo>
                    <a:pt x="1439976" y="700646"/>
                  </a:lnTo>
                  <a:lnTo>
                    <a:pt x="1439976" y="691121"/>
                  </a:lnTo>
                  <a:close/>
                </a:path>
                <a:path w="3442970" h="701039">
                  <a:moveTo>
                    <a:pt x="1497203" y="691121"/>
                  </a:moveTo>
                  <a:lnTo>
                    <a:pt x="1487665" y="691121"/>
                  </a:lnTo>
                  <a:lnTo>
                    <a:pt x="1487665" y="700646"/>
                  </a:lnTo>
                  <a:lnTo>
                    <a:pt x="1497203" y="700646"/>
                  </a:lnTo>
                  <a:lnTo>
                    <a:pt x="1497203" y="691121"/>
                  </a:lnTo>
                  <a:close/>
                </a:path>
                <a:path w="3442970" h="701039">
                  <a:moveTo>
                    <a:pt x="1554416" y="691121"/>
                  </a:moveTo>
                  <a:lnTo>
                    <a:pt x="1544878" y="691121"/>
                  </a:lnTo>
                  <a:lnTo>
                    <a:pt x="1544878" y="700646"/>
                  </a:lnTo>
                  <a:lnTo>
                    <a:pt x="1554416" y="700646"/>
                  </a:lnTo>
                  <a:lnTo>
                    <a:pt x="1554416" y="691121"/>
                  </a:lnTo>
                  <a:close/>
                </a:path>
                <a:path w="3442970" h="701039">
                  <a:moveTo>
                    <a:pt x="1611630" y="691121"/>
                  </a:moveTo>
                  <a:lnTo>
                    <a:pt x="1602092" y="691121"/>
                  </a:lnTo>
                  <a:lnTo>
                    <a:pt x="1602092" y="700646"/>
                  </a:lnTo>
                  <a:lnTo>
                    <a:pt x="1611630" y="700646"/>
                  </a:lnTo>
                  <a:lnTo>
                    <a:pt x="1611630" y="691121"/>
                  </a:lnTo>
                  <a:close/>
                </a:path>
                <a:path w="3442970" h="701039">
                  <a:moveTo>
                    <a:pt x="1668843" y="691121"/>
                  </a:moveTo>
                  <a:lnTo>
                    <a:pt x="1659318" y="691121"/>
                  </a:lnTo>
                  <a:lnTo>
                    <a:pt x="1659318" y="700646"/>
                  </a:lnTo>
                  <a:lnTo>
                    <a:pt x="1668843" y="700646"/>
                  </a:lnTo>
                  <a:lnTo>
                    <a:pt x="1668843" y="691121"/>
                  </a:lnTo>
                  <a:close/>
                </a:path>
                <a:path w="3442970" h="701039">
                  <a:moveTo>
                    <a:pt x="1726069" y="691121"/>
                  </a:moveTo>
                  <a:lnTo>
                    <a:pt x="1716532" y="691121"/>
                  </a:lnTo>
                  <a:lnTo>
                    <a:pt x="1716532" y="700646"/>
                  </a:lnTo>
                  <a:lnTo>
                    <a:pt x="1726069" y="700646"/>
                  </a:lnTo>
                  <a:lnTo>
                    <a:pt x="1726069" y="691121"/>
                  </a:lnTo>
                  <a:close/>
                </a:path>
                <a:path w="3442970" h="701039">
                  <a:moveTo>
                    <a:pt x="1783283" y="691121"/>
                  </a:moveTo>
                  <a:lnTo>
                    <a:pt x="1773745" y="691121"/>
                  </a:lnTo>
                  <a:lnTo>
                    <a:pt x="1773745" y="700646"/>
                  </a:lnTo>
                  <a:lnTo>
                    <a:pt x="1783283" y="700646"/>
                  </a:lnTo>
                  <a:lnTo>
                    <a:pt x="1783283" y="691121"/>
                  </a:lnTo>
                  <a:close/>
                </a:path>
                <a:path w="3442970" h="701039">
                  <a:moveTo>
                    <a:pt x="1840496" y="691121"/>
                  </a:moveTo>
                  <a:lnTo>
                    <a:pt x="1830971" y="691121"/>
                  </a:lnTo>
                  <a:lnTo>
                    <a:pt x="1830971" y="700646"/>
                  </a:lnTo>
                  <a:lnTo>
                    <a:pt x="1840496" y="700646"/>
                  </a:lnTo>
                  <a:lnTo>
                    <a:pt x="1840496" y="691121"/>
                  </a:lnTo>
                  <a:close/>
                </a:path>
                <a:path w="3442970" h="701039">
                  <a:moveTo>
                    <a:pt x="1897722" y="691121"/>
                  </a:moveTo>
                  <a:lnTo>
                    <a:pt x="1888185" y="691121"/>
                  </a:lnTo>
                  <a:lnTo>
                    <a:pt x="1888185" y="700646"/>
                  </a:lnTo>
                  <a:lnTo>
                    <a:pt x="1897722" y="700646"/>
                  </a:lnTo>
                  <a:lnTo>
                    <a:pt x="1897722" y="691121"/>
                  </a:lnTo>
                  <a:close/>
                </a:path>
                <a:path w="3442970" h="701039">
                  <a:moveTo>
                    <a:pt x="1954936" y="691121"/>
                  </a:moveTo>
                  <a:lnTo>
                    <a:pt x="1945398" y="691121"/>
                  </a:lnTo>
                  <a:lnTo>
                    <a:pt x="1945398" y="700646"/>
                  </a:lnTo>
                  <a:lnTo>
                    <a:pt x="1954936" y="700646"/>
                  </a:lnTo>
                  <a:lnTo>
                    <a:pt x="1954936" y="691121"/>
                  </a:lnTo>
                  <a:close/>
                </a:path>
                <a:path w="3442970" h="701039">
                  <a:moveTo>
                    <a:pt x="2012149" y="691121"/>
                  </a:moveTo>
                  <a:lnTo>
                    <a:pt x="2002624" y="691121"/>
                  </a:lnTo>
                  <a:lnTo>
                    <a:pt x="2002624" y="700646"/>
                  </a:lnTo>
                  <a:lnTo>
                    <a:pt x="2012149" y="700646"/>
                  </a:lnTo>
                  <a:lnTo>
                    <a:pt x="2012149" y="691121"/>
                  </a:lnTo>
                  <a:close/>
                </a:path>
                <a:path w="3442970" h="701039">
                  <a:moveTo>
                    <a:pt x="2069376" y="691121"/>
                  </a:moveTo>
                  <a:lnTo>
                    <a:pt x="2059838" y="691121"/>
                  </a:lnTo>
                  <a:lnTo>
                    <a:pt x="2059838" y="700646"/>
                  </a:lnTo>
                  <a:lnTo>
                    <a:pt x="2069376" y="700646"/>
                  </a:lnTo>
                  <a:lnTo>
                    <a:pt x="2069376" y="691121"/>
                  </a:lnTo>
                  <a:close/>
                </a:path>
                <a:path w="3442970" h="701039">
                  <a:moveTo>
                    <a:pt x="2126589" y="691121"/>
                  </a:moveTo>
                  <a:lnTo>
                    <a:pt x="2117052" y="691121"/>
                  </a:lnTo>
                  <a:lnTo>
                    <a:pt x="2117052" y="700646"/>
                  </a:lnTo>
                  <a:lnTo>
                    <a:pt x="2126589" y="700646"/>
                  </a:lnTo>
                  <a:lnTo>
                    <a:pt x="2126589" y="691121"/>
                  </a:lnTo>
                  <a:close/>
                </a:path>
                <a:path w="3442970" h="701039">
                  <a:moveTo>
                    <a:pt x="2183803" y="691121"/>
                  </a:moveTo>
                  <a:lnTo>
                    <a:pt x="2174278" y="691121"/>
                  </a:lnTo>
                  <a:lnTo>
                    <a:pt x="2174278" y="700646"/>
                  </a:lnTo>
                  <a:lnTo>
                    <a:pt x="2183803" y="700646"/>
                  </a:lnTo>
                  <a:lnTo>
                    <a:pt x="2183803" y="691121"/>
                  </a:lnTo>
                  <a:close/>
                </a:path>
                <a:path w="3442970" h="701039">
                  <a:moveTo>
                    <a:pt x="2241029" y="691121"/>
                  </a:moveTo>
                  <a:lnTo>
                    <a:pt x="2231491" y="691121"/>
                  </a:lnTo>
                  <a:lnTo>
                    <a:pt x="2231491" y="700646"/>
                  </a:lnTo>
                  <a:lnTo>
                    <a:pt x="2241029" y="700646"/>
                  </a:lnTo>
                  <a:lnTo>
                    <a:pt x="2241029" y="691121"/>
                  </a:lnTo>
                  <a:close/>
                </a:path>
                <a:path w="3442970" h="701039">
                  <a:moveTo>
                    <a:pt x="2298242" y="691121"/>
                  </a:moveTo>
                  <a:lnTo>
                    <a:pt x="2288705" y="691121"/>
                  </a:lnTo>
                  <a:lnTo>
                    <a:pt x="2288705" y="700646"/>
                  </a:lnTo>
                  <a:lnTo>
                    <a:pt x="2298242" y="700646"/>
                  </a:lnTo>
                  <a:lnTo>
                    <a:pt x="2298242" y="691121"/>
                  </a:lnTo>
                  <a:close/>
                </a:path>
                <a:path w="3442970" h="701039">
                  <a:moveTo>
                    <a:pt x="2355456" y="691121"/>
                  </a:moveTo>
                  <a:lnTo>
                    <a:pt x="2345918" y="691121"/>
                  </a:lnTo>
                  <a:lnTo>
                    <a:pt x="2345918" y="700646"/>
                  </a:lnTo>
                  <a:lnTo>
                    <a:pt x="2355456" y="700646"/>
                  </a:lnTo>
                  <a:lnTo>
                    <a:pt x="2355456" y="691121"/>
                  </a:lnTo>
                  <a:close/>
                </a:path>
                <a:path w="3442970" h="701039">
                  <a:moveTo>
                    <a:pt x="2412682" y="691121"/>
                  </a:moveTo>
                  <a:lnTo>
                    <a:pt x="2403144" y="691121"/>
                  </a:lnTo>
                  <a:lnTo>
                    <a:pt x="2403144" y="700646"/>
                  </a:lnTo>
                  <a:lnTo>
                    <a:pt x="2412682" y="700646"/>
                  </a:lnTo>
                  <a:lnTo>
                    <a:pt x="2412682" y="691121"/>
                  </a:lnTo>
                  <a:close/>
                </a:path>
                <a:path w="3442970" h="701039">
                  <a:moveTo>
                    <a:pt x="2469896" y="691121"/>
                  </a:moveTo>
                  <a:lnTo>
                    <a:pt x="2460358" y="691121"/>
                  </a:lnTo>
                  <a:lnTo>
                    <a:pt x="2460358" y="700646"/>
                  </a:lnTo>
                  <a:lnTo>
                    <a:pt x="2469896" y="700646"/>
                  </a:lnTo>
                  <a:lnTo>
                    <a:pt x="2469896" y="691121"/>
                  </a:lnTo>
                  <a:close/>
                </a:path>
                <a:path w="3442970" h="701039">
                  <a:moveTo>
                    <a:pt x="2527109" y="691121"/>
                  </a:moveTo>
                  <a:lnTo>
                    <a:pt x="2517571" y="691121"/>
                  </a:lnTo>
                  <a:lnTo>
                    <a:pt x="2517571" y="700646"/>
                  </a:lnTo>
                  <a:lnTo>
                    <a:pt x="2527109" y="700646"/>
                  </a:lnTo>
                  <a:lnTo>
                    <a:pt x="2527109" y="691121"/>
                  </a:lnTo>
                  <a:close/>
                </a:path>
                <a:path w="3442970" h="701039">
                  <a:moveTo>
                    <a:pt x="2584335" y="691121"/>
                  </a:moveTo>
                  <a:lnTo>
                    <a:pt x="2574798" y="691121"/>
                  </a:lnTo>
                  <a:lnTo>
                    <a:pt x="2574798" y="700646"/>
                  </a:lnTo>
                  <a:lnTo>
                    <a:pt x="2584335" y="700646"/>
                  </a:lnTo>
                  <a:lnTo>
                    <a:pt x="2584335" y="691121"/>
                  </a:lnTo>
                  <a:close/>
                </a:path>
                <a:path w="3442970" h="701039">
                  <a:moveTo>
                    <a:pt x="2641549" y="691121"/>
                  </a:moveTo>
                  <a:lnTo>
                    <a:pt x="2632011" y="691121"/>
                  </a:lnTo>
                  <a:lnTo>
                    <a:pt x="2632011" y="700646"/>
                  </a:lnTo>
                  <a:lnTo>
                    <a:pt x="2641549" y="700646"/>
                  </a:lnTo>
                  <a:lnTo>
                    <a:pt x="2641549" y="691121"/>
                  </a:lnTo>
                  <a:close/>
                </a:path>
                <a:path w="3442970" h="701039">
                  <a:moveTo>
                    <a:pt x="2698762" y="691121"/>
                  </a:moveTo>
                  <a:lnTo>
                    <a:pt x="2689225" y="691121"/>
                  </a:lnTo>
                  <a:lnTo>
                    <a:pt x="2689225" y="700646"/>
                  </a:lnTo>
                  <a:lnTo>
                    <a:pt x="2698762" y="700646"/>
                  </a:lnTo>
                  <a:lnTo>
                    <a:pt x="2698762" y="691121"/>
                  </a:lnTo>
                  <a:close/>
                </a:path>
                <a:path w="3442970" h="701039">
                  <a:moveTo>
                    <a:pt x="2755989" y="691121"/>
                  </a:moveTo>
                  <a:lnTo>
                    <a:pt x="2746451" y="691121"/>
                  </a:lnTo>
                  <a:lnTo>
                    <a:pt x="2746451" y="700646"/>
                  </a:lnTo>
                  <a:lnTo>
                    <a:pt x="2755989" y="700646"/>
                  </a:lnTo>
                  <a:lnTo>
                    <a:pt x="2755989" y="691121"/>
                  </a:lnTo>
                  <a:close/>
                </a:path>
                <a:path w="3442970" h="701039">
                  <a:moveTo>
                    <a:pt x="2813202" y="691121"/>
                  </a:moveTo>
                  <a:lnTo>
                    <a:pt x="2803664" y="691121"/>
                  </a:lnTo>
                  <a:lnTo>
                    <a:pt x="2803664" y="700646"/>
                  </a:lnTo>
                  <a:lnTo>
                    <a:pt x="2813202" y="700646"/>
                  </a:lnTo>
                  <a:lnTo>
                    <a:pt x="2813202" y="691121"/>
                  </a:lnTo>
                  <a:close/>
                </a:path>
                <a:path w="3442970" h="701039">
                  <a:moveTo>
                    <a:pt x="2870416" y="691121"/>
                  </a:moveTo>
                  <a:lnTo>
                    <a:pt x="2860878" y="691121"/>
                  </a:lnTo>
                  <a:lnTo>
                    <a:pt x="2860878" y="700646"/>
                  </a:lnTo>
                  <a:lnTo>
                    <a:pt x="2870416" y="700646"/>
                  </a:lnTo>
                  <a:lnTo>
                    <a:pt x="2870416" y="691121"/>
                  </a:lnTo>
                  <a:close/>
                </a:path>
                <a:path w="3442970" h="701039">
                  <a:moveTo>
                    <a:pt x="2927642" y="691121"/>
                  </a:moveTo>
                  <a:lnTo>
                    <a:pt x="2918104" y="691121"/>
                  </a:lnTo>
                  <a:lnTo>
                    <a:pt x="2918104" y="700646"/>
                  </a:lnTo>
                  <a:lnTo>
                    <a:pt x="2927642" y="700646"/>
                  </a:lnTo>
                  <a:lnTo>
                    <a:pt x="2927642" y="691121"/>
                  </a:lnTo>
                  <a:close/>
                </a:path>
                <a:path w="3442970" h="701039">
                  <a:moveTo>
                    <a:pt x="2984855" y="691121"/>
                  </a:moveTo>
                  <a:lnTo>
                    <a:pt x="2975318" y="691121"/>
                  </a:lnTo>
                  <a:lnTo>
                    <a:pt x="2975318" y="700646"/>
                  </a:lnTo>
                  <a:lnTo>
                    <a:pt x="2984855" y="700646"/>
                  </a:lnTo>
                  <a:lnTo>
                    <a:pt x="2984855" y="691121"/>
                  </a:lnTo>
                  <a:close/>
                </a:path>
                <a:path w="3442970" h="701039">
                  <a:moveTo>
                    <a:pt x="3042069" y="691121"/>
                  </a:moveTo>
                  <a:lnTo>
                    <a:pt x="3032531" y="691121"/>
                  </a:lnTo>
                  <a:lnTo>
                    <a:pt x="3032531" y="700646"/>
                  </a:lnTo>
                  <a:lnTo>
                    <a:pt x="3042069" y="700646"/>
                  </a:lnTo>
                  <a:lnTo>
                    <a:pt x="3042069" y="691121"/>
                  </a:lnTo>
                  <a:close/>
                </a:path>
                <a:path w="3442970" h="701039">
                  <a:moveTo>
                    <a:pt x="3099295" y="691121"/>
                  </a:moveTo>
                  <a:lnTo>
                    <a:pt x="3089757" y="691121"/>
                  </a:lnTo>
                  <a:lnTo>
                    <a:pt x="3089757" y="700646"/>
                  </a:lnTo>
                  <a:lnTo>
                    <a:pt x="3099295" y="700646"/>
                  </a:lnTo>
                  <a:lnTo>
                    <a:pt x="3099295" y="691121"/>
                  </a:lnTo>
                  <a:close/>
                </a:path>
                <a:path w="3442970" h="701039">
                  <a:moveTo>
                    <a:pt x="3156508" y="691121"/>
                  </a:moveTo>
                  <a:lnTo>
                    <a:pt x="3146971" y="691121"/>
                  </a:lnTo>
                  <a:lnTo>
                    <a:pt x="3146971" y="700646"/>
                  </a:lnTo>
                  <a:lnTo>
                    <a:pt x="3156508" y="700646"/>
                  </a:lnTo>
                  <a:lnTo>
                    <a:pt x="3156508" y="691121"/>
                  </a:lnTo>
                  <a:close/>
                </a:path>
                <a:path w="3442970" h="701039">
                  <a:moveTo>
                    <a:pt x="3213722" y="691121"/>
                  </a:moveTo>
                  <a:lnTo>
                    <a:pt x="3204184" y="691121"/>
                  </a:lnTo>
                  <a:lnTo>
                    <a:pt x="3204184" y="700646"/>
                  </a:lnTo>
                  <a:lnTo>
                    <a:pt x="3213722" y="700646"/>
                  </a:lnTo>
                  <a:lnTo>
                    <a:pt x="3213722" y="691121"/>
                  </a:lnTo>
                  <a:close/>
                </a:path>
                <a:path w="3442970" h="701039">
                  <a:moveTo>
                    <a:pt x="3270948" y="691121"/>
                  </a:moveTo>
                  <a:lnTo>
                    <a:pt x="3261410" y="691121"/>
                  </a:lnTo>
                  <a:lnTo>
                    <a:pt x="3261410" y="700646"/>
                  </a:lnTo>
                  <a:lnTo>
                    <a:pt x="3270948" y="700646"/>
                  </a:lnTo>
                  <a:lnTo>
                    <a:pt x="3270948" y="691121"/>
                  </a:lnTo>
                  <a:close/>
                </a:path>
                <a:path w="3442970" h="701039">
                  <a:moveTo>
                    <a:pt x="3328162" y="691121"/>
                  </a:moveTo>
                  <a:lnTo>
                    <a:pt x="3318624" y="691121"/>
                  </a:lnTo>
                  <a:lnTo>
                    <a:pt x="3318624" y="700646"/>
                  </a:lnTo>
                  <a:lnTo>
                    <a:pt x="3328162" y="700646"/>
                  </a:lnTo>
                  <a:lnTo>
                    <a:pt x="3328162" y="691121"/>
                  </a:lnTo>
                  <a:close/>
                </a:path>
                <a:path w="3442970" h="701039">
                  <a:moveTo>
                    <a:pt x="3385375" y="691121"/>
                  </a:moveTo>
                  <a:lnTo>
                    <a:pt x="3375837" y="691121"/>
                  </a:lnTo>
                  <a:lnTo>
                    <a:pt x="3375837" y="700646"/>
                  </a:lnTo>
                  <a:lnTo>
                    <a:pt x="3385375" y="700646"/>
                  </a:lnTo>
                  <a:lnTo>
                    <a:pt x="3385375" y="691121"/>
                  </a:lnTo>
                  <a:close/>
                </a:path>
                <a:path w="3442970" h="701039">
                  <a:moveTo>
                    <a:pt x="3442601" y="691121"/>
                  </a:moveTo>
                  <a:lnTo>
                    <a:pt x="3433064" y="691121"/>
                  </a:lnTo>
                  <a:lnTo>
                    <a:pt x="3433064" y="700646"/>
                  </a:lnTo>
                  <a:lnTo>
                    <a:pt x="3442601" y="700646"/>
                  </a:lnTo>
                  <a:lnTo>
                    <a:pt x="3442601" y="691121"/>
                  </a:lnTo>
                  <a:close/>
                </a:path>
              </a:pathLst>
            </a:custGeom>
            <a:solidFill>
              <a:srgbClr val="C7C6C3"/>
            </a:solidFill>
          </p:spPr>
          <p:txBody>
            <a:bodyPr wrap="square" lIns="0" tIns="0" rIns="0" bIns="0" rtlCol="0"/>
            <a:lstStyle/>
            <a:p>
              <a:endParaRPr/>
            </a:p>
          </p:txBody>
        </p:sp>
        <p:sp>
          <p:nvSpPr>
            <p:cNvPr id="48" name="object 48"/>
            <p:cNvSpPr/>
            <p:nvPr/>
          </p:nvSpPr>
          <p:spPr>
            <a:xfrm>
              <a:off x="5585231" y="4946243"/>
              <a:ext cx="3347720" cy="1553845"/>
            </a:xfrm>
            <a:custGeom>
              <a:avLst/>
              <a:gdLst/>
              <a:ahLst/>
              <a:cxnLst/>
              <a:rect l="l" t="t" r="r" b="b"/>
              <a:pathLst>
                <a:path w="3347720" h="1553845">
                  <a:moveTo>
                    <a:pt x="9537" y="1544307"/>
                  </a:moveTo>
                  <a:lnTo>
                    <a:pt x="0" y="1544307"/>
                  </a:lnTo>
                  <a:lnTo>
                    <a:pt x="0" y="1553832"/>
                  </a:lnTo>
                  <a:lnTo>
                    <a:pt x="9537" y="1553832"/>
                  </a:lnTo>
                  <a:lnTo>
                    <a:pt x="9537" y="1544307"/>
                  </a:lnTo>
                  <a:close/>
                </a:path>
                <a:path w="3347720" h="1553845">
                  <a:moveTo>
                    <a:pt x="9537" y="1487106"/>
                  </a:moveTo>
                  <a:lnTo>
                    <a:pt x="0" y="1487106"/>
                  </a:lnTo>
                  <a:lnTo>
                    <a:pt x="0" y="1496644"/>
                  </a:lnTo>
                  <a:lnTo>
                    <a:pt x="9537" y="1496644"/>
                  </a:lnTo>
                  <a:lnTo>
                    <a:pt x="9537" y="1487106"/>
                  </a:lnTo>
                  <a:close/>
                </a:path>
                <a:path w="3347720" h="1553845">
                  <a:moveTo>
                    <a:pt x="9537" y="1429918"/>
                  </a:moveTo>
                  <a:lnTo>
                    <a:pt x="0" y="1429918"/>
                  </a:lnTo>
                  <a:lnTo>
                    <a:pt x="0" y="1439443"/>
                  </a:lnTo>
                  <a:lnTo>
                    <a:pt x="9537" y="1439443"/>
                  </a:lnTo>
                  <a:lnTo>
                    <a:pt x="9537" y="1429918"/>
                  </a:lnTo>
                  <a:close/>
                </a:path>
                <a:path w="3347720" h="1553845">
                  <a:moveTo>
                    <a:pt x="9537" y="1372717"/>
                  </a:moveTo>
                  <a:lnTo>
                    <a:pt x="0" y="1372717"/>
                  </a:lnTo>
                  <a:lnTo>
                    <a:pt x="0" y="1382242"/>
                  </a:lnTo>
                  <a:lnTo>
                    <a:pt x="9537" y="1382242"/>
                  </a:lnTo>
                  <a:lnTo>
                    <a:pt x="9537" y="1372717"/>
                  </a:lnTo>
                  <a:close/>
                </a:path>
                <a:path w="3347720" h="1553845">
                  <a:moveTo>
                    <a:pt x="9537" y="1315516"/>
                  </a:moveTo>
                  <a:lnTo>
                    <a:pt x="0" y="1315516"/>
                  </a:lnTo>
                  <a:lnTo>
                    <a:pt x="0" y="1325054"/>
                  </a:lnTo>
                  <a:lnTo>
                    <a:pt x="9537" y="1325054"/>
                  </a:lnTo>
                  <a:lnTo>
                    <a:pt x="9537" y="1315516"/>
                  </a:lnTo>
                  <a:close/>
                </a:path>
                <a:path w="3347720" h="1553845">
                  <a:moveTo>
                    <a:pt x="9537" y="1258328"/>
                  </a:moveTo>
                  <a:lnTo>
                    <a:pt x="0" y="1258328"/>
                  </a:lnTo>
                  <a:lnTo>
                    <a:pt x="0" y="1267853"/>
                  </a:lnTo>
                  <a:lnTo>
                    <a:pt x="9537" y="1267853"/>
                  </a:lnTo>
                  <a:lnTo>
                    <a:pt x="9537" y="1258328"/>
                  </a:lnTo>
                  <a:close/>
                </a:path>
                <a:path w="3347720" h="1553845">
                  <a:moveTo>
                    <a:pt x="9537" y="1201127"/>
                  </a:moveTo>
                  <a:lnTo>
                    <a:pt x="0" y="1201127"/>
                  </a:lnTo>
                  <a:lnTo>
                    <a:pt x="0" y="1210665"/>
                  </a:lnTo>
                  <a:lnTo>
                    <a:pt x="9537" y="1210665"/>
                  </a:lnTo>
                  <a:lnTo>
                    <a:pt x="9537" y="1201127"/>
                  </a:lnTo>
                  <a:close/>
                </a:path>
                <a:path w="3347720" h="1553845">
                  <a:moveTo>
                    <a:pt x="9537" y="1143927"/>
                  </a:moveTo>
                  <a:lnTo>
                    <a:pt x="0" y="1143927"/>
                  </a:lnTo>
                  <a:lnTo>
                    <a:pt x="0" y="1153464"/>
                  </a:lnTo>
                  <a:lnTo>
                    <a:pt x="9537" y="1153464"/>
                  </a:lnTo>
                  <a:lnTo>
                    <a:pt x="9537" y="1143927"/>
                  </a:lnTo>
                  <a:close/>
                </a:path>
                <a:path w="3347720" h="1553845">
                  <a:moveTo>
                    <a:pt x="9537" y="1086739"/>
                  </a:moveTo>
                  <a:lnTo>
                    <a:pt x="0" y="1086739"/>
                  </a:lnTo>
                  <a:lnTo>
                    <a:pt x="0" y="1096264"/>
                  </a:lnTo>
                  <a:lnTo>
                    <a:pt x="9537" y="1096264"/>
                  </a:lnTo>
                  <a:lnTo>
                    <a:pt x="9537" y="1086739"/>
                  </a:lnTo>
                  <a:close/>
                </a:path>
                <a:path w="3347720" h="1553845">
                  <a:moveTo>
                    <a:pt x="9537" y="1029538"/>
                  </a:moveTo>
                  <a:lnTo>
                    <a:pt x="0" y="1029538"/>
                  </a:lnTo>
                  <a:lnTo>
                    <a:pt x="0" y="1039075"/>
                  </a:lnTo>
                  <a:lnTo>
                    <a:pt x="9537" y="1039075"/>
                  </a:lnTo>
                  <a:lnTo>
                    <a:pt x="9537" y="1029538"/>
                  </a:lnTo>
                  <a:close/>
                </a:path>
                <a:path w="3347720" h="1553845">
                  <a:moveTo>
                    <a:pt x="9537" y="972337"/>
                  </a:moveTo>
                  <a:lnTo>
                    <a:pt x="0" y="972337"/>
                  </a:lnTo>
                  <a:lnTo>
                    <a:pt x="0" y="981875"/>
                  </a:lnTo>
                  <a:lnTo>
                    <a:pt x="9537" y="981875"/>
                  </a:lnTo>
                  <a:lnTo>
                    <a:pt x="9537" y="972337"/>
                  </a:lnTo>
                  <a:close/>
                </a:path>
                <a:path w="3347720" h="1553845">
                  <a:moveTo>
                    <a:pt x="9537" y="915149"/>
                  </a:moveTo>
                  <a:lnTo>
                    <a:pt x="0" y="915149"/>
                  </a:lnTo>
                  <a:lnTo>
                    <a:pt x="0" y="924674"/>
                  </a:lnTo>
                  <a:lnTo>
                    <a:pt x="9537" y="924674"/>
                  </a:lnTo>
                  <a:lnTo>
                    <a:pt x="9537" y="915149"/>
                  </a:lnTo>
                  <a:close/>
                </a:path>
                <a:path w="3347720" h="1553845">
                  <a:moveTo>
                    <a:pt x="9537" y="857948"/>
                  </a:moveTo>
                  <a:lnTo>
                    <a:pt x="0" y="857948"/>
                  </a:lnTo>
                  <a:lnTo>
                    <a:pt x="0" y="867486"/>
                  </a:lnTo>
                  <a:lnTo>
                    <a:pt x="9537" y="867486"/>
                  </a:lnTo>
                  <a:lnTo>
                    <a:pt x="9537" y="857948"/>
                  </a:lnTo>
                  <a:close/>
                </a:path>
                <a:path w="3347720" h="1553845">
                  <a:moveTo>
                    <a:pt x="9537" y="800747"/>
                  </a:moveTo>
                  <a:lnTo>
                    <a:pt x="0" y="800747"/>
                  </a:lnTo>
                  <a:lnTo>
                    <a:pt x="0" y="810285"/>
                  </a:lnTo>
                  <a:lnTo>
                    <a:pt x="9537" y="810285"/>
                  </a:lnTo>
                  <a:lnTo>
                    <a:pt x="9537" y="800747"/>
                  </a:lnTo>
                  <a:close/>
                </a:path>
                <a:path w="3347720" h="1553845">
                  <a:moveTo>
                    <a:pt x="9537" y="743559"/>
                  </a:moveTo>
                  <a:lnTo>
                    <a:pt x="0" y="743559"/>
                  </a:lnTo>
                  <a:lnTo>
                    <a:pt x="0" y="753084"/>
                  </a:lnTo>
                  <a:lnTo>
                    <a:pt x="9537" y="753084"/>
                  </a:lnTo>
                  <a:lnTo>
                    <a:pt x="9537" y="743559"/>
                  </a:lnTo>
                  <a:close/>
                </a:path>
                <a:path w="3347720" h="1553845">
                  <a:moveTo>
                    <a:pt x="9537" y="686358"/>
                  </a:moveTo>
                  <a:lnTo>
                    <a:pt x="0" y="686358"/>
                  </a:lnTo>
                  <a:lnTo>
                    <a:pt x="0" y="695896"/>
                  </a:lnTo>
                  <a:lnTo>
                    <a:pt x="9537" y="695896"/>
                  </a:lnTo>
                  <a:lnTo>
                    <a:pt x="9537" y="686358"/>
                  </a:lnTo>
                  <a:close/>
                </a:path>
                <a:path w="3347720" h="1553845">
                  <a:moveTo>
                    <a:pt x="9537" y="629158"/>
                  </a:moveTo>
                  <a:lnTo>
                    <a:pt x="0" y="629158"/>
                  </a:lnTo>
                  <a:lnTo>
                    <a:pt x="0" y="638695"/>
                  </a:lnTo>
                  <a:lnTo>
                    <a:pt x="9537" y="638695"/>
                  </a:lnTo>
                  <a:lnTo>
                    <a:pt x="9537" y="629158"/>
                  </a:lnTo>
                  <a:close/>
                </a:path>
                <a:path w="3347720" h="1553845">
                  <a:moveTo>
                    <a:pt x="9537" y="571969"/>
                  </a:moveTo>
                  <a:lnTo>
                    <a:pt x="0" y="571969"/>
                  </a:lnTo>
                  <a:lnTo>
                    <a:pt x="0" y="581494"/>
                  </a:lnTo>
                  <a:lnTo>
                    <a:pt x="9537" y="581494"/>
                  </a:lnTo>
                  <a:lnTo>
                    <a:pt x="9537" y="571969"/>
                  </a:lnTo>
                  <a:close/>
                </a:path>
                <a:path w="3347720" h="1553845">
                  <a:moveTo>
                    <a:pt x="9537" y="514769"/>
                  </a:moveTo>
                  <a:lnTo>
                    <a:pt x="0" y="514769"/>
                  </a:lnTo>
                  <a:lnTo>
                    <a:pt x="0" y="524306"/>
                  </a:lnTo>
                  <a:lnTo>
                    <a:pt x="9537" y="524306"/>
                  </a:lnTo>
                  <a:lnTo>
                    <a:pt x="9537" y="514769"/>
                  </a:lnTo>
                  <a:close/>
                </a:path>
                <a:path w="3347720" h="1553845">
                  <a:moveTo>
                    <a:pt x="9537" y="457581"/>
                  </a:moveTo>
                  <a:lnTo>
                    <a:pt x="0" y="457581"/>
                  </a:lnTo>
                  <a:lnTo>
                    <a:pt x="0" y="467106"/>
                  </a:lnTo>
                  <a:lnTo>
                    <a:pt x="9537" y="467106"/>
                  </a:lnTo>
                  <a:lnTo>
                    <a:pt x="9537" y="457581"/>
                  </a:lnTo>
                  <a:close/>
                </a:path>
                <a:path w="3347720" h="1553845">
                  <a:moveTo>
                    <a:pt x="9537" y="400380"/>
                  </a:moveTo>
                  <a:lnTo>
                    <a:pt x="0" y="400380"/>
                  </a:lnTo>
                  <a:lnTo>
                    <a:pt x="0" y="409917"/>
                  </a:lnTo>
                  <a:lnTo>
                    <a:pt x="9537" y="409917"/>
                  </a:lnTo>
                  <a:lnTo>
                    <a:pt x="9537" y="400380"/>
                  </a:lnTo>
                  <a:close/>
                </a:path>
                <a:path w="3347720" h="1553845">
                  <a:moveTo>
                    <a:pt x="9537" y="343179"/>
                  </a:moveTo>
                  <a:lnTo>
                    <a:pt x="0" y="343179"/>
                  </a:lnTo>
                  <a:lnTo>
                    <a:pt x="0" y="352717"/>
                  </a:lnTo>
                  <a:lnTo>
                    <a:pt x="9537" y="352717"/>
                  </a:lnTo>
                  <a:lnTo>
                    <a:pt x="9537" y="343179"/>
                  </a:lnTo>
                  <a:close/>
                </a:path>
                <a:path w="3347720" h="1553845">
                  <a:moveTo>
                    <a:pt x="9537" y="285991"/>
                  </a:moveTo>
                  <a:lnTo>
                    <a:pt x="0" y="285991"/>
                  </a:lnTo>
                  <a:lnTo>
                    <a:pt x="0" y="295516"/>
                  </a:lnTo>
                  <a:lnTo>
                    <a:pt x="9537" y="295516"/>
                  </a:lnTo>
                  <a:lnTo>
                    <a:pt x="9537" y="285991"/>
                  </a:lnTo>
                  <a:close/>
                </a:path>
                <a:path w="3347720" h="1553845">
                  <a:moveTo>
                    <a:pt x="9537" y="228790"/>
                  </a:moveTo>
                  <a:lnTo>
                    <a:pt x="0" y="228790"/>
                  </a:lnTo>
                  <a:lnTo>
                    <a:pt x="0" y="238328"/>
                  </a:lnTo>
                  <a:lnTo>
                    <a:pt x="9537" y="238328"/>
                  </a:lnTo>
                  <a:lnTo>
                    <a:pt x="9537" y="228790"/>
                  </a:lnTo>
                  <a:close/>
                </a:path>
                <a:path w="3347720" h="1553845">
                  <a:moveTo>
                    <a:pt x="9537" y="171589"/>
                  </a:moveTo>
                  <a:lnTo>
                    <a:pt x="0" y="171589"/>
                  </a:lnTo>
                  <a:lnTo>
                    <a:pt x="0" y="181127"/>
                  </a:lnTo>
                  <a:lnTo>
                    <a:pt x="9537" y="181127"/>
                  </a:lnTo>
                  <a:lnTo>
                    <a:pt x="9537" y="171589"/>
                  </a:lnTo>
                  <a:close/>
                </a:path>
                <a:path w="3347720" h="1553845">
                  <a:moveTo>
                    <a:pt x="9537" y="114401"/>
                  </a:moveTo>
                  <a:lnTo>
                    <a:pt x="0" y="114401"/>
                  </a:lnTo>
                  <a:lnTo>
                    <a:pt x="0" y="123926"/>
                  </a:lnTo>
                  <a:lnTo>
                    <a:pt x="9537" y="123926"/>
                  </a:lnTo>
                  <a:lnTo>
                    <a:pt x="9537" y="114401"/>
                  </a:lnTo>
                  <a:close/>
                </a:path>
                <a:path w="3347720" h="1553845">
                  <a:moveTo>
                    <a:pt x="9537" y="57200"/>
                  </a:moveTo>
                  <a:lnTo>
                    <a:pt x="0" y="57200"/>
                  </a:lnTo>
                  <a:lnTo>
                    <a:pt x="0" y="66738"/>
                  </a:lnTo>
                  <a:lnTo>
                    <a:pt x="9537" y="66738"/>
                  </a:lnTo>
                  <a:lnTo>
                    <a:pt x="9537" y="57200"/>
                  </a:lnTo>
                  <a:close/>
                </a:path>
                <a:path w="3347720" h="1553845">
                  <a:moveTo>
                    <a:pt x="9537" y="0"/>
                  </a:moveTo>
                  <a:lnTo>
                    <a:pt x="0" y="0"/>
                  </a:lnTo>
                  <a:lnTo>
                    <a:pt x="0" y="9537"/>
                  </a:lnTo>
                  <a:lnTo>
                    <a:pt x="9537" y="9537"/>
                  </a:lnTo>
                  <a:lnTo>
                    <a:pt x="9537" y="0"/>
                  </a:lnTo>
                  <a:close/>
                </a:path>
                <a:path w="3347720" h="1553845">
                  <a:moveTo>
                    <a:pt x="944092" y="162064"/>
                  </a:moveTo>
                  <a:lnTo>
                    <a:pt x="934554" y="162064"/>
                  </a:lnTo>
                  <a:lnTo>
                    <a:pt x="934554" y="171589"/>
                  </a:lnTo>
                  <a:lnTo>
                    <a:pt x="944092" y="171589"/>
                  </a:lnTo>
                  <a:lnTo>
                    <a:pt x="944092" y="162064"/>
                  </a:lnTo>
                  <a:close/>
                </a:path>
                <a:path w="3347720" h="1553845">
                  <a:moveTo>
                    <a:pt x="1001306" y="162064"/>
                  </a:moveTo>
                  <a:lnTo>
                    <a:pt x="991768" y="162064"/>
                  </a:lnTo>
                  <a:lnTo>
                    <a:pt x="991768" y="171589"/>
                  </a:lnTo>
                  <a:lnTo>
                    <a:pt x="1001306" y="171589"/>
                  </a:lnTo>
                  <a:lnTo>
                    <a:pt x="1001306" y="162064"/>
                  </a:lnTo>
                  <a:close/>
                </a:path>
                <a:path w="3347720" h="1553845">
                  <a:moveTo>
                    <a:pt x="1058532" y="162064"/>
                  </a:moveTo>
                  <a:lnTo>
                    <a:pt x="1048994" y="162064"/>
                  </a:lnTo>
                  <a:lnTo>
                    <a:pt x="1048994" y="171589"/>
                  </a:lnTo>
                  <a:lnTo>
                    <a:pt x="1058532" y="171589"/>
                  </a:lnTo>
                  <a:lnTo>
                    <a:pt x="1058532" y="162064"/>
                  </a:lnTo>
                  <a:close/>
                </a:path>
                <a:path w="3347720" h="1553845">
                  <a:moveTo>
                    <a:pt x="1115745" y="162064"/>
                  </a:moveTo>
                  <a:lnTo>
                    <a:pt x="1106208" y="162064"/>
                  </a:lnTo>
                  <a:lnTo>
                    <a:pt x="1106208" y="171589"/>
                  </a:lnTo>
                  <a:lnTo>
                    <a:pt x="1115745" y="171589"/>
                  </a:lnTo>
                  <a:lnTo>
                    <a:pt x="1115745" y="162064"/>
                  </a:lnTo>
                  <a:close/>
                </a:path>
                <a:path w="3347720" h="1553845">
                  <a:moveTo>
                    <a:pt x="1172959" y="162064"/>
                  </a:moveTo>
                  <a:lnTo>
                    <a:pt x="1163421" y="162064"/>
                  </a:lnTo>
                  <a:lnTo>
                    <a:pt x="1163421" y="171589"/>
                  </a:lnTo>
                  <a:lnTo>
                    <a:pt x="1172959" y="171589"/>
                  </a:lnTo>
                  <a:lnTo>
                    <a:pt x="1172959" y="162064"/>
                  </a:lnTo>
                  <a:close/>
                </a:path>
                <a:path w="3347720" h="1553845">
                  <a:moveTo>
                    <a:pt x="1230185" y="162064"/>
                  </a:moveTo>
                  <a:lnTo>
                    <a:pt x="1220647" y="162064"/>
                  </a:lnTo>
                  <a:lnTo>
                    <a:pt x="1220647" y="171589"/>
                  </a:lnTo>
                  <a:lnTo>
                    <a:pt x="1230185" y="171589"/>
                  </a:lnTo>
                  <a:lnTo>
                    <a:pt x="1230185" y="162064"/>
                  </a:lnTo>
                  <a:close/>
                </a:path>
                <a:path w="3347720" h="1553845">
                  <a:moveTo>
                    <a:pt x="1287399" y="162064"/>
                  </a:moveTo>
                  <a:lnTo>
                    <a:pt x="1277861" y="162064"/>
                  </a:lnTo>
                  <a:lnTo>
                    <a:pt x="1277861" y="171589"/>
                  </a:lnTo>
                  <a:lnTo>
                    <a:pt x="1287399" y="171589"/>
                  </a:lnTo>
                  <a:lnTo>
                    <a:pt x="1287399" y="162064"/>
                  </a:lnTo>
                  <a:close/>
                </a:path>
                <a:path w="3347720" h="1553845">
                  <a:moveTo>
                    <a:pt x="1344612" y="162064"/>
                  </a:moveTo>
                  <a:lnTo>
                    <a:pt x="1335074" y="162064"/>
                  </a:lnTo>
                  <a:lnTo>
                    <a:pt x="1335074" y="171589"/>
                  </a:lnTo>
                  <a:lnTo>
                    <a:pt x="1344612" y="171589"/>
                  </a:lnTo>
                  <a:lnTo>
                    <a:pt x="1344612" y="162064"/>
                  </a:lnTo>
                  <a:close/>
                </a:path>
                <a:path w="3347720" h="1553845">
                  <a:moveTo>
                    <a:pt x="1401838" y="162064"/>
                  </a:moveTo>
                  <a:lnTo>
                    <a:pt x="1392301" y="162064"/>
                  </a:lnTo>
                  <a:lnTo>
                    <a:pt x="1392301" y="171589"/>
                  </a:lnTo>
                  <a:lnTo>
                    <a:pt x="1401838" y="171589"/>
                  </a:lnTo>
                  <a:lnTo>
                    <a:pt x="1401838" y="162064"/>
                  </a:lnTo>
                  <a:close/>
                </a:path>
                <a:path w="3347720" h="1553845">
                  <a:moveTo>
                    <a:pt x="1459052" y="162064"/>
                  </a:moveTo>
                  <a:lnTo>
                    <a:pt x="1449514" y="162064"/>
                  </a:lnTo>
                  <a:lnTo>
                    <a:pt x="1449514" y="171589"/>
                  </a:lnTo>
                  <a:lnTo>
                    <a:pt x="1459052" y="171589"/>
                  </a:lnTo>
                  <a:lnTo>
                    <a:pt x="1459052" y="162064"/>
                  </a:lnTo>
                  <a:close/>
                </a:path>
                <a:path w="3347720" h="1553845">
                  <a:moveTo>
                    <a:pt x="1516265" y="162064"/>
                  </a:moveTo>
                  <a:lnTo>
                    <a:pt x="1506728" y="162064"/>
                  </a:lnTo>
                  <a:lnTo>
                    <a:pt x="1506728" y="171589"/>
                  </a:lnTo>
                  <a:lnTo>
                    <a:pt x="1516265" y="171589"/>
                  </a:lnTo>
                  <a:lnTo>
                    <a:pt x="1516265" y="162064"/>
                  </a:lnTo>
                  <a:close/>
                </a:path>
                <a:path w="3347720" h="1553845">
                  <a:moveTo>
                    <a:pt x="1573479" y="162064"/>
                  </a:moveTo>
                  <a:lnTo>
                    <a:pt x="1563954" y="162064"/>
                  </a:lnTo>
                  <a:lnTo>
                    <a:pt x="1563954" y="171589"/>
                  </a:lnTo>
                  <a:lnTo>
                    <a:pt x="1573479" y="171589"/>
                  </a:lnTo>
                  <a:lnTo>
                    <a:pt x="1573479" y="162064"/>
                  </a:lnTo>
                  <a:close/>
                </a:path>
                <a:path w="3347720" h="1553845">
                  <a:moveTo>
                    <a:pt x="1630705" y="162064"/>
                  </a:moveTo>
                  <a:lnTo>
                    <a:pt x="1621167" y="162064"/>
                  </a:lnTo>
                  <a:lnTo>
                    <a:pt x="1621167" y="171589"/>
                  </a:lnTo>
                  <a:lnTo>
                    <a:pt x="1630705" y="171589"/>
                  </a:lnTo>
                  <a:lnTo>
                    <a:pt x="1630705" y="162064"/>
                  </a:lnTo>
                  <a:close/>
                </a:path>
                <a:path w="3347720" h="1553845">
                  <a:moveTo>
                    <a:pt x="1687918" y="162064"/>
                  </a:moveTo>
                  <a:lnTo>
                    <a:pt x="1678381" y="162064"/>
                  </a:lnTo>
                  <a:lnTo>
                    <a:pt x="1678381" y="171589"/>
                  </a:lnTo>
                  <a:lnTo>
                    <a:pt x="1687918" y="171589"/>
                  </a:lnTo>
                  <a:lnTo>
                    <a:pt x="1687918" y="162064"/>
                  </a:lnTo>
                  <a:close/>
                </a:path>
                <a:path w="3347720" h="1553845">
                  <a:moveTo>
                    <a:pt x="1745132" y="162064"/>
                  </a:moveTo>
                  <a:lnTo>
                    <a:pt x="1735607" y="162064"/>
                  </a:lnTo>
                  <a:lnTo>
                    <a:pt x="1735607" y="171589"/>
                  </a:lnTo>
                  <a:lnTo>
                    <a:pt x="1745132" y="171589"/>
                  </a:lnTo>
                  <a:lnTo>
                    <a:pt x="1745132" y="162064"/>
                  </a:lnTo>
                  <a:close/>
                </a:path>
                <a:path w="3347720" h="1553845">
                  <a:moveTo>
                    <a:pt x="1802358" y="162064"/>
                  </a:moveTo>
                  <a:lnTo>
                    <a:pt x="1792820" y="162064"/>
                  </a:lnTo>
                  <a:lnTo>
                    <a:pt x="1792820" y="171589"/>
                  </a:lnTo>
                  <a:lnTo>
                    <a:pt x="1802358" y="171589"/>
                  </a:lnTo>
                  <a:lnTo>
                    <a:pt x="1802358" y="162064"/>
                  </a:lnTo>
                  <a:close/>
                </a:path>
                <a:path w="3347720" h="1553845">
                  <a:moveTo>
                    <a:pt x="1859572" y="162064"/>
                  </a:moveTo>
                  <a:lnTo>
                    <a:pt x="1850034" y="162064"/>
                  </a:lnTo>
                  <a:lnTo>
                    <a:pt x="1850034" y="171589"/>
                  </a:lnTo>
                  <a:lnTo>
                    <a:pt x="1859572" y="171589"/>
                  </a:lnTo>
                  <a:lnTo>
                    <a:pt x="1859572" y="162064"/>
                  </a:lnTo>
                  <a:close/>
                </a:path>
                <a:path w="3347720" h="1553845">
                  <a:moveTo>
                    <a:pt x="1916785" y="162064"/>
                  </a:moveTo>
                  <a:lnTo>
                    <a:pt x="1907260" y="162064"/>
                  </a:lnTo>
                  <a:lnTo>
                    <a:pt x="1907260" y="171589"/>
                  </a:lnTo>
                  <a:lnTo>
                    <a:pt x="1916785" y="171589"/>
                  </a:lnTo>
                  <a:lnTo>
                    <a:pt x="1916785" y="162064"/>
                  </a:lnTo>
                  <a:close/>
                </a:path>
                <a:path w="3347720" h="1553845">
                  <a:moveTo>
                    <a:pt x="1974011" y="162064"/>
                  </a:moveTo>
                  <a:lnTo>
                    <a:pt x="1964474" y="162064"/>
                  </a:lnTo>
                  <a:lnTo>
                    <a:pt x="1964474" y="171589"/>
                  </a:lnTo>
                  <a:lnTo>
                    <a:pt x="1974011" y="171589"/>
                  </a:lnTo>
                  <a:lnTo>
                    <a:pt x="1974011" y="162064"/>
                  </a:lnTo>
                  <a:close/>
                </a:path>
                <a:path w="3347720" h="1553845">
                  <a:moveTo>
                    <a:pt x="2031225" y="162064"/>
                  </a:moveTo>
                  <a:lnTo>
                    <a:pt x="2021687" y="162064"/>
                  </a:lnTo>
                  <a:lnTo>
                    <a:pt x="2021687" y="171589"/>
                  </a:lnTo>
                  <a:lnTo>
                    <a:pt x="2031225" y="171589"/>
                  </a:lnTo>
                  <a:lnTo>
                    <a:pt x="2031225" y="162064"/>
                  </a:lnTo>
                  <a:close/>
                </a:path>
                <a:path w="3347720" h="1553845">
                  <a:moveTo>
                    <a:pt x="2088438" y="162064"/>
                  </a:moveTo>
                  <a:lnTo>
                    <a:pt x="2078913" y="162064"/>
                  </a:lnTo>
                  <a:lnTo>
                    <a:pt x="2078913" y="171589"/>
                  </a:lnTo>
                  <a:lnTo>
                    <a:pt x="2088438" y="171589"/>
                  </a:lnTo>
                  <a:lnTo>
                    <a:pt x="2088438" y="162064"/>
                  </a:lnTo>
                  <a:close/>
                </a:path>
                <a:path w="3347720" h="1553845">
                  <a:moveTo>
                    <a:pt x="2145665" y="162064"/>
                  </a:moveTo>
                  <a:lnTo>
                    <a:pt x="2136127" y="162064"/>
                  </a:lnTo>
                  <a:lnTo>
                    <a:pt x="2136127" y="171589"/>
                  </a:lnTo>
                  <a:lnTo>
                    <a:pt x="2145665" y="171589"/>
                  </a:lnTo>
                  <a:lnTo>
                    <a:pt x="2145665" y="162064"/>
                  </a:lnTo>
                  <a:close/>
                </a:path>
                <a:path w="3347720" h="1553845">
                  <a:moveTo>
                    <a:pt x="2202878" y="162064"/>
                  </a:moveTo>
                  <a:lnTo>
                    <a:pt x="2193340" y="162064"/>
                  </a:lnTo>
                  <a:lnTo>
                    <a:pt x="2193340" y="171589"/>
                  </a:lnTo>
                  <a:lnTo>
                    <a:pt x="2202878" y="171589"/>
                  </a:lnTo>
                  <a:lnTo>
                    <a:pt x="2202878" y="162064"/>
                  </a:lnTo>
                  <a:close/>
                </a:path>
                <a:path w="3347720" h="1553845">
                  <a:moveTo>
                    <a:pt x="2260092" y="162064"/>
                  </a:moveTo>
                  <a:lnTo>
                    <a:pt x="2250554" y="162064"/>
                  </a:lnTo>
                  <a:lnTo>
                    <a:pt x="2250554" y="171589"/>
                  </a:lnTo>
                  <a:lnTo>
                    <a:pt x="2260092" y="171589"/>
                  </a:lnTo>
                  <a:lnTo>
                    <a:pt x="2260092" y="162064"/>
                  </a:lnTo>
                  <a:close/>
                </a:path>
                <a:path w="3347720" h="1553845">
                  <a:moveTo>
                    <a:pt x="2317318" y="162064"/>
                  </a:moveTo>
                  <a:lnTo>
                    <a:pt x="2307780" y="162064"/>
                  </a:lnTo>
                  <a:lnTo>
                    <a:pt x="2307780" y="171589"/>
                  </a:lnTo>
                  <a:lnTo>
                    <a:pt x="2317318" y="171589"/>
                  </a:lnTo>
                  <a:lnTo>
                    <a:pt x="2317318" y="162064"/>
                  </a:lnTo>
                  <a:close/>
                </a:path>
                <a:path w="3347720" h="1553845">
                  <a:moveTo>
                    <a:pt x="2374531" y="162064"/>
                  </a:moveTo>
                  <a:lnTo>
                    <a:pt x="2364994" y="162064"/>
                  </a:lnTo>
                  <a:lnTo>
                    <a:pt x="2364994" y="171589"/>
                  </a:lnTo>
                  <a:lnTo>
                    <a:pt x="2374531" y="171589"/>
                  </a:lnTo>
                  <a:lnTo>
                    <a:pt x="2374531" y="162064"/>
                  </a:lnTo>
                  <a:close/>
                </a:path>
                <a:path w="3347720" h="1553845">
                  <a:moveTo>
                    <a:pt x="2431745" y="162064"/>
                  </a:moveTo>
                  <a:lnTo>
                    <a:pt x="2422207" y="162064"/>
                  </a:lnTo>
                  <a:lnTo>
                    <a:pt x="2422207" y="171589"/>
                  </a:lnTo>
                  <a:lnTo>
                    <a:pt x="2431745" y="171589"/>
                  </a:lnTo>
                  <a:lnTo>
                    <a:pt x="2431745" y="162064"/>
                  </a:lnTo>
                  <a:close/>
                </a:path>
                <a:path w="3347720" h="1553845">
                  <a:moveTo>
                    <a:pt x="2488971" y="162064"/>
                  </a:moveTo>
                  <a:lnTo>
                    <a:pt x="2479433" y="162064"/>
                  </a:lnTo>
                  <a:lnTo>
                    <a:pt x="2479433" y="171589"/>
                  </a:lnTo>
                  <a:lnTo>
                    <a:pt x="2488971" y="171589"/>
                  </a:lnTo>
                  <a:lnTo>
                    <a:pt x="2488971" y="162064"/>
                  </a:lnTo>
                  <a:close/>
                </a:path>
                <a:path w="3347720" h="1553845">
                  <a:moveTo>
                    <a:pt x="2546185" y="162064"/>
                  </a:moveTo>
                  <a:lnTo>
                    <a:pt x="2536647" y="162064"/>
                  </a:lnTo>
                  <a:lnTo>
                    <a:pt x="2536647" y="171589"/>
                  </a:lnTo>
                  <a:lnTo>
                    <a:pt x="2546185" y="171589"/>
                  </a:lnTo>
                  <a:lnTo>
                    <a:pt x="2546185" y="162064"/>
                  </a:lnTo>
                  <a:close/>
                </a:path>
                <a:path w="3347720" h="1553845">
                  <a:moveTo>
                    <a:pt x="2603398" y="162064"/>
                  </a:moveTo>
                  <a:lnTo>
                    <a:pt x="2593860" y="162064"/>
                  </a:lnTo>
                  <a:lnTo>
                    <a:pt x="2593860" y="171589"/>
                  </a:lnTo>
                  <a:lnTo>
                    <a:pt x="2603398" y="171589"/>
                  </a:lnTo>
                  <a:lnTo>
                    <a:pt x="2603398" y="162064"/>
                  </a:lnTo>
                  <a:close/>
                </a:path>
                <a:path w="3347720" h="1553845">
                  <a:moveTo>
                    <a:pt x="2660624" y="162064"/>
                  </a:moveTo>
                  <a:lnTo>
                    <a:pt x="2651087" y="162064"/>
                  </a:lnTo>
                  <a:lnTo>
                    <a:pt x="2651087" y="171589"/>
                  </a:lnTo>
                  <a:lnTo>
                    <a:pt x="2660624" y="171589"/>
                  </a:lnTo>
                  <a:lnTo>
                    <a:pt x="2660624" y="162064"/>
                  </a:lnTo>
                  <a:close/>
                </a:path>
                <a:path w="3347720" h="1553845">
                  <a:moveTo>
                    <a:pt x="2717838" y="162064"/>
                  </a:moveTo>
                  <a:lnTo>
                    <a:pt x="2708300" y="162064"/>
                  </a:lnTo>
                  <a:lnTo>
                    <a:pt x="2708300" y="171589"/>
                  </a:lnTo>
                  <a:lnTo>
                    <a:pt x="2717838" y="171589"/>
                  </a:lnTo>
                  <a:lnTo>
                    <a:pt x="2717838" y="162064"/>
                  </a:lnTo>
                  <a:close/>
                </a:path>
                <a:path w="3347720" h="1553845">
                  <a:moveTo>
                    <a:pt x="2775051" y="162064"/>
                  </a:moveTo>
                  <a:lnTo>
                    <a:pt x="2765514" y="162064"/>
                  </a:lnTo>
                  <a:lnTo>
                    <a:pt x="2765514" y="171589"/>
                  </a:lnTo>
                  <a:lnTo>
                    <a:pt x="2775051" y="171589"/>
                  </a:lnTo>
                  <a:lnTo>
                    <a:pt x="2775051" y="162064"/>
                  </a:lnTo>
                  <a:close/>
                </a:path>
                <a:path w="3347720" h="1553845">
                  <a:moveTo>
                    <a:pt x="2832277" y="162064"/>
                  </a:moveTo>
                  <a:lnTo>
                    <a:pt x="2822740" y="162064"/>
                  </a:lnTo>
                  <a:lnTo>
                    <a:pt x="2822740" y="171589"/>
                  </a:lnTo>
                  <a:lnTo>
                    <a:pt x="2832277" y="171589"/>
                  </a:lnTo>
                  <a:lnTo>
                    <a:pt x="2832277" y="162064"/>
                  </a:lnTo>
                  <a:close/>
                </a:path>
                <a:path w="3347720" h="1553845">
                  <a:moveTo>
                    <a:pt x="2889491" y="162064"/>
                  </a:moveTo>
                  <a:lnTo>
                    <a:pt x="2879953" y="162064"/>
                  </a:lnTo>
                  <a:lnTo>
                    <a:pt x="2879953" y="171589"/>
                  </a:lnTo>
                  <a:lnTo>
                    <a:pt x="2889491" y="171589"/>
                  </a:lnTo>
                  <a:lnTo>
                    <a:pt x="2889491" y="162064"/>
                  </a:lnTo>
                  <a:close/>
                </a:path>
                <a:path w="3347720" h="1553845">
                  <a:moveTo>
                    <a:pt x="2946704" y="162064"/>
                  </a:moveTo>
                  <a:lnTo>
                    <a:pt x="2937167" y="162064"/>
                  </a:lnTo>
                  <a:lnTo>
                    <a:pt x="2937167" y="171589"/>
                  </a:lnTo>
                  <a:lnTo>
                    <a:pt x="2946704" y="171589"/>
                  </a:lnTo>
                  <a:lnTo>
                    <a:pt x="2946704" y="162064"/>
                  </a:lnTo>
                  <a:close/>
                </a:path>
                <a:path w="3347720" h="1553845">
                  <a:moveTo>
                    <a:pt x="3003931" y="162064"/>
                  </a:moveTo>
                  <a:lnTo>
                    <a:pt x="2994393" y="162064"/>
                  </a:lnTo>
                  <a:lnTo>
                    <a:pt x="2994393" y="171589"/>
                  </a:lnTo>
                  <a:lnTo>
                    <a:pt x="3003931" y="171589"/>
                  </a:lnTo>
                  <a:lnTo>
                    <a:pt x="3003931" y="162064"/>
                  </a:lnTo>
                  <a:close/>
                </a:path>
                <a:path w="3347720" h="1553845">
                  <a:moveTo>
                    <a:pt x="3061144" y="162064"/>
                  </a:moveTo>
                  <a:lnTo>
                    <a:pt x="3051606" y="162064"/>
                  </a:lnTo>
                  <a:lnTo>
                    <a:pt x="3051606" y="171589"/>
                  </a:lnTo>
                  <a:lnTo>
                    <a:pt x="3061144" y="171589"/>
                  </a:lnTo>
                  <a:lnTo>
                    <a:pt x="3061144" y="162064"/>
                  </a:lnTo>
                  <a:close/>
                </a:path>
                <a:path w="3347720" h="1553845">
                  <a:moveTo>
                    <a:pt x="3118358" y="162064"/>
                  </a:moveTo>
                  <a:lnTo>
                    <a:pt x="3108820" y="162064"/>
                  </a:lnTo>
                  <a:lnTo>
                    <a:pt x="3108820" y="171589"/>
                  </a:lnTo>
                  <a:lnTo>
                    <a:pt x="3118358" y="171589"/>
                  </a:lnTo>
                  <a:lnTo>
                    <a:pt x="3118358" y="162064"/>
                  </a:lnTo>
                  <a:close/>
                </a:path>
                <a:path w="3347720" h="1553845">
                  <a:moveTo>
                    <a:pt x="3175584" y="162064"/>
                  </a:moveTo>
                  <a:lnTo>
                    <a:pt x="3166046" y="162064"/>
                  </a:lnTo>
                  <a:lnTo>
                    <a:pt x="3166046" y="171589"/>
                  </a:lnTo>
                  <a:lnTo>
                    <a:pt x="3175584" y="171589"/>
                  </a:lnTo>
                  <a:lnTo>
                    <a:pt x="3175584" y="162064"/>
                  </a:lnTo>
                  <a:close/>
                </a:path>
                <a:path w="3347720" h="1553845">
                  <a:moveTo>
                    <a:pt x="3232797" y="162064"/>
                  </a:moveTo>
                  <a:lnTo>
                    <a:pt x="3223260" y="162064"/>
                  </a:lnTo>
                  <a:lnTo>
                    <a:pt x="3223260" y="171589"/>
                  </a:lnTo>
                  <a:lnTo>
                    <a:pt x="3232797" y="171589"/>
                  </a:lnTo>
                  <a:lnTo>
                    <a:pt x="3232797" y="162064"/>
                  </a:lnTo>
                  <a:close/>
                </a:path>
                <a:path w="3347720" h="1553845">
                  <a:moveTo>
                    <a:pt x="3290011" y="162064"/>
                  </a:moveTo>
                  <a:lnTo>
                    <a:pt x="3280473" y="162064"/>
                  </a:lnTo>
                  <a:lnTo>
                    <a:pt x="3280473" y="171589"/>
                  </a:lnTo>
                  <a:lnTo>
                    <a:pt x="3290011" y="171589"/>
                  </a:lnTo>
                  <a:lnTo>
                    <a:pt x="3290011" y="162064"/>
                  </a:lnTo>
                  <a:close/>
                </a:path>
                <a:path w="3347720" h="1553845">
                  <a:moveTo>
                    <a:pt x="3347237" y="162064"/>
                  </a:moveTo>
                  <a:lnTo>
                    <a:pt x="3337699" y="162064"/>
                  </a:lnTo>
                  <a:lnTo>
                    <a:pt x="3337699" y="171589"/>
                  </a:lnTo>
                  <a:lnTo>
                    <a:pt x="3347237" y="171589"/>
                  </a:lnTo>
                  <a:lnTo>
                    <a:pt x="3347237" y="162064"/>
                  </a:lnTo>
                  <a:close/>
                </a:path>
              </a:pathLst>
            </a:custGeom>
            <a:solidFill>
              <a:srgbClr val="C7C6C3"/>
            </a:solidFill>
          </p:spPr>
          <p:txBody>
            <a:bodyPr wrap="square" lIns="0" tIns="0" rIns="0" bIns="0" rtlCol="0"/>
            <a:lstStyle/>
            <a:p>
              <a:endParaRPr/>
            </a:p>
          </p:txBody>
        </p:sp>
        <p:sp>
          <p:nvSpPr>
            <p:cNvPr id="49" name="object 49"/>
            <p:cNvSpPr/>
            <p:nvPr/>
          </p:nvSpPr>
          <p:spPr>
            <a:xfrm>
              <a:off x="5585231" y="4545875"/>
              <a:ext cx="10160" cy="410209"/>
            </a:xfrm>
            <a:custGeom>
              <a:avLst/>
              <a:gdLst/>
              <a:ahLst/>
              <a:cxnLst/>
              <a:rect l="l" t="t" r="r" b="b"/>
              <a:pathLst>
                <a:path w="10160" h="410210">
                  <a:moveTo>
                    <a:pt x="9537" y="400367"/>
                  </a:moveTo>
                  <a:lnTo>
                    <a:pt x="0" y="400367"/>
                  </a:lnTo>
                  <a:lnTo>
                    <a:pt x="0" y="409905"/>
                  </a:lnTo>
                  <a:lnTo>
                    <a:pt x="9537" y="409905"/>
                  </a:lnTo>
                  <a:lnTo>
                    <a:pt x="9537" y="400367"/>
                  </a:lnTo>
                  <a:close/>
                </a:path>
                <a:path w="10160" h="410210">
                  <a:moveTo>
                    <a:pt x="9537" y="343179"/>
                  </a:moveTo>
                  <a:lnTo>
                    <a:pt x="0" y="343179"/>
                  </a:lnTo>
                  <a:lnTo>
                    <a:pt x="0" y="352704"/>
                  </a:lnTo>
                  <a:lnTo>
                    <a:pt x="9537" y="352704"/>
                  </a:lnTo>
                  <a:lnTo>
                    <a:pt x="9537" y="343179"/>
                  </a:lnTo>
                  <a:close/>
                </a:path>
                <a:path w="10160" h="410210">
                  <a:moveTo>
                    <a:pt x="9537" y="285978"/>
                  </a:moveTo>
                  <a:lnTo>
                    <a:pt x="0" y="285978"/>
                  </a:lnTo>
                  <a:lnTo>
                    <a:pt x="0" y="295516"/>
                  </a:lnTo>
                  <a:lnTo>
                    <a:pt x="9537" y="295516"/>
                  </a:lnTo>
                  <a:lnTo>
                    <a:pt x="9537" y="285978"/>
                  </a:lnTo>
                  <a:close/>
                </a:path>
                <a:path w="10160" h="410210">
                  <a:moveTo>
                    <a:pt x="9537" y="228777"/>
                  </a:moveTo>
                  <a:lnTo>
                    <a:pt x="0" y="228777"/>
                  </a:lnTo>
                  <a:lnTo>
                    <a:pt x="0" y="238315"/>
                  </a:lnTo>
                  <a:lnTo>
                    <a:pt x="9537" y="238315"/>
                  </a:lnTo>
                  <a:lnTo>
                    <a:pt x="9537" y="228777"/>
                  </a:lnTo>
                  <a:close/>
                </a:path>
                <a:path w="10160" h="410210">
                  <a:moveTo>
                    <a:pt x="9537" y="171589"/>
                  </a:moveTo>
                  <a:lnTo>
                    <a:pt x="0" y="171589"/>
                  </a:lnTo>
                  <a:lnTo>
                    <a:pt x="0" y="181114"/>
                  </a:lnTo>
                  <a:lnTo>
                    <a:pt x="9537" y="181114"/>
                  </a:lnTo>
                  <a:lnTo>
                    <a:pt x="9537" y="171589"/>
                  </a:lnTo>
                  <a:close/>
                </a:path>
                <a:path w="10160" h="410210">
                  <a:moveTo>
                    <a:pt x="9537" y="114388"/>
                  </a:moveTo>
                  <a:lnTo>
                    <a:pt x="0" y="114388"/>
                  </a:lnTo>
                  <a:lnTo>
                    <a:pt x="0" y="123926"/>
                  </a:lnTo>
                  <a:lnTo>
                    <a:pt x="9537" y="123926"/>
                  </a:lnTo>
                  <a:lnTo>
                    <a:pt x="9537" y="114388"/>
                  </a:lnTo>
                  <a:close/>
                </a:path>
                <a:path w="10160" h="410210">
                  <a:moveTo>
                    <a:pt x="9537" y="57200"/>
                  </a:moveTo>
                  <a:lnTo>
                    <a:pt x="0" y="57200"/>
                  </a:lnTo>
                  <a:lnTo>
                    <a:pt x="0" y="66725"/>
                  </a:lnTo>
                  <a:lnTo>
                    <a:pt x="9537" y="66725"/>
                  </a:lnTo>
                  <a:lnTo>
                    <a:pt x="9537" y="57200"/>
                  </a:lnTo>
                  <a:close/>
                </a:path>
                <a:path w="10160" h="410210">
                  <a:moveTo>
                    <a:pt x="9537" y="0"/>
                  </a:moveTo>
                  <a:lnTo>
                    <a:pt x="0" y="0"/>
                  </a:lnTo>
                  <a:lnTo>
                    <a:pt x="0" y="9537"/>
                  </a:lnTo>
                  <a:lnTo>
                    <a:pt x="9537" y="9537"/>
                  </a:lnTo>
                  <a:lnTo>
                    <a:pt x="9537" y="0"/>
                  </a:lnTo>
                  <a:close/>
                </a:path>
              </a:pathLst>
            </a:custGeom>
            <a:solidFill>
              <a:srgbClr val="C7C6C3"/>
            </a:solidFill>
          </p:spPr>
          <p:txBody>
            <a:bodyPr wrap="square" lIns="0" tIns="0" rIns="0" bIns="0" rtlCol="0"/>
            <a:lstStyle/>
            <a:p>
              <a:endParaRPr/>
            </a:p>
          </p:txBody>
        </p:sp>
      </p:grpSp>
      <p:sp>
        <p:nvSpPr>
          <p:cNvPr id="50" name="object 50"/>
          <p:cNvSpPr txBox="1"/>
          <p:nvPr/>
        </p:nvSpPr>
        <p:spPr>
          <a:xfrm>
            <a:off x="5181029" y="6404894"/>
            <a:ext cx="226695" cy="163195"/>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Segoe UI Semibold"/>
                <a:cs typeface="Segoe UI Semibold"/>
              </a:rPr>
              <a:t>0.10</a:t>
            </a:r>
            <a:endParaRPr sz="900">
              <a:latin typeface="Segoe UI Semibold"/>
              <a:cs typeface="Segoe UI Semibold"/>
            </a:endParaRPr>
          </a:p>
        </p:txBody>
      </p:sp>
      <p:sp>
        <p:nvSpPr>
          <p:cNvPr id="51" name="object 51"/>
          <p:cNvSpPr txBox="1"/>
          <p:nvPr/>
        </p:nvSpPr>
        <p:spPr>
          <a:xfrm>
            <a:off x="5181029" y="5713772"/>
            <a:ext cx="226695" cy="163195"/>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Segoe UI Semibold"/>
                <a:cs typeface="Segoe UI Semibold"/>
              </a:rPr>
              <a:t>0.15</a:t>
            </a:r>
            <a:endParaRPr sz="900">
              <a:latin typeface="Segoe UI Semibold"/>
              <a:cs typeface="Segoe UI Semibold"/>
            </a:endParaRPr>
          </a:p>
        </p:txBody>
      </p:sp>
      <p:sp>
        <p:nvSpPr>
          <p:cNvPr id="52" name="object 52"/>
          <p:cNvSpPr txBox="1"/>
          <p:nvPr/>
        </p:nvSpPr>
        <p:spPr>
          <a:xfrm>
            <a:off x="5163521" y="5022650"/>
            <a:ext cx="243840" cy="163195"/>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Segoe UI Semibold"/>
                <a:cs typeface="Segoe UI Semibold"/>
              </a:rPr>
              <a:t>0.20</a:t>
            </a:r>
            <a:endParaRPr sz="900">
              <a:latin typeface="Segoe UI Semibold"/>
              <a:cs typeface="Segoe UI Semibold"/>
            </a:endParaRPr>
          </a:p>
        </p:txBody>
      </p:sp>
      <p:sp>
        <p:nvSpPr>
          <p:cNvPr id="53" name="object 53"/>
          <p:cNvSpPr txBox="1"/>
          <p:nvPr/>
        </p:nvSpPr>
        <p:spPr>
          <a:xfrm>
            <a:off x="7076125" y="6664683"/>
            <a:ext cx="295910" cy="208915"/>
          </a:xfrm>
          <a:prstGeom prst="rect">
            <a:avLst/>
          </a:prstGeom>
        </p:spPr>
        <p:txBody>
          <a:bodyPr vert="horz" wrap="square" lIns="0" tIns="12700" rIns="0" bIns="0" rtlCol="0">
            <a:spAutoFit/>
          </a:bodyPr>
          <a:lstStyle/>
          <a:p>
            <a:pPr marL="12700">
              <a:lnSpc>
                <a:spcPct val="100000"/>
              </a:lnSpc>
              <a:spcBef>
                <a:spcPts val="100"/>
              </a:spcBef>
            </a:pPr>
            <a:r>
              <a:rPr sz="1200" spc="-70" dirty="0">
                <a:latin typeface="Trebuchet MS"/>
                <a:cs typeface="Trebuchet MS"/>
              </a:rPr>
              <a:t>Year</a:t>
            </a:r>
            <a:endParaRPr sz="1200">
              <a:latin typeface="Trebuchet MS"/>
              <a:cs typeface="Trebuchet MS"/>
            </a:endParaRPr>
          </a:p>
        </p:txBody>
      </p:sp>
      <p:sp>
        <p:nvSpPr>
          <p:cNvPr id="54" name="object 54"/>
          <p:cNvSpPr txBox="1"/>
          <p:nvPr/>
        </p:nvSpPr>
        <p:spPr>
          <a:xfrm>
            <a:off x="4959694" y="4889603"/>
            <a:ext cx="178435" cy="1266825"/>
          </a:xfrm>
          <a:prstGeom prst="rect">
            <a:avLst/>
          </a:prstGeom>
        </p:spPr>
        <p:txBody>
          <a:bodyPr vert="vert270" wrap="square" lIns="0" tIns="0" rIns="0" bIns="0" rtlCol="0">
            <a:spAutoFit/>
          </a:bodyPr>
          <a:lstStyle/>
          <a:p>
            <a:pPr marL="12700">
              <a:lnSpc>
                <a:spcPts val="1275"/>
              </a:lnSpc>
            </a:pPr>
            <a:r>
              <a:rPr sz="1200" spc="-60" dirty="0">
                <a:latin typeface="Trebuchet MS"/>
                <a:cs typeface="Trebuchet MS"/>
              </a:rPr>
              <a:t>%Attrition</a:t>
            </a:r>
            <a:r>
              <a:rPr sz="1200" spc="-35" dirty="0">
                <a:latin typeface="Trebuchet MS"/>
                <a:cs typeface="Trebuchet MS"/>
              </a:rPr>
              <a:t> </a:t>
            </a:r>
            <a:r>
              <a:rPr sz="1200" spc="-75" dirty="0">
                <a:latin typeface="Trebuchet MS"/>
                <a:cs typeface="Trebuchet MS"/>
              </a:rPr>
              <a:t>Rate</a:t>
            </a:r>
            <a:r>
              <a:rPr sz="1200" spc="-35" dirty="0">
                <a:latin typeface="Trebuchet MS"/>
                <a:cs typeface="Trebuchet MS"/>
              </a:rPr>
              <a:t> </a:t>
            </a:r>
            <a:r>
              <a:rPr sz="1200" spc="-55" dirty="0">
                <a:latin typeface="Trebuchet MS"/>
                <a:cs typeface="Trebuchet MS"/>
              </a:rPr>
              <a:t>Date</a:t>
            </a:r>
            <a:endParaRPr sz="1200">
              <a:latin typeface="Trebuchet MS"/>
              <a:cs typeface="Trebuchet MS"/>
            </a:endParaRPr>
          </a:p>
        </p:txBody>
      </p:sp>
      <p:sp>
        <p:nvSpPr>
          <p:cNvPr id="55" name="object 55"/>
          <p:cNvSpPr txBox="1"/>
          <p:nvPr/>
        </p:nvSpPr>
        <p:spPr>
          <a:xfrm>
            <a:off x="5459034" y="6515972"/>
            <a:ext cx="262255" cy="163195"/>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Segoe UI Semibold"/>
                <a:cs typeface="Segoe UI Semibold"/>
              </a:rPr>
              <a:t>2012</a:t>
            </a:r>
            <a:endParaRPr sz="900">
              <a:latin typeface="Segoe UI Semibold"/>
              <a:cs typeface="Segoe UI Semibold"/>
            </a:endParaRPr>
          </a:p>
        </p:txBody>
      </p:sp>
      <p:sp>
        <p:nvSpPr>
          <p:cNvPr id="56" name="object 56"/>
          <p:cNvSpPr/>
          <p:nvPr/>
        </p:nvSpPr>
        <p:spPr>
          <a:xfrm>
            <a:off x="6241110" y="4545876"/>
            <a:ext cx="10160" cy="1954530"/>
          </a:xfrm>
          <a:custGeom>
            <a:avLst/>
            <a:gdLst/>
            <a:ahLst/>
            <a:cxnLst/>
            <a:rect l="l" t="t" r="r" b="b"/>
            <a:pathLst>
              <a:path w="10160" h="1954529">
                <a:moveTo>
                  <a:pt x="9537" y="1944674"/>
                </a:moveTo>
                <a:lnTo>
                  <a:pt x="0" y="1944674"/>
                </a:lnTo>
                <a:lnTo>
                  <a:pt x="0" y="1954199"/>
                </a:lnTo>
                <a:lnTo>
                  <a:pt x="9537" y="1954199"/>
                </a:lnTo>
                <a:lnTo>
                  <a:pt x="9537" y="1944674"/>
                </a:lnTo>
                <a:close/>
              </a:path>
              <a:path w="10160" h="1954529">
                <a:moveTo>
                  <a:pt x="9537" y="1887474"/>
                </a:moveTo>
                <a:lnTo>
                  <a:pt x="0" y="1887474"/>
                </a:lnTo>
                <a:lnTo>
                  <a:pt x="0" y="1897011"/>
                </a:lnTo>
                <a:lnTo>
                  <a:pt x="9537" y="1897011"/>
                </a:lnTo>
                <a:lnTo>
                  <a:pt x="9537" y="1887474"/>
                </a:lnTo>
                <a:close/>
              </a:path>
              <a:path w="10160" h="1954529">
                <a:moveTo>
                  <a:pt x="9537" y="1830285"/>
                </a:moveTo>
                <a:lnTo>
                  <a:pt x="0" y="1830285"/>
                </a:lnTo>
                <a:lnTo>
                  <a:pt x="0" y="1839810"/>
                </a:lnTo>
                <a:lnTo>
                  <a:pt x="9537" y="1839810"/>
                </a:lnTo>
                <a:lnTo>
                  <a:pt x="9537" y="1830285"/>
                </a:lnTo>
                <a:close/>
              </a:path>
              <a:path w="10160" h="1954529">
                <a:moveTo>
                  <a:pt x="9537" y="1773085"/>
                </a:moveTo>
                <a:lnTo>
                  <a:pt x="0" y="1773085"/>
                </a:lnTo>
                <a:lnTo>
                  <a:pt x="0" y="1782610"/>
                </a:lnTo>
                <a:lnTo>
                  <a:pt x="9537" y="1782610"/>
                </a:lnTo>
                <a:lnTo>
                  <a:pt x="9537" y="1773085"/>
                </a:lnTo>
                <a:close/>
              </a:path>
              <a:path w="10160" h="1954529">
                <a:moveTo>
                  <a:pt x="9537" y="1715884"/>
                </a:moveTo>
                <a:lnTo>
                  <a:pt x="0" y="1715884"/>
                </a:lnTo>
                <a:lnTo>
                  <a:pt x="0" y="1725422"/>
                </a:lnTo>
                <a:lnTo>
                  <a:pt x="9537" y="1725422"/>
                </a:lnTo>
                <a:lnTo>
                  <a:pt x="9537" y="1715884"/>
                </a:lnTo>
                <a:close/>
              </a:path>
              <a:path w="10160" h="1954529">
                <a:moveTo>
                  <a:pt x="9537" y="1658696"/>
                </a:moveTo>
                <a:lnTo>
                  <a:pt x="0" y="1658696"/>
                </a:lnTo>
                <a:lnTo>
                  <a:pt x="0" y="1668221"/>
                </a:lnTo>
                <a:lnTo>
                  <a:pt x="9537" y="1668221"/>
                </a:lnTo>
                <a:lnTo>
                  <a:pt x="9537" y="1658696"/>
                </a:lnTo>
                <a:close/>
              </a:path>
              <a:path w="10160" h="1954529">
                <a:moveTo>
                  <a:pt x="9537" y="1601495"/>
                </a:moveTo>
                <a:lnTo>
                  <a:pt x="0" y="1601495"/>
                </a:lnTo>
                <a:lnTo>
                  <a:pt x="0" y="1611033"/>
                </a:lnTo>
                <a:lnTo>
                  <a:pt x="9537" y="1611033"/>
                </a:lnTo>
                <a:lnTo>
                  <a:pt x="9537" y="1601495"/>
                </a:lnTo>
                <a:close/>
              </a:path>
              <a:path w="10160" h="1954529">
                <a:moveTo>
                  <a:pt x="9537" y="1544294"/>
                </a:moveTo>
                <a:lnTo>
                  <a:pt x="0" y="1544294"/>
                </a:lnTo>
                <a:lnTo>
                  <a:pt x="0" y="1553832"/>
                </a:lnTo>
                <a:lnTo>
                  <a:pt x="9537" y="1553832"/>
                </a:lnTo>
                <a:lnTo>
                  <a:pt x="9537" y="1544294"/>
                </a:lnTo>
                <a:close/>
              </a:path>
              <a:path w="10160" h="1954529">
                <a:moveTo>
                  <a:pt x="9537" y="1487106"/>
                </a:moveTo>
                <a:lnTo>
                  <a:pt x="0" y="1487106"/>
                </a:lnTo>
                <a:lnTo>
                  <a:pt x="0" y="1496631"/>
                </a:lnTo>
                <a:lnTo>
                  <a:pt x="9537" y="1496631"/>
                </a:lnTo>
                <a:lnTo>
                  <a:pt x="9537" y="1487106"/>
                </a:lnTo>
                <a:close/>
              </a:path>
              <a:path w="10160" h="1954529">
                <a:moveTo>
                  <a:pt x="9537" y="1429905"/>
                </a:moveTo>
                <a:lnTo>
                  <a:pt x="0" y="1429905"/>
                </a:lnTo>
                <a:lnTo>
                  <a:pt x="0" y="1439443"/>
                </a:lnTo>
                <a:lnTo>
                  <a:pt x="9537" y="1439443"/>
                </a:lnTo>
                <a:lnTo>
                  <a:pt x="9537" y="1429905"/>
                </a:lnTo>
                <a:close/>
              </a:path>
              <a:path w="10160" h="1954529">
                <a:moveTo>
                  <a:pt x="9537" y="1372704"/>
                </a:moveTo>
                <a:lnTo>
                  <a:pt x="0" y="1372704"/>
                </a:lnTo>
                <a:lnTo>
                  <a:pt x="0" y="1382242"/>
                </a:lnTo>
                <a:lnTo>
                  <a:pt x="9537" y="1382242"/>
                </a:lnTo>
                <a:lnTo>
                  <a:pt x="9537" y="1372704"/>
                </a:lnTo>
                <a:close/>
              </a:path>
              <a:path w="10160" h="1954529">
                <a:moveTo>
                  <a:pt x="9537" y="1315516"/>
                </a:moveTo>
                <a:lnTo>
                  <a:pt x="0" y="1315516"/>
                </a:lnTo>
                <a:lnTo>
                  <a:pt x="0" y="1325041"/>
                </a:lnTo>
                <a:lnTo>
                  <a:pt x="9537" y="1325041"/>
                </a:lnTo>
                <a:lnTo>
                  <a:pt x="9537" y="1315516"/>
                </a:lnTo>
                <a:close/>
              </a:path>
              <a:path w="10160" h="1954529">
                <a:moveTo>
                  <a:pt x="9537" y="1258316"/>
                </a:moveTo>
                <a:lnTo>
                  <a:pt x="0" y="1258316"/>
                </a:lnTo>
                <a:lnTo>
                  <a:pt x="0" y="1267853"/>
                </a:lnTo>
                <a:lnTo>
                  <a:pt x="9537" y="1267853"/>
                </a:lnTo>
                <a:lnTo>
                  <a:pt x="9537" y="1258316"/>
                </a:lnTo>
                <a:close/>
              </a:path>
              <a:path w="10160" h="1954529">
                <a:moveTo>
                  <a:pt x="9537" y="1201115"/>
                </a:moveTo>
                <a:lnTo>
                  <a:pt x="0" y="1201115"/>
                </a:lnTo>
                <a:lnTo>
                  <a:pt x="0" y="1210652"/>
                </a:lnTo>
                <a:lnTo>
                  <a:pt x="9537" y="1210652"/>
                </a:lnTo>
                <a:lnTo>
                  <a:pt x="9537" y="1201115"/>
                </a:lnTo>
                <a:close/>
              </a:path>
              <a:path w="10160" h="1954529">
                <a:moveTo>
                  <a:pt x="9537" y="1143927"/>
                </a:moveTo>
                <a:lnTo>
                  <a:pt x="0" y="1143927"/>
                </a:lnTo>
                <a:lnTo>
                  <a:pt x="0" y="1153452"/>
                </a:lnTo>
                <a:lnTo>
                  <a:pt x="9537" y="1153452"/>
                </a:lnTo>
                <a:lnTo>
                  <a:pt x="9537" y="1143927"/>
                </a:lnTo>
                <a:close/>
              </a:path>
              <a:path w="10160" h="1954529">
                <a:moveTo>
                  <a:pt x="9537" y="1086726"/>
                </a:moveTo>
                <a:lnTo>
                  <a:pt x="0" y="1086726"/>
                </a:lnTo>
                <a:lnTo>
                  <a:pt x="0" y="1096264"/>
                </a:lnTo>
                <a:lnTo>
                  <a:pt x="9537" y="1096264"/>
                </a:lnTo>
                <a:lnTo>
                  <a:pt x="9537" y="1086726"/>
                </a:lnTo>
                <a:close/>
              </a:path>
              <a:path w="10160" h="1954529">
                <a:moveTo>
                  <a:pt x="9537" y="1029525"/>
                </a:moveTo>
                <a:lnTo>
                  <a:pt x="0" y="1029525"/>
                </a:lnTo>
                <a:lnTo>
                  <a:pt x="0" y="1039063"/>
                </a:lnTo>
                <a:lnTo>
                  <a:pt x="9537" y="1039063"/>
                </a:lnTo>
                <a:lnTo>
                  <a:pt x="9537" y="1029525"/>
                </a:lnTo>
                <a:close/>
              </a:path>
              <a:path w="10160" h="1954529">
                <a:moveTo>
                  <a:pt x="9537" y="972337"/>
                </a:moveTo>
                <a:lnTo>
                  <a:pt x="0" y="972337"/>
                </a:lnTo>
                <a:lnTo>
                  <a:pt x="0" y="981862"/>
                </a:lnTo>
                <a:lnTo>
                  <a:pt x="9537" y="981862"/>
                </a:lnTo>
                <a:lnTo>
                  <a:pt x="9537" y="972337"/>
                </a:lnTo>
                <a:close/>
              </a:path>
              <a:path w="10160" h="1954529">
                <a:moveTo>
                  <a:pt x="9537" y="915136"/>
                </a:moveTo>
                <a:lnTo>
                  <a:pt x="0" y="915136"/>
                </a:lnTo>
                <a:lnTo>
                  <a:pt x="0" y="924674"/>
                </a:lnTo>
                <a:lnTo>
                  <a:pt x="9537" y="924674"/>
                </a:lnTo>
                <a:lnTo>
                  <a:pt x="9537" y="915136"/>
                </a:lnTo>
                <a:close/>
              </a:path>
              <a:path w="10160" h="1954529">
                <a:moveTo>
                  <a:pt x="9537" y="857948"/>
                </a:moveTo>
                <a:lnTo>
                  <a:pt x="0" y="857948"/>
                </a:lnTo>
                <a:lnTo>
                  <a:pt x="0" y="867473"/>
                </a:lnTo>
                <a:lnTo>
                  <a:pt x="9537" y="867473"/>
                </a:lnTo>
                <a:lnTo>
                  <a:pt x="9537" y="857948"/>
                </a:lnTo>
                <a:close/>
              </a:path>
              <a:path w="10160" h="1954529">
                <a:moveTo>
                  <a:pt x="9537" y="800747"/>
                </a:moveTo>
                <a:lnTo>
                  <a:pt x="0" y="800747"/>
                </a:lnTo>
                <a:lnTo>
                  <a:pt x="0" y="810285"/>
                </a:lnTo>
                <a:lnTo>
                  <a:pt x="9537" y="810285"/>
                </a:lnTo>
                <a:lnTo>
                  <a:pt x="9537" y="800747"/>
                </a:lnTo>
                <a:close/>
              </a:path>
              <a:path w="10160" h="1954529">
                <a:moveTo>
                  <a:pt x="9537" y="743546"/>
                </a:moveTo>
                <a:lnTo>
                  <a:pt x="0" y="743546"/>
                </a:lnTo>
                <a:lnTo>
                  <a:pt x="0" y="753084"/>
                </a:lnTo>
                <a:lnTo>
                  <a:pt x="9537" y="753084"/>
                </a:lnTo>
                <a:lnTo>
                  <a:pt x="9537" y="743546"/>
                </a:lnTo>
                <a:close/>
              </a:path>
              <a:path w="10160" h="1954529">
                <a:moveTo>
                  <a:pt x="9537" y="686358"/>
                </a:moveTo>
                <a:lnTo>
                  <a:pt x="0" y="686358"/>
                </a:lnTo>
                <a:lnTo>
                  <a:pt x="0" y="695883"/>
                </a:lnTo>
                <a:lnTo>
                  <a:pt x="9537" y="695883"/>
                </a:lnTo>
                <a:lnTo>
                  <a:pt x="9537" y="686358"/>
                </a:lnTo>
                <a:close/>
              </a:path>
              <a:path w="10160" h="1954529">
                <a:moveTo>
                  <a:pt x="9537" y="629158"/>
                </a:moveTo>
                <a:lnTo>
                  <a:pt x="0" y="629158"/>
                </a:lnTo>
                <a:lnTo>
                  <a:pt x="0" y="638695"/>
                </a:lnTo>
                <a:lnTo>
                  <a:pt x="9537" y="638695"/>
                </a:lnTo>
                <a:lnTo>
                  <a:pt x="9537" y="629158"/>
                </a:lnTo>
                <a:close/>
              </a:path>
              <a:path w="10160" h="1954529">
                <a:moveTo>
                  <a:pt x="9537" y="571957"/>
                </a:moveTo>
                <a:lnTo>
                  <a:pt x="0" y="571957"/>
                </a:lnTo>
                <a:lnTo>
                  <a:pt x="0" y="581494"/>
                </a:lnTo>
                <a:lnTo>
                  <a:pt x="9537" y="581494"/>
                </a:lnTo>
                <a:lnTo>
                  <a:pt x="9537" y="571957"/>
                </a:lnTo>
                <a:close/>
              </a:path>
              <a:path w="10160" h="1954529">
                <a:moveTo>
                  <a:pt x="9537" y="514769"/>
                </a:moveTo>
                <a:lnTo>
                  <a:pt x="0" y="514769"/>
                </a:lnTo>
                <a:lnTo>
                  <a:pt x="0" y="524294"/>
                </a:lnTo>
                <a:lnTo>
                  <a:pt x="9537" y="524294"/>
                </a:lnTo>
                <a:lnTo>
                  <a:pt x="9537" y="514769"/>
                </a:lnTo>
                <a:close/>
              </a:path>
              <a:path w="10160" h="1954529">
                <a:moveTo>
                  <a:pt x="9537" y="457568"/>
                </a:moveTo>
                <a:lnTo>
                  <a:pt x="0" y="457568"/>
                </a:lnTo>
                <a:lnTo>
                  <a:pt x="0" y="467106"/>
                </a:lnTo>
                <a:lnTo>
                  <a:pt x="9537" y="467106"/>
                </a:lnTo>
                <a:lnTo>
                  <a:pt x="9537" y="457568"/>
                </a:lnTo>
                <a:close/>
              </a:path>
              <a:path w="10160" h="1954529">
                <a:moveTo>
                  <a:pt x="9537" y="400367"/>
                </a:moveTo>
                <a:lnTo>
                  <a:pt x="0" y="400367"/>
                </a:lnTo>
                <a:lnTo>
                  <a:pt x="0" y="409905"/>
                </a:lnTo>
                <a:lnTo>
                  <a:pt x="9537" y="409905"/>
                </a:lnTo>
                <a:lnTo>
                  <a:pt x="9537" y="400367"/>
                </a:lnTo>
                <a:close/>
              </a:path>
              <a:path w="10160" h="1954529">
                <a:moveTo>
                  <a:pt x="9537" y="343179"/>
                </a:moveTo>
                <a:lnTo>
                  <a:pt x="0" y="343179"/>
                </a:lnTo>
                <a:lnTo>
                  <a:pt x="0" y="352704"/>
                </a:lnTo>
                <a:lnTo>
                  <a:pt x="9537" y="352704"/>
                </a:lnTo>
                <a:lnTo>
                  <a:pt x="9537" y="343179"/>
                </a:lnTo>
                <a:close/>
              </a:path>
              <a:path w="10160" h="1954529">
                <a:moveTo>
                  <a:pt x="9537" y="285978"/>
                </a:moveTo>
                <a:lnTo>
                  <a:pt x="0" y="285978"/>
                </a:lnTo>
                <a:lnTo>
                  <a:pt x="0" y="295516"/>
                </a:lnTo>
                <a:lnTo>
                  <a:pt x="9537" y="295516"/>
                </a:lnTo>
                <a:lnTo>
                  <a:pt x="9537" y="285978"/>
                </a:lnTo>
                <a:close/>
              </a:path>
              <a:path w="10160" h="1954529">
                <a:moveTo>
                  <a:pt x="9537" y="228777"/>
                </a:moveTo>
                <a:lnTo>
                  <a:pt x="0" y="228777"/>
                </a:lnTo>
                <a:lnTo>
                  <a:pt x="0" y="238315"/>
                </a:lnTo>
                <a:lnTo>
                  <a:pt x="9537" y="238315"/>
                </a:lnTo>
                <a:lnTo>
                  <a:pt x="9537" y="228777"/>
                </a:lnTo>
                <a:close/>
              </a:path>
              <a:path w="10160" h="1954529">
                <a:moveTo>
                  <a:pt x="9537" y="171589"/>
                </a:moveTo>
                <a:lnTo>
                  <a:pt x="0" y="171589"/>
                </a:lnTo>
                <a:lnTo>
                  <a:pt x="0" y="181114"/>
                </a:lnTo>
                <a:lnTo>
                  <a:pt x="9537" y="181114"/>
                </a:lnTo>
                <a:lnTo>
                  <a:pt x="9537" y="171589"/>
                </a:lnTo>
                <a:close/>
              </a:path>
              <a:path w="10160" h="1954529">
                <a:moveTo>
                  <a:pt x="9537" y="114388"/>
                </a:moveTo>
                <a:lnTo>
                  <a:pt x="0" y="114388"/>
                </a:lnTo>
                <a:lnTo>
                  <a:pt x="0" y="123926"/>
                </a:lnTo>
                <a:lnTo>
                  <a:pt x="9537" y="123926"/>
                </a:lnTo>
                <a:lnTo>
                  <a:pt x="9537" y="114388"/>
                </a:lnTo>
                <a:close/>
              </a:path>
              <a:path w="10160" h="1954529">
                <a:moveTo>
                  <a:pt x="9537" y="57200"/>
                </a:moveTo>
                <a:lnTo>
                  <a:pt x="0" y="57200"/>
                </a:lnTo>
                <a:lnTo>
                  <a:pt x="0" y="66725"/>
                </a:lnTo>
                <a:lnTo>
                  <a:pt x="9537" y="66725"/>
                </a:lnTo>
                <a:lnTo>
                  <a:pt x="9537" y="57200"/>
                </a:lnTo>
                <a:close/>
              </a:path>
              <a:path w="10160" h="1954529">
                <a:moveTo>
                  <a:pt x="9537" y="0"/>
                </a:moveTo>
                <a:lnTo>
                  <a:pt x="0" y="0"/>
                </a:lnTo>
                <a:lnTo>
                  <a:pt x="0" y="9537"/>
                </a:lnTo>
                <a:lnTo>
                  <a:pt x="9537" y="9537"/>
                </a:lnTo>
                <a:lnTo>
                  <a:pt x="9537" y="0"/>
                </a:lnTo>
                <a:close/>
              </a:path>
            </a:pathLst>
          </a:custGeom>
          <a:solidFill>
            <a:srgbClr val="C7C6C3"/>
          </a:solidFill>
        </p:spPr>
        <p:txBody>
          <a:bodyPr wrap="square" lIns="0" tIns="0" rIns="0" bIns="0" rtlCol="0"/>
          <a:lstStyle/>
          <a:p>
            <a:endParaRPr/>
          </a:p>
        </p:txBody>
      </p:sp>
      <p:sp>
        <p:nvSpPr>
          <p:cNvPr id="57" name="object 57"/>
          <p:cNvSpPr txBox="1"/>
          <p:nvPr/>
        </p:nvSpPr>
        <p:spPr>
          <a:xfrm>
            <a:off x="6113612" y="6515972"/>
            <a:ext cx="264795" cy="163195"/>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Segoe UI Semibold"/>
                <a:cs typeface="Segoe UI Semibold"/>
              </a:rPr>
              <a:t>2014</a:t>
            </a:r>
            <a:endParaRPr sz="900">
              <a:latin typeface="Segoe UI Semibold"/>
              <a:cs typeface="Segoe UI Semibold"/>
            </a:endParaRPr>
          </a:p>
        </p:txBody>
      </p:sp>
      <p:sp>
        <p:nvSpPr>
          <p:cNvPr id="58" name="object 58"/>
          <p:cNvSpPr/>
          <p:nvPr/>
        </p:nvSpPr>
        <p:spPr>
          <a:xfrm>
            <a:off x="6896100" y="4545876"/>
            <a:ext cx="10160" cy="1954530"/>
          </a:xfrm>
          <a:custGeom>
            <a:avLst/>
            <a:gdLst/>
            <a:ahLst/>
            <a:cxnLst/>
            <a:rect l="l" t="t" r="r" b="b"/>
            <a:pathLst>
              <a:path w="10159" h="1954529">
                <a:moveTo>
                  <a:pt x="9537" y="1944674"/>
                </a:moveTo>
                <a:lnTo>
                  <a:pt x="0" y="1944674"/>
                </a:lnTo>
                <a:lnTo>
                  <a:pt x="0" y="1954199"/>
                </a:lnTo>
                <a:lnTo>
                  <a:pt x="9537" y="1954199"/>
                </a:lnTo>
                <a:lnTo>
                  <a:pt x="9537" y="1944674"/>
                </a:lnTo>
                <a:close/>
              </a:path>
              <a:path w="10159" h="1954529">
                <a:moveTo>
                  <a:pt x="9537" y="1887474"/>
                </a:moveTo>
                <a:lnTo>
                  <a:pt x="0" y="1887474"/>
                </a:lnTo>
                <a:lnTo>
                  <a:pt x="0" y="1897011"/>
                </a:lnTo>
                <a:lnTo>
                  <a:pt x="9537" y="1897011"/>
                </a:lnTo>
                <a:lnTo>
                  <a:pt x="9537" y="1887474"/>
                </a:lnTo>
                <a:close/>
              </a:path>
              <a:path w="10159" h="1954529">
                <a:moveTo>
                  <a:pt x="9537" y="1830285"/>
                </a:moveTo>
                <a:lnTo>
                  <a:pt x="0" y="1830285"/>
                </a:lnTo>
                <a:lnTo>
                  <a:pt x="0" y="1839810"/>
                </a:lnTo>
                <a:lnTo>
                  <a:pt x="9537" y="1839810"/>
                </a:lnTo>
                <a:lnTo>
                  <a:pt x="9537" y="1830285"/>
                </a:lnTo>
                <a:close/>
              </a:path>
              <a:path w="10159" h="1954529">
                <a:moveTo>
                  <a:pt x="9537" y="1773085"/>
                </a:moveTo>
                <a:lnTo>
                  <a:pt x="0" y="1773085"/>
                </a:lnTo>
                <a:lnTo>
                  <a:pt x="0" y="1782610"/>
                </a:lnTo>
                <a:lnTo>
                  <a:pt x="9537" y="1782610"/>
                </a:lnTo>
                <a:lnTo>
                  <a:pt x="9537" y="1773085"/>
                </a:lnTo>
                <a:close/>
              </a:path>
              <a:path w="10159" h="1954529">
                <a:moveTo>
                  <a:pt x="9537" y="1715884"/>
                </a:moveTo>
                <a:lnTo>
                  <a:pt x="0" y="1715884"/>
                </a:lnTo>
                <a:lnTo>
                  <a:pt x="0" y="1725422"/>
                </a:lnTo>
                <a:lnTo>
                  <a:pt x="9537" y="1725422"/>
                </a:lnTo>
                <a:lnTo>
                  <a:pt x="9537" y="1715884"/>
                </a:lnTo>
                <a:close/>
              </a:path>
              <a:path w="10159" h="1954529">
                <a:moveTo>
                  <a:pt x="9537" y="1658696"/>
                </a:moveTo>
                <a:lnTo>
                  <a:pt x="0" y="1658696"/>
                </a:lnTo>
                <a:lnTo>
                  <a:pt x="0" y="1668221"/>
                </a:lnTo>
                <a:lnTo>
                  <a:pt x="9537" y="1668221"/>
                </a:lnTo>
                <a:lnTo>
                  <a:pt x="9537" y="1658696"/>
                </a:lnTo>
                <a:close/>
              </a:path>
              <a:path w="10159" h="1954529">
                <a:moveTo>
                  <a:pt x="9537" y="1601495"/>
                </a:moveTo>
                <a:lnTo>
                  <a:pt x="0" y="1601495"/>
                </a:lnTo>
                <a:lnTo>
                  <a:pt x="0" y="1611033"/>
                </a:lnTo>
                <a:lnTo>
                  <a:pt x="9537" y="1611033"/>
                </a:lnTo>
                <a:lnTo>
                  <a:pt x="9537" y="1601495"/>
                </a:lnTo>
                <a:close/>
              </a:path>
              <a:path w="10159" h="1954529">
                <a:moveTo>
                  <a:pt x="9537" y="1544294"/>
                </a:moveTo>
                <a:lnTo>
                  <a:pt x="0" y="1544294"/>
                </a:lnTo>
                <a:lnTo>
                  <a:pt x="0" y="1553832"/>
                </a:lnTo>
                <a:lnTo>
                  <a:pt x="9537" y="1553832"/>
                </a:lnTo>
                <a:lnTo>
                  <a:pt x="9537" y="1544294"/>
                </a:lnTo>
                <a:close/>
              </a:path>
              <a:path w="10159" h="1954529">
                <a:moveTo>
                  <a:pt x="9537" y="1487106"/>
                </a:moveTo>
                <a:lnTo>
                  <a:pt x="0" y="1487106"/>
                </a:lnTo>
                <a:lnTo>
                  <a:pt x="0" y="1496631"/>
                </a:lnTo>
                <a:lnTo>
                  <a:pt x="9537" y="1496631"/>
                </a:lnTo>
                <a:lnTo>
                  <a:pt x="9537" y="1487106"/>
                </a:lnTo>
                <a:close/>
              </a:path>
              <a:path w="10159" h="1954529">
                <a:moveTo>
                  <a:pt x="9537" y="1429905"/>
                </a:moveTo>
                <a:lnTo>
                  <a:pt x="0" y="1429905"/>
                </a:lnTo>
                <a:lnTo>
                  <a:pt x="0" y="1439443"/>
                </a:lnTo>
                <a:lnTo>
                  <a:pt x="9537" y="1439443"/>
                </a:lnTo>
                <a:lnTo>
                  <a:pt x="9537" y="1429905"/>
                </a:lnTo>
                <a:close/>
              </a:path>
              <a:path w="10159" h="1954529">
                <a:moveTo>
                  <a:pt x="9537" y="1372704"/>
                </a:moveTo>
                <a:lnTo>
                  <a:pt x="0" y="1372704"/>
                </a:lnTo>
                <a:lnTo>
                  <a:pt x="0" y="1382242"/>
                </a:lnTo>
                <a:lnTo>
                  <a:pt x="9537" y="1382242"/>
                </a:lnTo>
                <a:lnTo>
                  <a:pt x="9537" y="1372704"/>
                </a:lnTo>
                <a:close/>
              </a:path>
              <a:path w="10159" h="1954529">
                <a:moveTo>
                  <a:pt x="9537" y="1315516"/>
                </a:moveTo>
                <a:lnTo>
                  <a:pt x="0" y="1315516"/>
                </a:lnTo>
                <a:lnTo>
                  <a:pt x="0" y="1325041"/>
                </a:lnTo>
                <a:lnTo>
                  <a:pt x="9537" y="1325041"/>
                </a:lnTo>
                <a:lnTo>
                  <a:pt x="9537" y="1315516"/>
                </a:lnTo>
                <a:close/>
              </a:path>
              <a:path w="10159" h="1954529">
                <a:moveTo>
                  <a:pt x="9537" y="1258316"/>
                </a:moveTo>
                <a:lnTo>
                  <a:pt x="0" y="1258316"/>
                </a:lnTo>
                <a:lnTo>
                  <a:pt x="0" y="1267853"/>
                </a:lnTo>
                <a:lnTo>
                  <a:pt x="9537" y="1267853"/>
                </a:lnTo>
                <a:lnTo>
                  <a:pt x="9537" y="1258316"/>
                </a:lnTo>
                <a:close/>
              </a:path>
              <a:path w="10159" h="1954529">
                <a:moveTo>
                  <a:pt x="9537" y="1201115"/>
                </a:moveTo>
                <a:lnTo>
                  <a:pt x="0" y="1201115"/>
                </a:lnTo>
                <a:lnTo>
                  <a:pt x="0" y="1210652"/>
                </a:lnTo>
                <a:lnTo>
                  <a:pt x="9537" y="1210652"/>
                </a:lnTo>
                <a:lnTo>
                  <a:pt x="9537" y="1201115"/>
                </a:lnTo>
                <a:close/>
              </a:path>
              <a:path w="10159" h="1954529">
                <a:moveTo>
                  <a:pt x="9537" y="1143927"/>
                </a:moveTo>
                <a:lnTo>
                  <a:pt x="0" y="1143927"/>
                </a:lnTo>
                <a:lnTo>
                  <a:pt x="0" y="1153452"/>
                </a:lnTo>
                <a:lnTo>
                  <a:pt x="9537" y="1153452"/>
                </a:lnTo>
                <a:lnTo>
                  <a:pt x="9537" y="1143927"/>
                </a:lnTo>
                <a:close/>
              </a:path>
              <a:path w="10159" h="1954529">
                <a:moveTo>
                  <a:pt x="9537" y="1086726"/>
                </a:moveTo>
                <a:lnTo>
                  <a:pt x="0" y="1086726"/>
                </a:lnTo>
                <a:lnTo>
                  <a:pt x="0" y="1096264"/>
                </a:lnTo>
                <a:lnTo>
                  <a:pt x="9537" y="1096264"/>
                </a:lnTo>
                <a:lnTo>
                  <a:pt x="9537" y="1086726"/>
                </a:lnTo>
                <a:close/>
              </a:path>
              <a:path w="10159" h="1954529">
                <a:moveTo>
                  <a:pt x="9537" y="1029525"/>
                </a:moveTo>
                <a:lnTo>
                  <a:pt x="0" y="1029525"/>
                </a:lnTo>
                <a:lnTo>
                  <a:pt x="0" y="1039063"/>
                </a:lnTo>
                <a:lnTo>
                  <a:pt x="9537" y="1039063"/>
                </a:lnTo>
                <a:lnTo>
                  <a:pt x="9537" y="1029525"/>
                </a:lnTo>
                <a:close/>
              </a:path>
              <a:path w="10159" h="1954529">
                <a:moveTo>
                  <a:pt x="9537" y="972337"/>
                </a:moveTo>
                <a:lnTo>
                  <a:pt x="0" y="972337"/>
                </a:lnTo>
                <a:lnTo>
                  <a:pt x="0" y="981862"/>
                </a:lnTo>
                <a:lnTo>
                  <a:pt x="9537" y="981862"/>
                </a:lnTo>
                <a:lnTo>
                  <a:pt x="9537" y="972337"/>
                </a:lnTo>
                <a:close/>
              </a:path>
              <a:path w="10159" h="1954529">
                <a:moveTo>
                  <a:pt x="9537" y="915136"/>
                </a:moveTo>
                <a:lnTo>
                  <a:pt x="0" y="915136"/>
                </a:lnTo>
                <a:lnTo>
                  <a:pt x="0" y="924674"/>
                </a:lnTo>
                <a:lnTo>
                  <a:pt x="9537" y="924674"/>
                </a:lnTo>
                <a:lnTo>
                  <a:pt x="9537" y="915136"/>
                </a:lnTo>
                <a:close/>
              </a:path>
              <a:path w="10159" h="1954529">
                <a:moveTo>
                  <a:pt x="9537" y="857948"/>
                </a:moveTo>
                <a:lnTo>
                  <a:pt x="0" y="857948"/>
                </a:lnTo>
                <a:lnTo>
                  <a:pt x="0" y="867473"/>
                </a:lnTo>
                <a:lnTo>
                  <a:pt x="9537" y="867473"/>
                </a:lnTo>
                <a:lnTo>
                  <a:pt x="9537" y="857948"/>
                </a:lnTo>
                <a:close/>
              </a:path>
              <a:path w="10159" h="1954529">
                <a:moveTo>
                  <a:pt x="9537" y="800747"/>
                </a:moveTo>
                <a:lnTo>
                  <a:pt x="0" y="800747"/>
                </a:lnTo>
                <a:lnTo>
                  <a:pt x="0" y="810285"/>
                </a:lnTo>
                <a:lnTo>
                  <a:pt x="9537" y="810285"/>
                </a:lnTo>
                <a:lnTo>
                  <a:pt x="9537" y="800747"/>
                </a:lnTo>
                <a:close/>
              </a:path>
              <a:path w="10159" h="1954529">
                <a:moveTo>
                  <a:pt x="9537" y="743546"/>
                </a:moveTo>
                <a:lnTo>
                  <a:pt x="0" y="743546"/>
                </a:lnTo>
                <a:lnTo>
                  <a:pt x="0" y="753084"/>
                </a:lnTo>
                <a:lnTo>
                  <a:pt x="9537" y="753084"/>
                </a:lnTo>
                <a:lnTo>
                  <a:pt x="9537" y="743546"/>
                </a:lnTo>
                <a:close/>
              </a:path>
              <a:path w="10159" h="1954529">
                <a:moveTo>
                  <a:pt x="9537" y="686358"/>
                </a:moveTo>
                <a:lnTo>
                  <a:pt x="0" y="686358"/>
                </a:lnTo>
                <a:lnTo>
                  <a:pt x="0" y="695883"/>
                </a:lnTo>
                <a:lnTo>
                  <a:pt x="9537" y="695883"/>
                </a:lnTo>
                <a:lnTo>
                  <a:pt x="9537" y="686358"/>
                </a:lnTo>
                <a:close/>
              </a:path>
              <a:path w="10159" h="1954529">
                <a:moveTo>
                  <a:pt x="9537" y="629158"/>
                </a:moveTo>
                <a:lnTo>
                  <a:pt x="0" y="629158"/>
                </a:lnTo>
                <a:lnTo>
                  <a:pt x="0" y="638695"/>
                </a:lnTo>
                <a:lnTo>
                  <a:pt x="9537" y="638695"/>
                </a:lnTo>
                <a:lnTo>
                  <a:pt x="9537" y="629158"/>
                </a:lnTo>
                <a:close/>
              </a:path>
              <a:path w="10159" h="1954529">
                <a:moveTo>
                  <a:pt x="9537" y="571957"/>
                </a:moveTo>
                <a:lnTo>
                  <a:pt x="0" y="571957"/>
                </a:lnTo>
                <a:lnTo>
                  <a:pt x="0" y="581494"/>
                </a:lnTo>
                <a:lnTo>
                  <a:pt x="9537" y="581494"/>
                </a:lnTo>
                <a:lnTo>
                  <a:pt x="9537" y="571957"/>
                </a:lnTo>
                <a:close/>
              </a:path>
              <a:path w="10159" h="1954529">
                <a:moveTo>
                  <a:pt x="9537" y="514769"/>
                </a:moveTo>
                <a:lnTo>
                  <a:pt x="0" y="514769"/>
                </a:lnTo>
                <a:lnTo>
                  <a:pt x="0" y="524294"/>
                </a:lnTo>
                <a:lnTo>
                  <a:pt x="9537" y="524294"/>
                </a:lnTo>
                <a:lnTo>
                  <a:pt x="9537" y="514769"/>
                </a:lnTo>
                <a:close/>
              </a:path>
              <a:path w="10159" h="1954529">
                <a:moveTo>
                  <a:pt x="9537" y="457568"/>
                </a:moveTo>
                <a:lnTo>
                  <a:pt x="0" y="457568"/>
                </a:lnTo>
                <a:lnTo>
                  <a:pt x="0" y="467106"/>
                </a:lnTo>
                <a:lnTo>
                  <a:pt x="9537" y="467106"/>
                </a:lnTo>
                <a:lnTo>
                  <a:pt x="9537" y="457568"/>
                </a:lnTo>
                <a:close/>
              </a:path>
              <a:path w="10159" h="1954529">
                <a:moveTo>
                  <a:pt x="9537" y="400367"/>
                </a:moveTo>
                <a:lnTo>
                  <a:pt x="0" y="400367"/>
                </a:lnTo>
                <a:lnTo>
                  <a:pt x="0" y="409905"/>
                </a:lnTo>
                <a:lnTo>
                  <a:pt x="9537" y="409905"/>
                </a:lnTo>
                <a:lnTo>
                  <a:pt x="9537" y="400367"/>
                </a:lnTo>
                <a:close/>
              </a:path>
              <a:path w="10159" h="1954529">
                <a:moveTo>
                  <a:pt x="9537" y="343179"/>
                </a:moveTo>
                <a:lnTo>
                  <a:pt x="0" y="343179"/>
                </a:lnTo>
                <a:lnTo>
                  <a:pt x="0" y="352704"/>
                </a:lnTo>
                <a:lnTo>
                  <a:pt x="9537" y="352704"/>
                </a:lnTo>
                <a:lnTo>
                  <a:pt x="9537" y="343179"/>
                </a:lnTo>
                <a:close/>
              </a:path>
              <a:path w="10159" h="1954529">
                <a:moveTo>
                  <a:pt x="9537" y="285978"/>
                </a:moveTo>
                <a:lnTo>
                  <a:pt x="0" y="285978"/>
                </a:lnTo>
                <a:lnTo>
                  <a:pt x="0" y="295516"/>
                </a:lnTo>
                <a:lnTo>
                  <a:pt x="9537" y="295516"/>
                </a:lnTo>
                <a:lnTo>
                  <a:pt x="9537" y="285978"/>
                </a:lnTo>
                <a:close/>
              </a:path>
              <a:path w="10159" h="1954529">
                <a:moveTo>
                  <a:pt x="9537" y="228777"/>
                </a:moveTo>
                <a:lnTo>
                  <a:pt x="0" y="228777"/>
                </a:lnTo>
                <a:lnTo>
                  <a:pt x="0" y="238315"/>
                </a:lnTo>
                <a:lnTo>
                  <a:pt x="9537" y="238315"/>
                </a:lnTo>
                <a:lnTo>
                  <a:pt x="9537" y="228777"/>
                </a:lnTo>
                <a:close/>
              </a:path>
              <a:path w="10159" h="1954529">
                <a:moveTo>
                  <a:pt x="9537" y="171589"/>
                </a:moveTo>
                <a:lnTo>
                  <a:pt x="0" y="171589"/>
                </a:lnTo>
                <a:lnTo>
                  <a:pt x="0" y="181114"/>
                </a:lnTo>
                <a:lnTo>
                  <a:pt x="9537" y="181114"/>
                </a:lnTo>
                <a:lnTo>
                  <a:pt x="9537" y="171589"/>
                </a:lnTo>
                <a:close/>
              </a:path>
              <a:path w="10159" h="1954529">
                <a:moveTo>
                  <a:pt x="9537" y="114388"/>
                </a:moveTo>
                <a:lnTo>
                  <a:pt x="0" y="114388"/>
                </a:lnTo>
                <a:lnTo>
                  <a:pt x="0" y="123926"/>
                </a:lnTo>
                <a:lnTo>
                  <a:pt x="9537" y="123926"/>
                </a:lnTo>
                <a:lnTo>
                  <a:pt x="9537" y="114388"/>
                </a:lnTo>
                <a:close/>
              </a:path>
              <a:path w="10159" h="1954529">
                <a:moveTo>
                  <a:pt x="9537" y="57200"/>
                </a:moveTo>
                <a:lnTo>
                  <a:pt x="0" y="57200"/>
                </a:lnTo>
                <a:lnTo>
                  <a:pt x="0" y="66725"/>
                </a:lnTo>
                <a:lnTo>
                  <a:pt x="9537" y="66725"/>
                </a:lnTo>
                <a:lnTo>
                  <a:pt x="9537" y="57200"/>
                </a:lnTo>
                <a:close/>
              </a:path>
              <a:path w="10159" h="1954529">
                <a:moveTo>
                  <a:pt x="9537" y="0"/>
                </a:moveTo>
                <a:lnTo>
                  <a:pt x="0" y="0"/>
                </a:lnTo>
                <a:lnTo>
                  <a:pt x="0" y="9537"/>
                </a:lnTo>
                <a:lnTo>
                  <a:pt x="9537" y="9537"/>
                </a:lnTo>
                <a:lnTo>
                  <a:pt x="9537" y="0"/>
                </a:lnTo>
                <a:close/>
              </a:path>
            </a:pathLst>
          </a:custGeom>
          <a:solidFill>
            <a:srgbClr val="C7C6C3"/>
          </a:solidFill>
        </p:spPr>
        <p:txBody>
          <a:bodyPr wrap="square" lIns="0" tIns="0" rIns="0" bIns="0" rtlCol="0"/>
          <a:lstStyle/>
          <a:p>
            <a:endParaRPr/>
          </a:p>
        </p:txBody>
      </p:sp>
      <p:sp>
        <p:nvSpPr>
          <p:cNvPr id="59" name="object 59"/>
          <p:cNvSpPr txBox="1"/>
          <p:nvPr/>
        </p:nvSpPr>
        <p:spPr>
          <a:xfrm>
            <a:off x="6769715" y="6515972"/>
            <a:ext cx="262890" cy="163195"/>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Segoe UI Semibold"/>
                <a:cs typeface="Segoe UI Semibold"/>
              </a:rPr>
              <a:t>2016</a:t>
            </a:r>
            <a:endParaRPr sz="900">
              <a:latin typeface="Segoe UI Semibold"/>
              <a:cs typeface="Segoe UI Semibold"/>
            </a:endParaRPr>
          </a:p>
        </p:txBody>
      </p:sp>
      <p:sp>
        <p:nvSpPr>
          <p:cNvPr id="60" name="object 60"/>
          <p:cNvSpPr/>
          <p:nvPr/>
        </p:nvSpPr>
        <p:spPr>
          <a:xfrm>
            <a:off x="7551979" y="4545876"/>
            <a:ext cx="10160" cy="1954530"/>
          </a:xfrm>
          <a:custGeom>
            <a:avLst/>
            <a:gdLst/>
            <a:ahLst/>
            <a:cxnLst/>
            <a:rect l="l" t="t" r="r" b="b"/>
            <a:pathLst>
              <a:path w="10159" h="1954529">
                <a:moveTo>
                  <a:pt x="9537" y="1944674"/>
                </a:moveTo>
                <a:lnTo>
                  <a:pt x="0" y="1944674"/>
                </a:lnTo>
                <a:lnTo>
                  <a:pt x="0" y="1954199"/>
                </a:lnTo>
                <a:lnTo>
                  <a:pt x="9537" y="1954199"/>
                </a:lnTo>
                <a:lnTo>
                  <a:pt x="9537" y="1944674"/>
                </a:lnTo>
                <a:close/>
              </a:path>
              <a:path w="10159" h="1954529">
                <a:moveTo>
                  <a:pt x="9537" y="1887474"/>
                </a:moveTo>
                <a:lnTo>
                  <a:pt x="0" y="1887474"/>
                </a:lnTo>
                <a:lnTo>
                  <a:pt x="0" y="1897011"/>
                </a:lnTo>
                <a:lnTo>
                  <a:pt x="9537" y="1897011"/>
                </a:lnTo>
                <a:lnTo>
                  <a:pt x="9537" y="1887474"/>
                </a:lnTo>
                <a:close/>
              </a:path>
              <a:path w="10159" h="1954529">
                <a:moveTo>
                  <a:pt x="9537" y="1830285"/>
                </a:moveTo>
                <a:lnTo>
                  <a:pt x="0" y="1830285"/>
                </a:lnTo>
                <a:lnTo>
                  <a:pt x="0" y="1839810"/>
                </a:lnTo>
                <a:lnTo>
                  <a:pt x="9537" y="1839810"/>
                </a:lnTo>
                <a:lnTo>
                  <a:pt x="9537" y="1830285"/>
                </a:lnTo>
                <a:close/>
              </a:path>
              <a:path w="10159" h="1954529">
                <a:moveTo>
                  <a:pt x="9537" y="1773085"/>
                </a:moveTo>
                <a:lnTo>
                  <a:pt x="0" y="1773085"/>
                </a:lnTo>
                <a:lnTo>
                  <a:pt x="0" y="1782610"/>
                </a:lnTo>
                <a:lnTo>
                  <a:pt x="9537" y="1782610"/>
                </a:lnTo>
                <a:lnTo>
                  <a:pt x="9537" y="1773085"/>
                </a:lnTo>
                <a:close/>
              </a:path>
              <a:path w="10159" h="1954529">
                <a:moveTo>
                  <a:pt x="9537" y="1715884"/>
                </a:moveTo>
                <a:lnTo>
                  <a:pt x="0" y="1715884"/>
                </a:lnTo>
                <a:lnTo>
                  <a:pt x="0" y="1725422"/>
                </a:lnTo>
                <a:lnTo>
                  <a:pt x="9537" y="1725422"/>
                </a:lnTo>
                <a:lnTo>
                  <a:pt x="9537" y="1715884"/>
                </a:lnTo>
                <a:close/>
              </a:path>
              <a:path w="10159" h="1954529">
                <a:moveTo>
                  <a:pt x="9537" y="1658696"/>
                </a:moveTo>
                <a:lnTo>
                  <a:pt x="0" y="1658696"/>
                </a:lnTo>
                <a:lnTo>
                  <a:pt x="0" y="1668221"/>
                </a:lnTo>
                <a:lnTo>
                  <a:pt x="9537" y="1668221"/>
                </a:lnTo>
                <a:lnTo>
                  <a:pt x="9537" y="1658696"/>
                </a:lnTo>
                <a:close/>
              </a:path>
              <a:path w="10159" h="1954529">
                <a:moveTo>
                  <a:pt x="9537" y="1601495"/>
                </a:moveTo>
                <a:lnTo>
                  <a:pt x="0" y="1601495"/>
                </a:lnTo>
                <a:lnTo>
                  <a:pt x="0" y="1611033"/>
                </a:lnTo>
                <a:lnTo>
                  <a:pt x="9537" y="1611033"/>
                </a:lnTo>
                <a:lnTo>
                  <a:pt x="9537" y="1601495"/>
                </a:lnTo>
                <a:close/>
              </a:path>
              <a:path w="10159" h="1954529">
                <a:moveTo>
                  <a:pt x="9537" y="1544294"/>
                </a:moveTo>
                <a:lnTo>
                  <a:pt x="0" y="1544294"/>
                </a:lnTo>
                <a:lnTo>
                  <a:pt x="0" y="1553832"/>
                </a:lnTo>
                <a:lnTo>
                  <a:pt x="9537" y="1553832"/>
                </a:lnTo>
                <a:lnTo>
                  <a:pt x="9537" y="1544294"/>
                </a:lnTo>
                <a:close/>
              </a:path>
              <a:path w="10159" h="1954529">
                <a:moveTo>
                  <a:pt x="9537" y="1487106"/>
                </a:moveTo>
                <a:lnTo>
                  <a:pt x="0" y="1487106"/>
                </a:lnTo>
                <a:lnTo>
                  <a:pt x="0" y="1496631"/>
                </a:lnTo>
                <a:lnTo>
                  <a:pt x="9537" y="1496631"/>
                </a:lnTo>
                <a:lnTo>
                  <a:pt x="9537" y="1487106"/>
                </a:lnTo>
                <a:close/>
              </a:path>
              <a:path w="10159" h="1954529">
                <a:moveTo>
                  <a:pt x="9537" y="1429905"/>
                </a:moveTo>
                <a:lnTo>
                  <a:pt x="0" y="1429905"/>
                </a:lnTo>
                <a:lnTo>
                  <a:pt x="0" y="1439443"/>
                </a:lnTo>
                <a:lnTo>
                  <a:pt x="9537" y="1439443"/>
                </a:lnTo>
                <a:lnTo>
                  <a:pt x="9537" y="1429905"/>
                </a:lnTo>
                <a:close/>
              </a:path>
              <a:path w="10159" h="1954529">
                <a:moveTo>
                  <a:pt x="9537" y="1372704"/>
                </a:moveTo>
                <a:lnTo>
                  <a:pt x="0" y="1372704"/>
                </a:lnTo>
                <a:lnTo>
                  <a:pt x="0" y="1382242"/>
                </a:lnTo>
                <a:lnTo>
                  <a:pt x="9537" y="1382242"/>
                </a:lnTo>
                <a:lnTo>
                  <a:pt x="9537" y="1372704"/>
                </a:lnTo>
                <a:close/>
              </a:path>
              <a:path w="10159" h="1954529">
                <a:moveTo>
                  <a:pt x="9537" y="1315516"/>
                </a:moveTo>
                <a:lnTo>
                  <a:pt x="0" y="1315516"/>
                </a:lnTo>
                <a:lnTo>
                  <a:pt x="0" y="1325041"/>
                </a:lnTo>
                <a:lnTo>
                  <a:pt x="9537" y="1325041"/>
                </a:lnTo>
                <a:lnTo>
                  <a:pt x="9537" y="1315516"/>
                </a:lnTo>
                <a:close/>
              </a:path>
              <a:path w="10159" h="1954529">
                <a:moveTo>
                  <a:pt x="9537" y="1258316"/>
                </a:moveTo>
                <a:lnTo>
                  <a:pt x="0" y="1258316"/>
                </a:lnTo>
                <a:lnTo>
                  <a:pt x="0" y="1267853"/>
                </a:lnTo>
                <a:lnTo>
                  <a:pt x="9537" y="1267853"/>
                </a:lnTo>
                <a:lnTo>
                  <a:pt x="9537" y="1258316"/>
                </a:lnTo>
                <a:close/>
              </a:path>
              <a:path w="10159" h="1954529">
                <a:moveTo>
                  <a:pt x="9537" y="1201115"/>
                </a:moveTo>
                <a:lnTo>
                  <a:pt x="0" y="1201115"/>
                </a:lnTo>
                <a:lnTo>
                  <a:pt x="0" y="1210652"/>
                </a:lnTo>
                <a:lnTo>
                  <a:pt x="9537" y="1210652"/>
                </a:lnTo>
                <a:lnTo>
                  <a:pt x="9537" y="1201115"/>
                </a:lnTo>
                <a:close/>
              </a:path>
              <a:path w="10159" h="1954529">
                <a:moveTo>
                  <a:pt x="9537" y="1143927"/>
                </a:moveTo>
                <a:lnTo>
                  <a:pt x="0" y="1143927"/>
                </a:lnTo>
                <a:lnTo>
                  <a:pt x="0" y="1153452"/>
                </a:lnTo>
                <a:lnTo>
                  <a:pt x="9537" y="1153452"/>
                </a:lnTo>
                <a:lnTo>
                  <a:pt x="9537" y="1143927"/>
                </a:lnTo>
                <a:close/>
              </a:path>
              <a:path w="10159" h="1954529">
                <a:moveTo>
                  <a:pt x="9537" y="1086726"/>
                </a:moveTo>
                <a:lnTo>
                  <a:pt x="0" y="1086726"/>
                </a:lnTo>
                <a:lnTo>
                  <a:pt x="0" y="1096264"/>
                </a:lnTo>
                <a:lnTo>
                  <a:pt x="9537" y="1096264"/>
                </a:lnTo>
                <a:lnTo>
                  <a:pt x="9537" y="1086726"/>
                </a:lnTo>
                <a:close/>
              </a:path>
              <a:path w="10159" h="1954529">
                <a:moveTo>
                  <a:pt x="9537" y="1029525"/>
                </a:moveTo>
                <a:lnTo>
                  <a:pt x="0" y="1029525"/>
                </a:lnTo>
                <a:lnTo>
                  <a:pt x="0" y="1039063"/>
                </a:lnTo>
                <a:lnTo>
                  <a:pt x="9537" y="1039063"/>
                </a:lnTo>
                <a:lnTo>
                  <a:pt x="9537" y="1029525"/>
                </a:lnTo>
                <a:close/>
              </a:path>
              <a:path w="10159" h="1954529">
                <a:moveTo>
                  <a:pt x="9537" y="972337"/>
                </a:moveTo>
                <a:lnTo>
                  <a:pt x="0" y="972337"/>
                </a:lnTo>
                <a:lnTo>
                  <a:pt x="0" y="981862"/>
                </a:lnTo>
                <a:lnTo>
                  <a:pt x="9537" y="981862"/>
                </a:lnTo>
                <a:lnTo>
                  <a:pt x="9537" y="972337"/>
                </a:lnTo>
                <a:close/>
              </a:path>
              <a:path w="10159" h="1954529">
                <a:moveTo>
                  <a:pt x="9537" y="915136"/>
                </a:moveTo>
                <a:lnTo>
                  <a:pt x="0" y="915136"/>
                </a:lnTo>
                <a:lnTo>
                  <a:pt x="0" y="924674"/>
                </a:lnTo>
                <a:lnTo>
                  <a:pt x="9537" y="924674"/>
                </a:lnTo>
                <a:lnTo>
                  <a:pt x="9537" y="915136"/>
                </a:lnTo>
                <a:close/>
              </a:path>
              <a:path w="10159" h="1954529">
                <a:moveTo>
                  <a:pt x="9537" y="857948"/>
                </a:moveTo>
                <a:lnTo>
                  <a:pt x="0" y="857948"/>
                </a:lnTo>
                <a:lnTo>
                  <a:pt x="0" y="867473"/>
                </a:lnTo>
                <a:lnTo>
                  <a:pt x="9537" y="867473"/>
                </a:lnTo>
                <a:lnTo>
                  <a:pt x="9537" y="857948"/>
                </a:lnTo>
                <a:close/>
              </a:path>
              <a:path w="10159" h="1954529">
                <a:moveTo>
                  <a:pt x="9537" y="800747"/>
                </a:moveTo>
                <a:lnTo>
                  <a:pt x="0" y="800747"/>
                </a:lnTo>
                <a:lnTo>
                  <a:pt x="0" y="810285"/>
                </a:lnTo>
                <a:lnTo>
                  <a:pt x="9537" y="810285"/>
                </a:lnTo>
                <a:lnTo>
                  <a:pt x="9537" y="800747"/>
                </a:lnTo>
                <a:close/>
              </a:path>
              <a:path w="10159" h="1954529">
                <a:moveTo>
                  <a:pt x="9537" y="743546"/>
                </a:moveTo>
                <a:lnTo>
                  <a:pt x="0" y="743546"/>
                </a:lnTo>
                <a:lnTo>
                  <a:pt x="0" y="753084"/>
                </a:lnTo>
                <a:lnTo>
                  <a:pt x="9537" y="753084"/>
                </a:lnTo>
                <a:lnTo>
                  <a:pt x="9537" y="743546"/>
                </a:lnTo>
                <a:close/>
              </a:path>
              <a:path w="10159" h="1954529">
                <a:moveTo>
                  <a:pt x="9537" y="686358"/>
                </a:moveTo>
                <a:lnTo>
                  <a:pt x="0" y="686358"/>
                </a:lnTo>
                <a:lnTo>
                  <a:pt x="0" y="695883"/>
                </a:lnTo>
                <a:lnTo>
                  <a:pt x="9537" y="695883"/>
                </a:lnTo>
                <a:lnTo>
                  <a:pt x="9537" y="686358"/>
                </a:lnTo>
                <a:close/>
              </a:path>
              <a:path w="10159" h="1954529">
                <a:moveTo>
                  <a:pt x="9537" y="629158"/>
                </a:moveTo>
                <a:lnTo>
                  <a:pt x="0" y="629158"/>
                </a:lnTo>
                <a:lnTo>
                  <a:pt x="0" y="638695"/>
                </a:lnTo>
                <a:lnTo>
                  <a:pt x="9537" y="638695"/>
                </a:lnTo>
                <a:lnTo>
                  <a:pt x="9537" y="629158"/>
                </a:lnTo>
                <a:close/>
              </a:path>
              <a:path w="10159" h="1954529">
                <a:moveTo>
                  <a:pt x="9537" y="571957"/>
                </a:moveTo>
                <a:lnTo>
                  <a:pt x="0" y="571957"/>
                </a:lnTo>
                <a:lnTo>
                  <a:pt x="0" y="581494"/>
                </a:lnTo>
                <a:lnTo>
                  <a:pt x="9537" y="581494"/>
                </a:lnTo>
                <a:lnTo>
                  <a:pt x="9537" y="571957"/>
                </a:lnTo>
                <a:close/>
              </a:path>
              <a:path w="10159" h="1954529">
                <a:moveTo>
                  <a:pt x="9537" y="514769"/>
                </a:moveTo>
                <a:lnTo>
                  <a:pt x="0" y="514769"/>
                </a:lnTo>
                <a:lnTo>
                  <a:pt x="0" y="524294"/>
                </a:lnTo>
                <a:lnTo>
                  <a:pt x="9537" y="524294"/>
                </a:lnTo>
                <a:lnTo>
                  <a:pt x="9537" y="514769"/>
                </a:lnTo>
                <a:close/>
              </a:path>
              <a:path w="10159" h="1954529">
                <a:moveTo>
                  <a:pt x="9537" y="457568"/>
                </a:moveTo>
                <a:lnTo>
                  <a:pt x="0" y="457568"/>
                </a:lnTo>
                <a:lnTo>
                  <a:pt x="0" y="467106"/>
                </a:lnTo>
                <a:lnTo>
                  <a:pt x="9537" y="467106"/>
                </a:lnTo>
                <a:lnTo>
                  <a:pt x="9537" y="457568"/>
                </a:lnTo>
                <a:close/>
              </a:path>
              <a:path w="10159" h="1954529">
                <a:moveTo>
                  <a:pt x="9537" y="400367"/>
                </a:moveTo>
                <a:lnTo>
                  <a:pt x="0" y="400367"/>
                </a:lnTo>
                <a:lnTo>
                  <a:pt x="0" y="409905"/>
                </a:lnTo>
                <a:lnTo>
                  <a:pt x="9537" y="409905"/>
                </a:lnTo>
                <a:lnTo>
                  <a:pt x="9537" y="400367"/>
                </a:lnTo>
                <a:close/>
              </a:path>
              <a:path w="10159" h="1954529">
                <a:moveTo>
                  <a:pt x="9537" y="343179"/>
                </a:moveTo>
                <a:lnTo>
                  <a:pt x="0" y="343179"/>
                </a:lnTo>
                <a:lnTo>
                  <a:pt x="0" y="352704"/>
                </a:lnTo>
                <a:lnTo>
                  <a:pt x="9537" y="352704"/>
                </a:lnTo>
                <a:lnTo>
                  <a:pt x="9537" y="343179"/>
                </a:lnTo>
                <a:close/>
              </a:path>
              <a:path w="10159" h="1954529">
                <a:moveTo>
                  <a:pt x="9537" y="285978"/>
                </a:moveTo>
                <a:lnTo>
                  <a:pt x="0" y="285978"/>
                </a:lnTo>
                <a:lnTo>
                  <a:pt x="0" y="295516"/>
                </a:lnTo>
                <a:lnTo>
                  <a:pt x="9537" y="295516"/>
                </a:lnTo>
                <a:lnTo>
                  <a:pt x="9537" y="285978"/>
                </a:lnTo>
                <a:close/>
              </a:path>
              <a:path w="10159" h="1954529">
                <a:moveTo>
                  <a:pt x="9537" y="228777"/>
                </a:moveTo>
                <a:lnTo>
                  <a:pt x="0" y="228777"/>
                </a:lnTo>
                <a:lnTo>
                  <a:pt x="0" y="238315"/>
                </a:lnTo>
                <a:lnTo>
                  <a:pt x="9537" y="238315"/>
                </a:lnTo>
                <a:lnTo>
                  <a:pt x="9537" y="228777"/>
                </a:lnTo>
                <a:close/>
              </a:path>
              <a:path w="10159" h="1954529">
                <a:moveTo>
                  <a:pt x="9537" y="171589"/>
                </a:moveTo>
                <a:lnTo>
                  <a:pt x="0" y="171589"/>
                </a:lnTo>
                <a:lnTo>
                  <a:pt x="0" y="181114"/>
                </a:lnTo>
                <a:lnTo>
                  <a:pt x="9537" y="181114"/>
                </a:lnTo>
                <a:lnTo>
                  <a:pt x="9537" y="171589"/>
                </a:lnTo>
                <a:close/>
              </a:path>
              <a:path w="10159" h="1954529">
                <a:moveTo>
                  <a:pt x="9537" y="114388"/>
                </a:moveTo>
                <a:lnTo>
                  <a:pt x="0" y="114388"/>
                </a:lnTo>
                <a:lnTo>
                  <a:pt x="0" y="123926"/>
                </a:lnTo>
                <a:lnTo>
                  <a:pt x="9537" y="123926"/>
                </a:lnTo>
                <a:lnTo>
                  <a:pt x="9537" y="114388"/>
                </a:lnTo>
                <a:close/>
              </a:path>
              <a:path w="10159" h="1954529">
                <a:moveTo>
                  <a:pt x="9537" y="57200"/>
                </a:moveTo>
                <a:lnTo>
                  <a:pt x="0" y="57200"/>
                </a:lnTo>
                <a:lnTo>
                  <a:pt x="0" y="66725"/>
                </a:lnTo>
                <a:lnTo>
                  <a:pt x="9537" y="66725"/>
                </a:lnTo>
                <a:lnTo>
                  <a:pt x="9537" y="57200"/>
                </a:lnTo>
                <a:close/>
              </a:path>
              <a:path w="10159" h="1954529">
                <a:moveTo>
                  <a:pt x="9537" y="0"/>
                </a:moveTo>
                <a:lnTo>
                  <a:pt x="0" y="0"/>
                </a:lnTo>
                <a:lnTo>
                  <a:pt x="0" y="9537"/>
                </a:lnTo>
                <a:lnTo>
                  <a:pt x="9537" y="9537"/>
                </a:lnTo>
                <a:lnTo>
                  <a:pt x="9537" y="0"/>
                </a:lnTo>
                <a:close/>
              </a:path>
            </a:pathLst>
          </a:custGeom>
          <a:solidFill>
            <a:srgbClr val="C7C6C3"/>
          </a:solidFill>
        </p:spPr>
        <p:txBody>
          <a:bodyPr wrap="square" lIns="0" tIns="0" rIns="0" bIns="0" rtlCol="0"/>
          <a:lstStyle/>
          <a:p>
            <a:endParaRPr/>
          </a:p>
        </p:txBody>
      </p:sp>
      <p:sp>
        <p:nvSpPr>
          <p:cNvPr id="61" name="object 61"/>
          <p:cNvSpPr txBox="1"/>
          <p:nvPr/>
        </p:nvSpPr>
        <p:spPr>
          <a:xfrm>
            <a:off x="7425783" y="6515972"/>
            <a:ext cx="262255" cy="163195"/>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Segoe UI Semibold"/>
                <a:cs typeface="Segoe UI Semibold"/>
              </a:rPr>
              <a:t>2018</a:t>
            </a:r>
            <a:endParaRPr sz="900">
              <a:latin typeface="Segoe UI Semibold"/>
              <a:cs typeface="Segoe UI Semibold"/>
            </a:endParaRPr>
          </a:p>
        </p:txBody>
      </p:sp>
      <p:sp>
        <p:nvSpPr>
          <p:cNvPr id="62" name="object 62"/>
          <p:cNvSpPr/>
          <p:nvPr/>
        </p:nvSpPr>
        <p:spPr>
          <a:xfrm>
            <a:off x="8206968" y="4545876"/>
            <a:ext cx="10160" cy="1954530"/>
          </a:xfrm>
          <a:custGeom>
            <a:avLst/>
            <a:gdLst/>
            <a:ahLst/>
            <a:cxnLst/>
            <a:rect l="l" t="t" r="r" b="b"/>
            <a:pathLst>
              <a:path w="10159" h="1954529">
                <a:moveTo>
                  <a:pt x="9537" y="1944674"/>
                </a:moveTo>
                <a:lnTo>
                  <a:pt x="0" y="1944674"/>
                </a:lnTo>
                <a:lnTo>
                  <a:pt x="0" y="1954199"/>
                </a:lnTo>
                <a:lnTo>
                  <a:pt x="9537" y="1954199"/>
                </a:lnTo>
                <a:lnTo>
                  <a:pt x="9537" y="1944674"/>
                </a:lnTo>
                <a:close/>
              </a:path>
              <a:path w="10159" h="1954529">
                <a:moveTo>
                  <a:pt x="9537" y="1887474"/>
                </a:moveTo>
                <a:lnTo>
                  <a:pt x="0" y="1887474"/>
                </a:lnTo>
                <a:lnTo>
                  <a:pt x="0" y="1897011"/>
                </a:lnTo>
                <a:lnTo>
                  <a:pt x="9537" y="1897011"/>
                </a:lnTo>
                <a:lnTo>
                  <a:pt x="9537" y="1887474"/>
                </a:lnTo>
                <a:close/>
              </a:path>
              <a:path w="10159" h="1954529">
                <a:moveTo>
                  <a:pt x="9537" y="1830285"/>
                </a:moveTo>
                <a:lnTo>
                  <a:pt x="0" y="1830285"/>
                </a:lnTo>
                <a:lnTo>
                  <a:pt x="0" y="1839810"/>
                </a:lnTo>
                <a:lnTo>
                  <a:pt x="9537" y="1839810"/>
                </a:lnTo>
                <a:lnTo>
                  <a:pt x="9537" y="1830285"/>
                </a:lnTo>
                <a:close/>
              </a:path>
              <a:path w="10159" h="1954529">
                <a:moveTo>
                  <a:pt x="9537" y="1773085"/>
                </a:moveTo>
                <a:lnTo>
                  <a:pt x="0" y="1773085"/>
                </a:lnTo>
                <a:lnTo>
                  <a:pt x="0" y="1782610"/>
                </a:lnTo>
                <a:lnTo>
                  <a:pt x="9537" y="1782610"/>
                </a:lnTo>
                <a:lnTo>
                  <a:pt x="9537" y="1773085"/>
                </a:lnTo>
                <a:close/>
              </a:path>
              <a:path w="10159" h="1954529">
                <a:moveTo>
                  <a:pt x="9537" y="1715884"/>
                </a:moveTo>
                <a:lnTo>
                  <a:pt x="0" y="1715884"/>
                </a:lnTo>
                <a:lnTo>
                  <a:pt x="0" y="1725422"/>
                </a:lnTo>
                <a:lnTo>
                  <a:pt x="9537" y="1725422"/>
                </a:lnTo>
                <a:lnTo>
                  <a:pt x="9537" y="1715884"/>
                </a:lnTo>
                <a:close/>
              </a:path>
              <a:path w="10159" h="1954529">
                <a:moveTo>
                  <a:pt x="9537" y="1658696"/>
                </a:moveTo>
                <a:lnTo>
                  <a:pt x="0" y="1658696"/>
                </a:lnTo>
                <a:lnTo>
                  <a:pt x="0" y="1668221"/>
                </a:lnTo>
                <a:lnTo>
                  <a:pt x="9537" y="1668221"/>
                </a:lnTo>
                <a:lnTo>
                  <a:pt x="9537" y="1658696"/>
                </a:lnTo>
                <a:close/>
              </a:path>
              <a:path w="10159" h="1954529">
                <a:moveTo>
                  <a:pt x="9537" y="1601495"/>
                </a:moveTo>
                <a:lnTo>
                  <a:pt x="0" y="1601495"/>
                </a:lnTo>
                <a:lnTo>
                  <a:pt x="0" y="1611033"/>
                </a:lnTo>
                <a:lnTo>
                  <a:pt x="9537" y="1611033"/>
                </a:lnTo>
                <a:lnTo>
                  <a:pt x="9537" y="1601495"/>
                </a:lnTo>
                <a:close/>
              </a:path>
              <a:path w="10159" h="1954529">
                <a:moveTo>
                  <a:pt x="9537" y="1544294"/>
                </a:moveTo>
                <a:lnTo>
                  <a:pt x="0" y="1544294"/>
                </a:lnTo>
                <a:lnTo>
                  <a:pt x="0" y="1553832"/>
                </a:lnTo>
                <a:lnTo>
                  <a:pt x="9537" y="1553832"/>
                </a:lnTo>
                <a:lnTo>
                  <a:pt x="9537" y="1544294"/>
                </a:lnTo>
                <a:close/>
              </a:path>
              <a:path w="10159" h="1954529">
                <a:moveTo>
                  <a:pt x="9537" y="1487106"/>
                </a:moveTo>
                <a:lnTo>
                  <a:pt x="0" y="1487106"/>
                </a:lnTo>
                <a:lnTo>
                  <a:pt x="0" y="1496631"/>
                </a:lnTo>
                <a:lnTo>
                  <a:pt x="9537" y="1496631"/>
                </a:lnTo>
                <a:lnTo>
                  <a:pt x="9537" y="1487106"/>
                </a:lnTo>
                <a:close/>
              </a:path>
              <a:path w="10159" h="1954529">
                <a:moveTo>
                  <a:pt x="9537" y="1429905"/>
                </a:moveTo>
                <a:lnTo>
                  <a:pt x="0" y="1429905"/>
                </a:lnTo>
                <a:lnTo>
                  <a:pt x="0" y="1439443"/>
                </a:lnTo>
                <a:lnTo>
                  <a:pt x="9537" y="1439443"/>
                </a:lnTo>
                <a:lnTo>
                  <a:pt x="9537" y="1429905"/>
                </a:lnTo>
                <a:close/>
              </a:path>
              <a:path w="10159" h="1954529">
                <a:moveTo>
                  <a:pt x="9537" y="1372704"/>
                </a:moveTo>
                <a:lnTo>
                  <a:pt x="0" y="1372704"/>
                </a:lnTo>
                <a:lnTo>
                  <a:pt x="0" y="1382242"/>
                </a:lnTo>
                <a:lnTo>
                  <a:pt x="9537" y="1382242"/>
                </a:lnTo>
                <a:lnTo>
                  <a:pt x="9537" y="1372704"/>
                </a:lnTo>
                <a:close/>
              </a:path>
              <a:path w="10159" h="1954529">
                <a:moveTo>
                  <a:pt x="9537" y="1315516"/>
                </a:moveTo>
                <a:lnTo>
                  <a:pt x="0" y="1315516"/>
                </a:lnTo>
                <a:lnTo>
                  <a:pt x="0" y="1325041"/>
                </a:lnTo>
                <a:lnTo>
                  <a:pt x="9537" y="1325041"/>
                </a:lnTo>
                <a:lnTo>
                  <a:pt x="9537" y="1315516"/>
                </a:lnTo>
                <a:close/>
              </a:path>
              <a:path w="10159" h="1954529">
                <a:moveTo>
                  <a:pt x="9537" y="1258316"/>
                </a:moveTo>
                <a:lnTo>
                  <a:pt x="0" y="1258316"/>
                </a:lnTo>
                <a:lnTo>
                  <a:pt x="0" y="1267853"/>
                </a:lnTo>
                <a:lnTo>
                  <a:pt x="9537" y="1267853"/>
                </a:lnTo>
                <a:lnTo>
                  <a:pt x="9537" y="1258316"/>
                </a:lnTo>
                <a:close/>
              </a:path>
              <a:path w="10159" h="1954529">
                <a:moveTo>
                  <a:pt x="9537" y="1201115"/>
                </a:moveTo>
                <a:lnTo>
                  <a:pt x="0" y="1201115"/>
                </a:lnTo>
                <a:lnTo>
                  <a:pt x="0" y="1210652"/>
                </a:lnTo>
                <a:lnTo>
                  <a:pt x="9537" y="1210652"/>
                </a:lnTo>
                <a:lnTo>
                  <a:pt x="9537" y="1201115"/>
                </a:lnTo>
                <a:close/>
              </a:path>
              <a:path w="10159" h="1954529">
                <a:moveTo>
                  <a:pt x="9537" y="1143927"/>
                </a:moveTo>
                <a:lnTo>
                  <a:pt x="0" y="1143927"/>
                </a:lnTo>
                <a:lnTo>
                  <a:pt x="0" y="1153452"/>
                </a:lnTo>
                <a:lnTo>
                  <a:pt x="9537" y="1153452"/>
                </a:lnTo>
                <a:lnTo>
                  <a:pt x="9537" y="1143927"/>
                </a:lnTo>
                <a:close/>
              </a:path>
              <a:path w="10159" h="1954529">
                <a:moveTo>
                  <a:pt x="9537" y="1086726"/>
                </a:moveTo>
                <a:lnTo>
                  <a:pt x="0" y="1086726"/>
                </a:lnTo>
                <a:lnTo>
                  <a:pt x="0" y="1096264"/>
                </a:lnTo>
                <a:lnTo>
                  <a:pt x="9537" y="1096264"/>
                </a:lnTo>
                <a:lnTo>
                  <a:pt x="9537" y="1086726"/>
                </a:lnTo>
                <a:close/>
              </a:path>
              <a:path w="10159" h="1954529">
                <a:moveTo>
                  <a:pt x="9537" y="1029525"/>
                </a:moveTo>
                <a:lnTo>
                  <a:pt x="0" y="1029525"/>
                </a:lnTo>
                <a:lnTo>
                  <a:pt x="0" y="1039063"/>
                </a:lnTo>
                <a:lnTo>
                  <a:pt x="9537" y="1039063"/>
                </a:lnTo>
                <a:lnTo>
                  <a:pt x="9537" y="1029525"/>
                </a:lnTo>
                <a:close/>
              </a:path>
              <a:path w="10159" h="1954529">
                <a:moveTo>
                  <a:pt x="9537" y="972337"/>
                </a:moveTo>
                <a:lnTo>
                  <a:pt x="0" y="972337"/>
                </a:lnTo>
                <a:lnTo>
                  <a:pt x="0" y="981862"/>
                </a:lnTo>
                <a:lnTo>
                  <a:pt x="9537" y="981862"/>
                </a:lnTo>
                <a:lnTo>
                  <a:pt x="9537" y="972337"/>
                </a:lnTo>
                <a:close/>
              </a:path>
              <a:path w="10159" h="1954529">
                <a:moveTo>
                  <a:pt x="9537" y="915136"/>
                </a:moveTo>
                <a:lnTo>
                  <a:pt x="0" y="915136"/>
                </a:lnTo>
                <a:lnTo>
                  <a:pt x="0" y="924674"/>
                </a:lnTo>
                <a:lnTo>
                  <a:pt x="9537" y="924674"/>
                </a:lnTo>
                <a:lnTo>
                  <a:pt x="9537" y="915136"/>
                </a:lnTo>
                <a:close/>
              </a:path>
              <a:path w="10159" h="1954529">
                <a:moveTo>
                  <a:pt x="9537" y="857948"/>
                </a:moveTo>
                <a:lnTo>
                  <a:pt x="0" y="857948"/>
                </a:lnTo>
                <a:lnTo>
                  <a:pt x="0" y="867473"/>
                </a:lnTo>
                <a:lnTo>
                  <a:pt x="9537" y="867473"/>
                </a:lnTo>
                <a:lnTo>
                  <a:pt x="9537" y="857948"/>
                </a:lnTo>
                <a:close/>
              </a:path>
              <a:path w="10159" h="1954529">
                <a:moveTo>
                  <a:pt x="9537" y="800747"/>
                </a:moveTo>
                <a:lnTo>
                  <a:pt x="0" y="800747"/>
                </a:lnTo>
                <a:lnTo>
                  <a:pt x="0" y="810285"/>
                </a:lnTo>
                <a:lnTo>
                  <a:pt x="9537" y="810285"/>
                </a:lnTo>
                <a:lnTo>
                  <a:pt x="9537" y="800747"/>
                </a:lnTo>
                <a:close/>
              </a:path>
              <a:path w="10159" h="1954529">
                <a:moveTo>
                  <a:pt x="9537" y="743546"/>
                </a:moveTo>
                <a:lnTo>
                  <a:pt x="0" y="743546"/>
                </a:lnTo>
                <a:lnTo>
                  <a:pt x="0" y="753084"/>
                </a:lnTo>
                <a:lnTo>
                  <a:pt x="9537" y="753084"/>
                </a:lnTo>
                <a:lnTo>
                  <a:pt x="9537" y="743546"/>
                </a:lnTo>
                <a:close/>
              </a:path>
              <a:path w="10159" h="1954529">
                <a:moveTo>
                  <a:pt x="9537" y="686358"/>
                </a:moveTo>
                <a:lnTo>
                  <a:pt x="0" y="686358"/>
                </a:lnTo>
                <a:lnTo>
                  <a:pt x="0" y="695883"/>
                </a:lnTo>
                <a:lnTo>
                  <a:pt x="9537" y="695883"/>
                </a:lnTo>
                <a:lnTo>
                  <a:pt x="9537" y="686358"/>
                </a:lnTo>
                <a:close/>
              </a:path>
              <a:path w="10159" h="1954529">
                <a:moveTo>
                  <a:pt x="9537" y="629158"/>
                </a:moveTo>
                <a:lnTo>
                  <a:pt x="0" y="629158"/>
                </a:lnTo>
                <a:lnTo>
                  <a:pt x="0" y="638695"/>
                </a:lnTo>
                <a:lnTo>
                  <a:pt x="9537" y="638695"/>
                </a:lnTo>
                <a:lnTo>
                  <a:pt x="9537" y="629158"/>
                </a:lnTo>
                <a:close/>
              </a:path>
              <a:path w="10159" h="1954529">
                <a:moveTo>
                  <a:pt x="9537" y="571957"/>
                </a:moveTo>
                <a:lnTo>
                  <a:pt x="0" y="571957"/>
                </a:lnTo>
                <a:lnTo>
                  <a:pt x="0" y="581494"/>
                </a:lnTo>
                <a:lnTo>
                  <a:pt x="9537" y="581494"/>
                </a:lnTo>
                <a:lnTo>
                  <a:pt x="9537" y="571957"/>
                </a:lnTo>
                <a:close/>
              </a:path>
              <a:path w="10159" h="1954529">
                <a:moveTo>
                  <a:pt x="9537" y="514769"/>
                </a:moveTo>
                <a:lnTo>
                  <a:pt x="0" y="514769"/>
                </a:lnTo>
                <a:lnTo>
                  <a:pt x="0" y="524294"/>
                </a:lnTo>
                <a:lnTo>
                  <a:pt x="9537" y="524294"/>
                </a:lnTo>
                <a:lnTo>
                  <a:pt x="9537" y="514769"/>
                </a:lnTo>
                <a:close/>
              </a:path>
              <a:path w="10159" h="1954529">
                <a:moveTo>
                  <a:pt x="9537" y="457568"/>
                </a:moveTo>
                <a:lnTo>
                  <a:pt x="0" y="457568"/>
                </a:lnTo>
                <a:lnTo>
                  <a:pt x="0" y="467106"/>
                </a:lnTo>
                <a:lnTo>
                  <a:pt x="9537" y="467106"/>
                </a:lnTo>
                <a:lnTo>
                  <a:pt x="9537" y="457568"/>
                </a:lnTo>
                <a:close/>
              </a:path>
              <a:path w="10159" h="1954529">
                <a:moveTo>
                  <a:pt x="9537" y="400367"/>
                </a:moveTo>
                <a:lnTo>
                  <a:pt x="0" y="400367"/>
                </a:lnTo>
                <a:lnTo>
                  <a:pt x="0" y="409905"/>
                </a:lnTo>
                <a:lnTo>
                  <a:pt x="9537" y="409905"/>
                </a:lnTo>
                <a:lnTo>
                  <a:pt x="9537" y="400367"/>
                </a:lnTo>
                <a:close/>
              </a:path>
              <a:path w="10159" h="1954529">
                <a:moveTo>
                  <a:pt x="9537" y="343179"/>
                </a:moveTo>
                <a:lnTo>
                  <a:pt x="0" y="343179"/>
                </a:lnTo>
                <a:lnTo>
                  <a:pt x="0" y="352704"/>
                </a:lnTo>
                <a:lnTo>
                  <a:pt x="9537" y="352704"/>
                </a:lnTo>
                <a:lnTo>
                  <a:pt x="9537" y="343179"/>
                </a:lnTo>
                <a:close/>
              </a:path>
              <a:path w="10159" h="1954529">
                <a:moveTo>
                  <a:pt x="9537" y="285978"/>
                </a:moveTo>
                <a:lnTo>
                  <a:pt x="0" y="285978"/>
                </a:lnTo>
                <a:lnTo>
                  <a:pt x="0" y="295516"/>
                </a:lnTo>
                <a:lnTo>
                  <a:pt x="9537" y="295516"/>
                </a:lnTo>
                <a:lnTo>
                  <a:pt x="9537" y="285978"/>
                </a:lnTo>
                <a:close/>
              </a:path>
              <a:path w="10159" h="1954529">
                <a:moveTo>
                  <a:pt x="9537" y="228777"/>
                </a:moveTo>
                <a:lnTo>
                  <a:pt x="0" y="228777"/>
                </a:lnTo>
                <a:lnTo>
                  <a:pt x="0" y="238315"/>
                </a:lnTo>
                <a:lnTo>
                  <a:pt x="9537" y="238315"/>
                </a:lnTo>
                <a:lnTo>
                  <a:pt x="9537" y="228777"/>
                </a:lnTo>
                <a:close/>
              </a:path>
              <a:path w="10159" h="1954529">
                <a:moveTo>
                  <a:pt x="9537" y="171589"/>
                </a:moveTo>
                <a:lnTo>
                  <a:pt x="0" y="171589"/>
                </a:lnTo>
                <a:lnTo>
                  <a:pt x="0" y="181114"/>
                </a:lnTo>
                <a:lnTo>
                  <a:pt x="9537" y="181114"/>
                </a:lnTo>
                <a:lnTo>
                  <a:pt x="9537" y="171589"/>
                </a:lnTo>
                <a:close/>
              </a:path>
              <a:path w="10159" h="1954529">
                <a:moveTo>
                  <a:pt x="9537" y="114388"/>
                </a:moveTo>
                <a:lnTo>
                  <a:pt x="0" y="114388"/>
                </a:lnTo>
                <a:lnTo>
                  <a:pt x="0" y="123926"/>
                </a:lnTo>
                <a:lnTo>
                  <a:pt x="9537" y="123926"/>
                </a:lnTo>
                <a:lnTo>
                  <a:pt x="9537" y="114388"/>
                </a:lnTo>
                <a:close/>
              </a:path>
              <a:path w="10159" h="1954529">
                <a:moveTo>
                  <a:pt x="9537" y="57200"/>
                </a:moveTo>
                <a:lnTo>
                  <a:pt x="0" y="57200"/>
                </a:lnTo>
                <a:lnTo>
                  <a:pt x="0" y="66725"/>
                </a:lnTo>
                <a:lnTo>
                  <a:pt x="9537" y="66725"/>
                </a:lnTo>
                <a:lnTo>
                  <a:pt x="9537" y="57200"/>
                </a:lnTo>
                <a:close/>
              </a:path>
              <a:path w="10159" h="1954529">
                <a:moveTo>
                  <a:pt x="9537" y="0"/>
                </a:moveTo>
                <a:lnTo>
                  <a:pt x="0" y="0"/>
                </a:lnTo>
                <a:lnTo>
                  <a:pt x="0" y="9537"/>
                </a:lnTo>
                <a:lnTo>
                  <a:pt x="9537" y="9537"/>
                </a:lnTo>
                <a:lnTo>
                  <a:pt x="9537" y="0"/>
                </a:lnTo>
                <a:close/>
              </a:path>
            </a:pathLst>
          </a:custGeom>
          <a:solidFill>
            <a:srgbClr val="C7C6C3"/>
          </a:solidFill>
        </p:spPr>
        <p:txBody>
          <a:bodyPr wrap="square" lIns="0" tIns="0" rIns="0" bIns="0" rtlCol="0"/>
          <a:lstStyle/>
          <a:p>
            <a:endParaRPr/>
          </a:p>
        </p:txBody>
      </p:sp>
      <p:sp>
        <p:nvSpPr>
          <p:cNvPr id="63" name="object 63"/>
          <p:cNvSpPr txBox="1"/>
          <p:nvPr/>
        </p:nvSpPr>
        <p:spPr>
          <a:xfrm>
            <a:off x="8072014" y="6515972"/>
            <a:ext cx="280035" cy="163195"/>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Segoe UI Semibold"/>
                <a:cs typeface="Segoe UI Semibold"/>
              </a:rPr>
              <a:t>2020</a:t>
            </a:r>
            <a:endParaRPr sz="900">
              <a:latin typeface="Segoe UI Semibold"/>
              <a:cs typeface="Segoe UI Semibold"/>
            </a:endParaRPr>
          </a:p>
        </p:txBody>
      </p:sp>
      <p:sp>
        <p:nvSpPr>
          <p:cNvPr id="64" name="object 64"/>
          <p:cNvSpPr/>
          <p:nvPr/>
        </p:nvSpPr>
        <p:spPr>
          <a:xfrm>
            <a:off x="8862848" y="4545876"/>
            <a:ext cx="10160" cy="1954530"/>
          </a:xfrm>
          <a:custGeom>
            <a:avLst/>
            <a:gdLst/>
            <a:ahLst/>
            <a:cxnLst/>
            <a:rect l="l" t="t" r="r" b="b"/>
            <a:pathLst>
              <a:path w="10159" h="1954529">
                <a:moveTo>
                  <a:pt x="9537" y="1944674"/>
                </a:moveTo>
                <a:lnTo>
                  <a:pt x="0" y="1944674"/>
                </a:lnTo>
                <a:lnTo>
                  <a:pt x="0" y="1954199"/>
                </a:lnTo>
                <a:lnTo>
                  <a:pt x="9537" y="1954199"/>
                </a:lnTo>
                <a:lnTo>
                  <a:pt x="9537" y="1944674"/>
                </a:lnTo>
                <a:close/>
              </a:path>
              <a:path w="10159" h="1954529">
                <a:moveTo>
                  <a:pt x="9537" y="1887474"/>
                </a:moveTo>
                <a:lnTo>
                  <a:pt x="0" y="1887474"/>
                </a:lnTo>
                <a:lnTo>
                  <a:pt x="0" y="1897011"/>
                </a:lnTo>
                <a:lnTo>
                  <a:pt x="9537" y="1897011"/>
                </a:lnTo>
                <a:lnTo>
                  <a:pt x="9537" y="1887474"/>
                </a:lnTo>
                <a:close/>
              </a:path>
              <a:path w="10159" h="1954529">
                <a:moveTo>
                  <a:pt x="9537" y="1830285"/>
                </a:moveTo>
                <a:lnTo>
                  <a:pt x="0" y="1830285"/>
                </a:lnTo>
                <a:lnTo>
                  <a:pt x="0" y="1839810"/>
                </a:lnTo>
                <a:lnTo>
                  <a:pt x="9537" y="1839810"/>
                </a:lnTo>
                <a:lnTo>
                  <a:pt x="9537" y="1830285"/>
                </a:lnTo>
                <a:close/>
              </a:path>
              <a:path w="10159" h="1954529">
                <a:moveTo>
                  <a:pt x="9537" y="1773085"/>
                </a:moveTo>
                <a:lnTo>
                  <a:pt x="0" y="1773085"/>
                </a:lnTo>
                <a:lnTo>
                  <a:pt x="0" y="1782610"/>
                </a:lnTo>
                <a:lnTo>
                  <a:pt x="9537" y="1782610"/>
                </a:lnTo>
                <a:lnTo>
                  <a:pt x="9537" y="1773085"/>
                </a:lnTo>
                <a:close/>
              </a:path>
              <a:path w="10159" h="1954529">
                <a:moveTo>
                  <a:pt x="9537" y="1715884"/>
                </a:moveTo>
                <a:lnTo>
                  <a:pt x="0" y="1715884"/>
                </a:lnTo>
                <a:lnTo>
                  <a:pt x="0" y="1725422"/>
                </a:lnTo>
                <a:lnTo>
                  <a:pt x="9537" y="1725422"/>
                </a:lnTo>
                <a:lnTo>
                  <a:pt x="9537" y="1715884"/>
                </a:lnTo>
                <a:close/>
              </a:path>
              <a:path w="10159" h="1954529">
                <a:moveTo>
                  <a:pt x="9537" y="1658696"/>
                </a:moveTo>
                <a:lnTo>
                  <a:pt x="0" y="1658696"/>
                </a:lnTo>
                <a:lnTo>
                  <a:pt x="0" y="1668221"/>
                </a:lnTo>
                <a:lnTo>
                  <a:pt x="9537" y="1668221"/>
                </a:lnTo>
                <a:lnTo>
                  <a:pt x="9537" y="1658696"/>
                </a:lnTo>
                <a:close/>
              </a:path>
              <a:path w="10159" h="1954529">
                <a:moveTo>
                  <a:pt x="9537" y="1601495"/>
                </a:moveTo>
                <a:lnTo>
                  <a:pt x="0" y="1601495"/>
                </a:lnTo>
                <a:lnTo>
                  <a:pt x="0" y="1611033"/>
                </a:lnTo>
                <a:lnTo>
                  <a:pt x="9537" y="1611033"/>
                </a:lnTo>
                <a:lnTo>
                  <a:pt x="9537" y="1601495"/>
                </a:lnTo>
                <a:close/>
              </a:path>
              <a:path w="10159" h="1954529">
                <a:moveTo>
                  <a:pt x="9537" y="1544294"/>
                </a:moveTo>
                <a:lnTo>
                  <a:pt x="0" y="1544294"/>
                </a:lnTo>
                <a:lnTo>
                  <a:pt x="0" y="1553832"/>
                </a:lnTo>
                <a:lnTo>
                  <a:pt x="9537" y="1553832"/>
                </a:lnTo>
                <a:lnTo>
                  <a:pt x="9537" y="1544294"/>
                </a:lnTo>
                <a:close/>
              </a:path>
              <a:path w="10159" h="1954529">
                <a:moveTo>
                  <a:pt x="9537" y="1487106"/>
                </a:moveTo>
                <a:lnTo>
                  <a:pt x="0" y="1487106"/>
                </a:lnTo>
                <a:lnTo>
                  <a:pt x="0" y="1496631"/>
                </a:lnTo>
                <a:lnTo>
                  <a:pt x="9537" y="1496631"/>
                </a:lnTo>
                <a:lnTo>
                  <a:pt x="9537" y="1487106"/>
                </a:lnTo>
                <a:close/>
              </a:path>
              <a:path w="10159" h="1954529">
                <a:moveTo>
                  <a:pt x="9537" y="1429905"/>
                </a:moveTo>
                <a:lnTo>
                  <a:pt x="0" y="1429905"/>
                </a:lnTo>
                <a:lnTo>
                  <a:pt x="0" y="1439443"/>
                </a:lnTo>
                <a:lnTo>
                  <a:pt x="9537" y="1439443"/>
                </a:lnTo>
                <a:lnTo>
                  <a:pt x="9537" y="1429905"/>
                </a:lnTo>
                <a:close/>
              </a:path>
              <a:path w="10159" h="1954529">
                <a:moveTo>
                  <a:pt x="9537" y="1372704"/>
                </a:moveTo>
                <a:lnTo>
                  <a:pt x="0" y="1372704"/>
                </a:lnTo>
                <a:lnTo>
                  <a:pt x="0" y="1382242"/>
                </a:lnTo>
                <a:lnTo>
                  <a:pt x="9537" y="1382242"/>
                </a:lnTo>
                <a:lnTo>
                  <a:pt x="9537" y="1372704"/>
                </a:lnTo>
                <a:close/>
              </a:path>
              <a:path w="10159" h="1954529">
                <a:moveTo>
                  <a:pt x="9537" y="1315516"/>
                </a:moveTo>
                <a:lnTo>
                  <a:pt x="0" y="1315516"/>
                </a:lnTo>
                <a:lnTo>
                  <a:pt x="0" y="1325041"/>
                </a:lnTo>
                <a:lnTo>
                  <a:pt x="9537" y="1325041"/>
                </a:lnTo>
                <a:lnTo>
                  <a:pt x="9537" y="1315516"/>
                </a:lnTo>
                <a:close/>
              </a:path>
              <a:path w="10159" h="1954529">
                <a:moveTo>
                  <a:pt x="9537" y="1258316"/>
                </a:moveTo>
                <a:lnTo>
                  <a:pt x="0" y="1258316"/>
                </a:lnTo>
                <a:lnTo>
                  <a:pt x="0" y="1267853"/>
                </a:lnTo>
                <a:lnTo>
                  <a:pt x="9537" y="1267853"/>
                </a:lnTo>
                <a:lnTo>
                  <a:pt x="9537" y="1258316"/>
                </a:lnTo>
                <a:close/>
              </a:path>
              <a:path w="10159" h="1954529">
                <a:moveTo>
                  <a:pt x="9537" y="1201115"/>
                </a:moveTo>
                <a:lnTo>
                  <a:pt x="0" y="1201115"/>
                </a:lnTo>
                <a:lnTo>
                  <a:pt x="0" y="1210652"/>
                </a:lnTo>
                <a:lnTo>
                  <a:pt x="9537" y="1210652"/>
                </a:lnTo>
                <a:lnTo>
                  <a:pt x="9537" y="1201115"/>
                </a:lnTo>
                <a:close/>
              </a:path>
              <a:path w="10159" h="1954529">
                <a:moveTo>
                  <a:pt x="9537" y="1143927"/>
                </a:moveTo>
                <a:lnTo>
                  <a:pt x="0" y="1143927"/>
                </a:lnTo>
                <a:lnTo>
                  <a:pt x="0" y="1153452"/>
                </a:lnTo>
                <a:lnTo>
                  <a:pt x="9537" y="1153452"/>
                </a:lnTo>
                <a:lnTo>
                  <a:pt x="9537" y="1143927"/>
                </a:lnTo>
                <a:close/>
              </a:path>
              <a:path w="10159" h="1954529">
                <a:moveTo>
                  <a:pt x="9537" y="1086726"/>
                </a:moveTo>
                <a:lnTo>
                  <a:pt x="0" y="1086726"/>
                </a:lnTo>
                <a:lnTo>
                  <a:pt x="0" y="1096264"/>
                </a:lnTo>
                <a:lnTo>
                  <a:pt x="9537" y="1096264"/>
                </a:lnTo>
                <a:lnTo>
                  <a:pt x="9537" y="1086726"/>
                </a:lnTo>
                <a:close/>
              </a:path>
              <a:path w="10159" h="1954529">
                <a:moveTo>
                  <a:pt x="9537" y="1029525"/>
                </a:moveTo>
                <a:lnTo>
                  <a:pt x="0" y="1029525"/>
                </a:lnTo>
                <a:lnTo>
                  <a:pt x="0" y="1039063"/>
                </a:lnTo>
                <a:lnTo>
                  <a:pt x="9537" y="1039063"/>
                </a:lnTo>
                <a:lnTo>
                  <a:pt x="9537" y="1029525"/>
                </a:lnTo>
                <a:close/>
              </a:path>
              <a:path w="10159" h="1954529">
                <a:moveTo>
                  <a:pt x="9537" y="972337"/>
                </a:moveTo>
                <a:lnTo>
                  <a:pt x="0" y="972337"/>
                </a:lnTo>
                <a:lnTo>
                  <a:pt x="0" y="981862"/>
                </a:lnTo>
                <a:lnTo>
                  <a:pt x="9537" y="981862"/>
                </a:lnTo>
                <a:lnTo>
                  <a:pt x="9537" y="972337"/>
                </a:lnTo>
                <a:close/>
              </a:path>
              <a:path w="10159" h="1954529">
                <a:moveTo>
                  <a:pt x="9537" y="915136"/>
                </a:moveTo>
                <a:lnTo>
                  <a:pt x="0" y="915136"/>
                </a:lnTo>
                <a:lnTo>
                  <a:pt x="0" y="924674"/>
                </a:lnTo>
                <a:lnTo>
                  <a:pt x="9537" y="924674"/>
                </a:lnTo>
                <a:lnTo>
                  <a:pt x="9537" y="915136"/>
                </a:lnTo>
                <a:close/>
              </a:path>
              <a:path w="10159" h="1954529">
                <a:moveTo>
                  <a:pt x="9537" y="857948"/>
                </a:moveTo>
                <a:lnTo>
                  <a:pt x="0" y="857948"/>
                </a:lnTo>
                <a:lnTo>
                  <a:pt x="0" y="867473"/>
                </a:lnTo>
                <a:lnTo>
                  <a:pt x="9537" y="867473"/>
                </a:lnTo>
                <a:lnTo>
                  <a:pt x="9537" y="857948"/>
                </a:lnTo>
                <a:close/>
              </a:path>
              <a:path w="10159" h="1954529">
                <a:moveTo>
                  <a:pt x="9537" y="800747"/>
                </a:moveTo>
                <a:lnTo>
                  <a:pt x="0" y="800747"/>
                </a:lnTo>
                <a:lnTo>
                  <a:pt x="0" y="810285"/>
                </a:lnTo>
                <a:lnTo>
                  <a:pt x="9537" y="810285"/>
                </a:lnTo>
                <a:lnTo>
                  <a:pt x="9537" y="800747"/>
                </a:lnTo>
                <a:close/>
              </a:path>
              <a:path w="10159" h="1954529">
                <a:moveTo>
                  <a:pt x="9537" y="743546"/>
                </a:moveTo>
                <a:lnTo>
                  <a:pt x="0" y="743546"/>
                </a:lnTo>
                <a:lnTo>
                  <a:pt x="0" y="753084"/>
                </a:lnTo>
                <a:lnTo>
                  <a:pt x="9537" y="753084"/>
                </a:lnTo>
                <a:lnTo>
                  <a:pt x="9537" y="743546"/>
                </a:lnTo>
                <a:close/>
              </a:path>
              <a:path w="10159" h="1954529">
                <a:moveTo>
                  <a:pt x="9537" y="686358"/>
                </a:moveTo>
                <a:lnTo>
                  <a:pt x="0" y="686358"/>
                </a:lnTo>
                <a:lnTo>
                  <a:pt x="0" y="695883"/>
                </a:lnTo>
                <a:lnTo>
                  <a:pt x="9537" y="695883"/>
                </a:lnTo>
                <a:lnTo>
                  <a:pt x="9537" y="686358"/>
                </a:lnTo>
                <a:close/>
              </a:path>
              <a:path w="10159" h="1954529">
                <a:moveTo>
                  <a:pt x="9537" y="629158"/>
                </a:moveTo>
                <a:lnTo>
                  <a:pt x="0" y="629158"/>
                </a:lnTo>
                <a:lnTo>
                  <a:pt x="0" y="638695"/>
                </a:lnTo>
                <a:lnTo>
                  <a:pt x="9537" y="638695"/>
                </a:lnTo>
                <a:lnTo>
                  <a:pt x="9537" y="629158"/>
                </a:lnTo>
                <a:close/>
              </a:path>
              <a:path w="10159" h="1954529">
                <a:moveTo>
                  <a:pt x="9537" y="571957"/>
                </a:moveTo>
                <a:lnTo>
                  <a:pt x="0" y="571957"/>
                </a:lnTo>
                <a:lnTo>
                  <a:pt x="0" y="581494"/>
                </a:lnTo>
                <a:lnTo>
                  <a:pt x="9537" y="581494"/>
                </a:lnTo>
                <a:lnTo>
                  <a:pt x="9537" y="571957"/>
                </a:lnTo>
                <a:close/>
              </a:path>
              <a:path w="10159" h="1954529">
                <a:moveTo>
                  <a:pt x="9537" y="514769"/>
                </a:moveTo>
                <a:lnTo>
                  <a:pt x="0" y="514769"/>
                </a:lnTo>
                <a:lnTo>
                  <a:pt x="0" y="524294"/>
                </a:lnTo>
                <a:lnTo>
                  <a:pt x="9537" y="524294"/>
                </a:lnTo>
                <a:lnTo>
                  <a:pt x="9537" y="514769"/>
                </a:lnTo>
                <a:close/>
              </a:path>
              <a:path w="10159" h="1954529">
                <a:moveTo>
                  <a:pt x="9537" y="457568"/>
                </a:moveTo>
                <a:lnTo>
                  <a:pt x="0" y="457568"/>
                </a:lnTo>
                <a:lnTo>
                  <a:pt x="0" y="467106"/>
                </a:lnTo>
                <a:lnTo>
                  <a:pt x="9537" y="467106"/>
                </a:lnTo>
                <a:lnTo>
                  <a:pt x="9537" y="457568"/>
                </a:lnTo>
                <a:close/>
              </a:path>
              <a:path w="10159" h="1954529">
                <a:moveTo>
                  <a:pt x="9537" y="400367"/>
                </a:moveTo>
                <a:lnTo>
                  <a:pt x="0" y="400367"/>
                </a:lnTo>
                <a:lnTo>
                  <a:pt x="0" y="409905"/>
                </a:lnTo>
                <a:lnTo>
                  <a:pt x="9537" y="409905"/>
                </a:lnTo>
                <a:lnTo>
                  <a:pt x="9537" y="400367"/>
                </a:lnTo>
                <a:close/>
              </a:path>
              <a:path w="10159" h="1954529">
                <a:moveTo>
                  <a:pt x="9537" y="343179"/>
                </a:moveTo>
                <a:lnTo>
                  <a:pt x="0" y="343179"/>
                </a:lnTo>
                <a:lnTo>
                  <a:pt x="0" y="352704"/>
                </a:lnTo>
                <a:lnTo>
                  <a:pt x="9537" y="352704"/>
                </a:lnTo>
                <a:lnTo>
                  <a:pt x="9537" y="343179"/>
                </a:lnTo>
                <a:close/>
              </a:path>
              <a:path w="10159" h="1954529">
                <a:moveTo>
                  <a:pt x="9537" y="285978"/>
                </a:moveTo>
                <a:lnTo>
                  <a:pt x="0" y="285978"/>
                </a:lnTo>
                <a:lnTo>
                  <a:pt x="0" y="295516"/>
                </a:lnTo>
                <a:lnTo>
                  <a:pt x="9537" y="295516"/>
                </a:lnTo>
                <a:lnTo>
                  <a:pt x="9537" y="285978"/>
                </a:lnTo>
                <a:close/>
              </a:path>
              <a:path w="10159" h="1954529">
                <a:moveTo>
                  <a:pt x="9537" y="228777"/>
                </a:moveTo>
                <a:lnTo>
                  <a:pt x="0" y="228777"/>
                </a:lnTo>
                <a:lnTo>
                  <a:pt x="0" y="238315"/>
                </a:lnTo>
                <a:lnTo>
                  <a:pt x="9537" y="238315"/>
                </a:lnTo>
                <a:lnTo>
                  <a:pt x="9537" y="228777"/>
                </a:lnTo>
                <a:close/>
              </a:path>
              <a:path w="10159" h="1954529">
                <a:moveTo>
                  <a:pt x="9537" y="171589"/>
                </a:moveTo>
                <a:lnTo>
                  <a:pt x="0" y="171589"/>
                </a:lnTo>
                <a:lnTo>
                  <a:pt x="0" y="181114"/>
                </a:lnTo>
                <a:lnTo>
                  <a:pt x="9537" y="181114"/>
                </a:lnTo>
                <a:lnTo>
                  <a:pt x="9537" y="171589"/>
                </a:lnTo>
                <a:close/>
              </a:path>
              <a:path w="10159" h="1954529">
                <a:moveTo>
                  <a:pt x="9537" y="114388"/>
                </a:moveTo>
                <a:lnTo>
                  <a:pt x="0" y="114388"/>
                </a:lnTo>
                <a:lnTo>
                  <a:pt x="0" y="123926"/>
                </a:lnTo>
                <a:lnTo>
                  <a:pt x="9537" y="123926"/>
                </a:lnTo>
                <a:lnTo>
                  <a:pt x="9537" y="114388"/>
                </a:lnTo>
                <a:close/>
              </a:path>
              <a:path w="10159" h="1954529">
                <a:moveTo>
                  <a:pt x="9537" y="57200"/>
                </a:moveTo>
                <a:lnTo>
                  <a:pt x="0" y="57200"/>
                </a:lnTo>
                <a:lnTo>
                  <a:pt x="0" y="66725"/>
                </a:lnTo>
                <a:lnTo>
                  <a:pt x="9537" y="66725"/>
                </a:lnTo>
                <a:lnTo>
                  <a:pt x="9537" y="57200"/>
                </a:lnTo>
                <a:close/>
              </a:path>
              <a:path w="10159" h="1954529">
                <a:moveTo>
                  <a:pt x="9537" y="0"/>
                </a:moveTo>
                <a:lnTo>
                  <a:pt x="0" y="0"/>
                </a:lnTo>
                <a:lnTo>
                  <a:pt x="0" y="9537"/>
                </a:lnTo>
                <a:lnTo>
                  <a:pt x="9537" y="9537"/>
                </a:lnTo>
                <a:lnTo>
                  <a:pt x="9537" y="0"/>
                </a:lnTo>
                <a:close/>
              </a:path>
            </a:pathLst>
          </a:custGeom>
          <a:solidFill>
            <a:srgbClr val="C7C6C3"/>
          </a:solidFill>
        </p:spPr>
        <p:txBody>
          <a:bodyPr wrap="square" lIns="0" tIns="0" rIns="0" bIns="0" rtlCol="0"/>
          <a:lstStyle/>
          <a:p>
            <a:endParaRPr/>
          </a:p>
        </p:txBody>
      </p:sp>
      <p:sp>
        <p:nvSpPr>
          <p:cNvPr id="65" name="object 65"/>
          <p:cNvSpPr txBox="1"/>
          <p:nvPr/>
        </p:nvSpPr>
        <p:spPr>
          <a:xfrm>
            <a:off x="8727896" y="6515972"/>
            <a:ext cx="280035" cy="163195"/>
          </a:xfrm>
          <a:prstGeom prst="rect">
            <a:avLst/>
          </a:prstGeom>
        </p:spPr>
        <p:txBody>
          <a:bodyPr vert="horz" wrap="square" lIns="0" tIns="12700" rIns="0" bIns="0" rtlCol="0">
            <a:spAutoFit/>
          </a:bodyPr>
          <a:lstStyle/>
          <a:p>
            <a:pPr marL="12700">
              <a:lnSpc>
                <a:spcPct val="100000"/>
              </a:lnSpc>
              <a:spcBef>
                <a:spcPts val="100"/>
              </a:spcBef>
            </a:pPr>
            <a:r>
              <a:rPr sz="900" b="1" spc="-20" dirty="0">
                <a:solidFill>
                  <a:srgbClr val="605D5C"/>
                </a:solidFill>
                <a:latin typeface="Segoe UI Semibold"/>
                <a:cs typeface="Segoe UI Semibold"/>
              </a:rPr>
              <a:t>2022</a:t>
            </a:r>
            <a:endParaRPr sz="900">
              <a:latin typeface="Segoe UI Semibold"/>
              <a:cs typeface="Segoe UI Semibold"/>
            </a:endParaRPr>
          </a:p>
        </p:txBody>
      </p:sp>
      <p:sp>
        <p:nvSpPr>
          <p:cNvPr id="66" name="object 66"/>
          <p:cNvSpPr/>
          <p:nvPr/>
        </p:nvSpPr>
        <p:spPr>
          <a:xfrm>
            <a:off x="5585238" y="4825319"/>
            <a:ext cx="3277870" cy="1613535"/>
          </a:xfrm>
          <a:custGeom>
            <a:avLst/>
            <a:gdLst/>
            <a:ahLst/>
            <a:cxnLst/>
            <a:rect l="l" t="t" r="r" b="b"/>
            <a:pathLst>
              <a:path w="3277870" h="1613535">
                <a:moveTo>
                  <a:pt x="0" y="850522"/>
                </a:moveTo>
                <a:lnTo>
                  <a:pt x="328389" y="709848"/>
                </a:lnTo>
                <a:lnTo>
                  <a:pt x="655882" y="709848"/>
                </a:lnTo>
                <a:lnTo>
                  <a:pt x="983374" y="1414895"/>
                </a:lnTo>
                <a:lnTo>
                  <a:pt x="1310867" y="137479"/>
                </a:lnTo>
                <a:lnTo>
                  <a:pt x="1639257" y="1613062"/>
                </a:lnTo>
                <a:lnTo>
                  <a:pt x="1966749" y="811483"/>
                </a:lnTo>
                <a:lnTo>
                  <a:pt x="2294242" y="1045596"/>
                </a:lnTo>
                <a:lnTo>
                  <a:pt x="2621734" y="0"/>
                </a:lnTo>
                <a:lnTo>
                  <a:pt x="2950124" y="928698"/>
                </a:lnTo>
                <a:lnTo>
                  <a:pt x="3277616" y="818041"/>
                </a:lnTo>
              </a:path>
            </a:pathLst>
          </a:custGeom>
          <a:ln w="28600">
            <a:solidFill>
              <a:srgbClr val="FFA200"/>
            </a:solidFill>
          </a:ln>
        </p:spPr>
        <p:txBody>
          <a:bodyPr wrap="square" lIns="0" tIns="0" rIns="0" bIns="0" rtlCol="0"/>
          <a:lstStyle/>
          <a:p>
            <a:endParaRPr/>
          </a:p>
        </p:txBody>
      </p:sp>
      <p:grpSp>
        <p:nvGrpSpPr>
          <p:cNvPr id="67" name="object 67"/>
          <p:cNvGrpSpPr/>
          <p:nvPr/>
        </p:nvGrpSpPr>
        <p:grpSpPr>
          <a:xfrm>
            <a:off x="8610600" y="1216818"/>
            <a:ext cx="3810000" cy="2571750"/>
            <a:chOff x="8610600" y="1216818"/>
            <a:chExt cx="3810000" cy="2571750"/>
          </a:xfrm>
        </p:grpSpPr>
        <p:sp>
          <p:nvSpPr>
            <p:cNvPr id="68" name="object 68"/>
            <p:cNvSpPr/>
            <p:nvPr/>
          </p:nvSpPr>
          <p:spPr>
            <a:xfrm>
              <a:off x="8610600" y="1216818"/>
              <a:ext cx="3810000" cy="2571750"/>
            </a:xfrm>
            <a:custGeom>
              <a:avLst/>
              <a:gdLst/>
              <a:ahLst/>
              <a:cxnLst/>
              <a:rect l="l" t="t" r="r" b="b"/>
              <a:pathLst>
                <a:path w="3810000" h="2571750">
                  <a:moveTo>
                    <a:pt x="3810000" y="2571750"/>
                  </a:moveTo>
                  <a:lnTo>
                    <a:pt x="0" y="2571750"/>
                  </a:lnTo>
                  <a:lnTo>
                    <a:pt x="0" y="0"/>
                  </a:lnTo>
                  <a:lnTo>
                    <a:pt x="3810000" y="0"/>
                  </a:lnTo>
                  <a:lnTo>
                    <a:pt x="3810000" y="2571750"/>
                  </a:lnTo>
                  <a:close/>
                </a:path>
              </a:pathLst>
            </a:custGeom>
            <a:solidFill>
              <a:srgbClr val="FFF7F0"/>
            </a:solidFill>
          </p:spPr>
          <p:txBody>
            <a:bodyPr wrap="square" lIns="0" tIns="0" rIns="0" bIns="0" rtlCol="0"/>
            <a:lstStyle/>
            <a:p>
              <a:endParaRPr/>
            </a:p>
          </p:txBody>
        </p:sp>
        <p:sp>
          <p:nvSpPr>
            <p:cNvPr id="69" name="object 69"/>
            <p:cNvSpPr/>
            <p:nvPr/>
          </p:nvSpPr>
          <p:spPr>
            <a:xfrm>
              <a:off x="9427845" y="3172701"/>
              <a:ext cx="2924175" cy="9525"/>
            </a:xfrm>
            <a:custGeom>
              <a:avLst/>
              <a:gdLst/>
              <a:ahLst/>
              <a:cxnLst/>
              <a:rect l="l" t="t" r="r" b="b"/>
              <a:pathLst>
                <a:path w="2924175" h="9525">
                  <a:moveTo>
                    <a:pt x="9525" y="0"/>
                  </a:moveTo>
                  <a:lnTo>
                    <a:pt x="0" y="0"/>
                  </a:lnTo>
                  <a:lnTo>
                    <a:pt x="0" y="9512"/>
                  </a:lnTo>
                  <a:lnTo>
                    <a:pt x="9525" y="9512"/>
                  </a:lnTo>
                  <a:lnTo>
                    <a:pt x="9525" y="0"/>
                  </a:lnTo>
                  <a:close/>
                </a:path>
                <a:path w="2924175" h="9525">
                  <a:moveTo>
                    <a:pt x="66675" y="0"/>
                  </a:moveTo>
                  <a:lnTo>
                    <a:pt x="57150" y="0"/>
                  </a:lnTo>
                  <a:lnTo>
                    <a:pt x="57150" y="9512"/>
                  </a:lnTo>
                  <a:lnTo>
                    <a:pt x="66675" y="9512"/>
                  </a:lnTo>
                  <a:lnTo>
                    <a:pt x="66675" y="0"/>
                  </a:lnTo>
                  <a:close/>
                </a:path>
                <a:path w="2924175" h="9525">
                  <a:moveTo>
                    <a:pt x="123825" y="0"/>
                  </a:moveTo>
                  <a:lnTo>
                    <a:pt x="114300" y="0"/>
                  </a:lnTo>
                  <a:lnTo>
                    <a:pt x="114300" y="9512"/>
                  </a:lnTo>
                  <a:lnTo>
                    <a:pt x="123825" y="9512"/>
                  </a:lnTo>
                  <a:lnTo>
                    <a:pt x="123825" y="0"/>
                  </a:lnTo>
                  <a:close/>
                </a:path>
                <a:path w="2924175" h="9525">
                  <a:moveTo>
                    <a:pt x="180975" y="0"/>
                  </a:moveTo>
                  <a:lnTo>
                    <a:pt x="171450" y="0"/>
                  </a:lnTo>
                  <a:lnTo>
                    <a:pt x="171450" y="9512"/>
                  </a:lnTo>
                  <a:lnTo>
                    <a:pt x="180975" y="9512"/>
                  </a:lnTo>
                  <a:lnTo>
                    <a:pt x="180975" y="0"/>
                  </a:lnTo>
                  <a:close/>
                </a:path>
                <a:path w="2924175" h="9525">
                  <a:moveTo>
                    <a:pt x="238125" y="0"/>
                  </a:moveTo>
                  <a:lnTo>
                    <a:pt x="228600" y="0"/>
                  </a:lnTo>
                  <a:lnTo>
                    <a:pt x="228600" y="9512"/>
                  </a:lnTo>
                  <a:lnTo>
                    <a:pt x="238125" y="9512"/>
                  </a:lnTo>
                  <a:lnTo>
                    <a:pt x="238125" y="0"/>
                  </a:lnTo>
                  <a:close/>
                </a:path>
                <a:path w="2924175" h="9525">
                  <a:moveTo>
                    <a:pt x="295275" y="0"/>
                  </a:moveTo>
                  <a:lnTo>
                    <a:pt x="285750" y="0"/>
                  </a:lnTo>
                  <a:lnTo>
                    <a:pt x="285750" y="9512"/>
                  </a:lnTo>
                  <a:lnTo>
                    <a:pt x="295275" y="9512"/>
                  </a:lnTo>
                  <a:lnTo>
                    <a:pt x="295275" y="0"/>
                  </a:lnTo>
                  <a:close/>
                </a:path>
                <a:path w="2924175" h="9525">
                  <a:moveTo>
                    <a:pt x="352425" y="0"/>
                  </a:moveTo>
                  <a:lnTo>
                    <a:pt x="342900" y="0"/>
                  </a:lnTo>
                  <a:lnTo>
                    <a:pt x="342900" y="9512"/>
                  </a:lnTo>
                  <a:lnTo>
                    <a:pt x="352425" y="9512"/>
                  </a:lnTo>
                  <a:lnTo>
                    <a:pt x="352425" y="0"/>
                  </a:lnTo>
                  <a:close/>
                </a:path>
                <a:path w="2924175" h="9525">
                  <a:moveTo>
                    <a:pt x="409575" y="0"/>
                  </a:moveTo>
                  <a:lnTo>
                    <a:pt x="400050" y="0"/>
                  </a:lnTo>
                  <a:lnTo>
                    <a:pt x="400050" y="9512"/>
                  </a:lnTo>
                  <a:lnTo>
                    <a:pt x="409575" y="9512"/>
                  </a:lnTo>
                  <a:lnTo>
                    <a:pt x="409575" y="0"/>
                  </a:lnTo>
                  <a:close/>
                </a:path>
                <a:path w="2924175" h="9525">
                  <a:moveTo>
                    <a:pt x="466725" y="0"/>
                  </a:moveTo>
                  <a:lnTo>
                    <a:pt x="457200" y="0"/>
                  </a:lnTo>
                  <a:lnTo>
                    <a:pt x="457200" y="9512"/>
                  </a:lnTo>
                  <a:lnTo>
                    <a:pt x="466725" y="9512"/>
                  </a:lnTo>
                  <a:lnTo>
                    <a:pt x="466725" y="0"/>
                  </a:lnTo>
                  <a:close/>
                </a:path>
                <a:path w="2924175" h="9525">
                  <a:moveTo>
                    <a:pt x="523875" y="0"/>
                  </a:moveTo>
                  <a:lnTo>
                    <a:pt x="514350" y="0"/>
                  </a:lnTo>
                  <a:lnTo>
                    <a:pt x="514350" y="9512"/>
                  </a:lnTo>
                  <a:lnTo>
                    <a:pt x="523875" y="9512"/>
                  </a:lnTo>
                  <a:lnTo>
                    <a:pt x="523875" y="0"/>
                  </a:lnTo>
                  <a:close/>
                </a:path>
                <a:path w="2924175" h="9525">
                  <a:moveTo>
                    <a:pt x="581025" y="0"/>
                  </a:moveTo>
                  <a:lnTo>
                    <a:pt x="571500" y="0"/>
                  </a:lnTo>
                  <a:lnTo>
                    <a:pt x="571500" y="9512"/>
                  </a:lnTo>
                  <a:lnTo>
                    <a:pt x="581025" y="9512"/>
                  </a:lnTo>
                  <a:lnTo>
                    <a:pt x="581025" y="0"/>
                  </a:lnTo>
                  <a:close/>
                </a:path>
                <a:path w="2924175" h="9525">
                  <a:moveTo>
                    <a:pt x="638175" y="0"/>
                  </a:moveTo>
                  <a:lnTo>
                    <a:pt x="628650" y="0"/>
                  </a:lnTo>
                  <a:lnTo>
                    <a:pt x="628650" y="9512"/>
                  </a:lnTo>
                  <a:lnTo>
                    <a:pt x="638175" y="9512"/>
                  </a:lnTo>
                  <a:lnTo>
                    <a:pt x="638175" y="0"/>
                  </a:lnTo>
                  <a:close/>
                </a:path>
                <a:path w="2924175" h="9525">
                  <a:moveTo>
                    <a:pt x="695325" y="0"/>
                  </a:moveTo>
                  <a:lnTo>
                    <a:pt x="685800" y="0"/>
                  </a:lnTo>
                  <a:lnTo>
                    <a:pt x="685800" y="9512"/>
                  </a:lnTo>
                  <a:lnTo>
                    <a:pt x="695325" y="9512"/>
                  </a:lnTo>
                  <a:lnTo>
                    <a:pt x="695325" y="0"/>
                  </a:lnTo>
                  <a:close/>
                </a:path>
                <a:path w="2924175" h="9525">
                  <a:moveTo>
                    <a:pt x="752475" y="0"/>
                  </a:moveTo>
                  <a:lnTo>
                    <a:pt x="742950" y="0"/>
                  </a:lnTo>
                  <a:lnTo>
                    <a:pt x="742950" y="9512"/>
                  </a:lnTo>
                  <a:lnTo>
                    <a:pt x="752475" y="9512"/>
                  </a:lnTo>
                  <a:lnTo>
                    <a:pt x="752475" y="0"/>
                  </a:lnTo>
                  <a:close/>
                </a:path>
                <a:path w="2924175" h="9525">
                  <a:moveTo>
                    <a:pt x="809625" y="0"/>
                  </a:moveTo>
                  <a:lnTo>
                    <a:pt x="800100" y="0"/>
                  </a:lnTo>
                  <a:lnTo>
                    <a:pt x="800100" y="9512"/>
                  </a:lnTo>
                  <a:lnTo>
                    <a:pt x="809625" y="9512"/>
                  </a:lnTo>
                  <a:lnTo>
                    <a:pt x="809625" y="0"/>
                  </a:lnTo>
                  <a:close/>
                </a:path>
                <a:path w="2924175" h="9525">
                  <a:moveTo>
                    <a:pt x="866775" y="0"/>
                  </a:moveTo>
                  <a:lnTo>
                    <a:pt x="857250" y="0"/>
                  </a:lnTo>
                  <a:lnTo>
                    <a:pt x="857250" y="9512"/>
                  </a:lnTo>
                  <a:lnTo>
                    <a:pt x="866775" y="9512"/>
                  </a:lnTo>
                  <a:lnTo>
                    <a:pt x="866775" y="0"/>
                  </a:lnTo>
                  <a:close/>
                </a:path>
                <a:path w="2924175" h="9525">
                  <a:moveTo>
                    <a:pt x="923925" y="0"/>
                  </a:moveTo>
                  <a:lnTo>
                    <a:pt x="914400" y="0"/>
                  </a:lnTo>
                  <a:lnTo>
                    <a:pt x="914400" y="9512"/>
                  </a:lnTo>
                  <a:lnTo>
                    <a:pt x="923925" y="9512"/>
                  </a:lnTo>
                  <a:lnTo>
                    <a:pt x="923925" y="0"/>
                  </a:lnTo>
                  <a:close/>
                </a:path>
                <a:path w="2924175" h="9525">
                  <a:moveTo>
                    <a:pt x="981075" y="0"/>
                  </a:moveTo>
                  <a:lnTo>
                    <a:pt x="971550" y="0"/>
                  </a:lnTo>
                  <a:lnTo>
                    <a:pt x="971550" y="9512"/>
                  </a:lnTo>
                  <a:lnTo>
                    <a:pt x="981075" y="9512"/>
                  </a:lnTo>
                  <a:lnTo>
                    <a:pt x="981075" y="0"/>
                  </a:lnTo>
                  <a:close/>
                </a:path>
                <a:path w="2924175" h="9525">
                  <a:moveTo>
                    <a:pt x="1038225" y="0"/>
                  </a:moveTo>
                  <a:lnTo>
                    <a:pt x="1028700" y="0"/>
                  </a:lnTo>
                  <a:lnTo>
                    <a:pt x="1028700" y="9512"/>
                  </a:lnTo>
                  <a:lnTo>
                    <a:pt x="1038225" y="9512"/>
                  </a:lnTo>
                  <a:lnTo>
                    <a:pt x="1038225" y="0"/>
                  </a:lnTo>
                  <a:close/>
                </a:path>
                <a:path w="2924175" h="9525">
                  <a:moveTo>
                    <a:pt x="1095375" y="0"/>
                  </a:moveTo>
                  <a:lnTo>
                    <a:pt x="1085850" y="0"/>
                  </a:lnTo>
                  <a:lnTo>
                    <a:pt x="1085850" y="9512"/>
                  </a:lnTo>
                  <a:lnTo>
                    <a:pt x="1095375" y="9512"/>
                  </a:lnTo>
                  <a:lnTo>
                    <a:pt x="1095375" y="0"/>
                  </a:lnTo>
                  <a:close/>
                </a:path>
                <a:path w="2924175" h="9525">
                  <a:moveTo>
                    <a:pt x="1152525" y="0"/>
                  </a:moveTo>
                  <a:lnTo>
                    <a:pt x="1143000" y="0"/>
                  </a:lnTo>
                  <a:lnTo>
                    <a:pt x="1143000" y="9512"/>
                  </a:lnTo>
                  <a:lnTo>
                    <a:pt x="1152525" y="9512"/>
                  </a:lnTo>
                  <a:lnTo>
                    <a:pt x="1152525" y="0"/>
                  </a:lnTo>
                  <a:close/>
                </a:path>
                <a:path w="2924175" h="9525">
                  <a:moveTo>
                    <a:pt x="1209675" y="0"/>
                  </a:moveTo>
                  <a:lnTo>
                    <a:pt x="1200150" y="0"/>
                  </a:lnTo>
                  <a:lnTo>
                    <a:pt x="1200150" y="9512"/>
                  </a:lnTo>
                  <a:lnTo>
                    <a:pt x="1209675" y="9512"/>
                  </a:lnTo>
                  <a:lnTo>
                    <a:pt x="1209675" y="0"/>
                  </a:lnTo>
                  <a:close/>
                </a:path>
                <a:path w="2924175" h="9525">
                  <a:moveTo>
                    <a:pt x="1266825" y="0"/>
                  </a:moveTo>
                  <a:lnTo>
                    <a:pt x="1257300" y="0"/>
                  </a:lnTo>
                  <a:lnTo>
                    <a:pt x="1257300" y="9512"/>
                  </a:lnTo>
                  <a:lnTo>
                    <a:pt x="1266825" y="9512"/>
                  </a:lnTo>
                  <a:lnTo>
                    <a:pt x="1266825" y="0"/>
                  </a:lnTo>
                  <a:close/>
                </a:path>
                <a:path w="2924175" h="9525">
                  <a:moveTo>
                    <a:pt x="1323975" y="0"/>
                  </a:moveTo>
                  <a:lnTo>
                    <a:pt x="1314450" y="0"/>
                  </a:lnTo>
                  <a:lnTo>
                    <a:pt x="1314450" y="9512"/>
                  </a:lnTo>
                  <a:lnTo>
                    <a:pt x="1323975" y="9512"/>
                  </a:lnTo>
                  <a:lnTo>
                    <a:pt x="1323975" y="0"/>
                  </a:lnTo>
                  <a:close/>
                </a:path>
                <a:path w="2924175" h="9525">
                  <a:moveTo>
                    <a:pt x="1381125" y="0"/>
                  </a:moveTo>
                  <a:lnTo>
                    <a:pt x="1371600" y="0"/>
                  </a:lnTo>
                  <a:lnTo>
                    <a:pt x="1371600" y="9512"/>
                  </a:lnTo>
                  <a:lnTo>
                    <a:pt x="1381125" y="9512"/>
                  </a:lnTo>
                  <a:lnTo>
                    <a:pt x="1381125" y="0"/>
                  </a:lnTo>
                  <a:close/>
                </a:path>
                <a:path w="2924175" h="9525">
                  <a:moveTo>
                    <a:pt x="1438275" y="0"/>
                  </a:moveTo>
                  <a:lnTo>
                    <a:pt x="1428750" y="0"/>
                  </a:lnTo>
                  <a:lnTo>
                    <a:pt x="1428750" y="9512"/>
                  </a:lnTo>
                  <a:lnTo>
                    <a:pt x="1438275" y="9512"/>
                  </a:lnTo>
                  <a:lnTo>
                    <a:pt x="1438275" y="0"/>
                  </a:lnTo>
                  <a:close/>
                </a:path>
                <a:path w="2924175" h="9525">
                  <a:moveTo>
                    <a:pt x="1495425" y="0"/>
                  </a:moveTo>
                  <a:lnTo>
                    <a:pt x="1485900" y="0"/>
                  </a:lnTo>
                  <a:lnTo>
                    <a:pt x="1485900" y="9512"/>
                  </a:lnTo>
                  <a:lnTo>
                    <a:pt x="1495425" y="9512"/>
                  </a:lnTo>
                  <a:lnTo>
                    <a:pt x="1495425" y="0"/>
                  </a:lnTo>
                  <a:close/>
                </a:path>
                <a:path w="2924175" h="9525">
                  <a:moveTo>
                    <a:pt x="1552575" y="0"/>
                  </a:moveTo>
                  <a:lnTo>
                    <a:pt x="1543050" y="0"/>
                  </a:lnTo>
                  <a:lnTo>
                    <a:pt x="1543050" y="9512"/>
                  </a:lnTo>
                  <a:lnTo>
                    <a:pt x="1552575" y="9512"/>
                  </a:lnTo>
                  <a:lnTo>
                    <a:pt x="1552575" y="0"/>
                  </a:lnTo>
                  <a:close/>
                </a:path>
                <a:path w="2924175" h="9525">
                  <a:moveTo>
                    <a:pt x="1609725" y="0"/>
                  </a:moveTo>
                  <a:lnTo>
                    <a:pt x="1600200" y="0"/>
                  </a:lnTo>
                  <a:lnTo>
                    <a:pt x="1600200" y="9512"/>
                  </a:lnTo>
                  <a:lnTo>
                    <a:pt x="1609725" y="9512"/>
                  </a:lnTo>
                  <a:lnTo>
                    <a:pt x="1609725" y="0"/>
                  </a:lnTo>
                  <a:close/>
                </a:path>
                <a:path w="2924175" h="9525">
                  <a:moveTo>
                    <a:pt x="1666875" y="0"/>
                  </a:moveTo>
                  <a:lnTo>
                    <a:pt x="1657350" y="0"/>
                  </a:lnTo>
                  <a:lnTo>
                    <a:pt x="1657350" y="9512"/>
                  </a:lnTo>
                  <a:lnTo>
                    <a:pt x="1666875" y="9512"/>
                  </a:lnTo>
                  <a:lnTo>
                    <a:pt x="1666875" y="0"/>
                  </a:lnTo>
                  <a:close/>
                </a:path>
                <a:path w="2924175" h="9525">
                  <a:moveTo>
                    <a:pt x="1724025" y="0"/>
                  </a:moveTo>
                  <a:lnTo>
                    <a:pt x="1714500" y="0"/>
                  </a:lnTo>
                  <a:lnTo>
                    <a:pt x="1714500" y="9512"/>
                  </a:lnTo>
                  <a:lnTo>
                    <a:pt x="1724025" y="9512"/>
                  </a:lnTo>
                  <a:lnTo>
                    <a:pt x="1724025" y="0"/>
                  </a:lnTo>
                  <a:close/>
                </a:path>
                <a:path w="2924175" h="9525">
                  <a:moveTo>
                    <a:pt x="1781175" y="0"/>
                  </a:moveTo>
                  <a:lnTo>
                    <a:pt x="1771650" y="0"/>
                  </a:lnTo>
                  <a:lnTo>
                    <a:pt x="1771650" y="9512"/>
                  </a:lnTo>
                  <a:lnTo>
                    <a:pt x="1781175" y="9512"/>
                  </a:lnTo>
                  <a:lnTo>
                    <a:pt x="1781175" y="0"/>
                  </a:lnTo>
                  <a:close/>
                </a:path>
                <a:path w="2924175" h="9525">
                  <a:moveTo>
                    <a:pt x="1838325" y="0"/>
                  </a:moveTo>
                  <a:lnTo>
                    <a:pt x="1828800" y="0"/>
                  </a:lnTo>
                  <a:lnTo>
                    <a:pt x="1828800" y="9512"/>
                  </a:lnTo>
                  <a:lnTo>
                    <a:pt x="1838325" y="9512"/>
                  </a:lnTo>
                  <a:lnTo>
                    <a:pt x="1838325" y="0"/>
                  </a:lnTo>
                  <a:close/>
                </a:path>
                <a:path w="2924175" h="9525">
                  <a:moveTo>
                    <a:pt x="1895475" y="0"/>
                  </a:moveTo>
                  <a:lnTo>
                    <a:pt x="1885950" y="0"/>
                  </a:lnTo>
                  <a:lnTo>
                    <a:pt x="1885950" y="9512"/>
                  </a:lnTo>
                  <a:lnTo>
                    <a:pt x="1895475" y="9512"/>
                  </a:lnTo>
                  <a:lnTo>
                    <a:pt x="1895475" y="0"/>
                  </a:lnTo>
                  <a:close/>
                </a:path>
                <a:path w="2924175" h="9525">
                  <a:moveTo>
                    <a:pt x="1952625" y="0"/>
                  </a:moveTo>
                  <a:lnTo>
                    <a:pt x="1943100" y="0"/>
                  </a:lnTo>
                  <a:lnTo>
                    <a:pt x="1943100" y="9512"/>
                  </a:lnTo>
                  <a:lnTo>
                    <a:pt x="1952625" y="9512"/>
                  </a:lnTo>
                  <a:lnTo>
                    <a:pt x="1952625" y="0"/>
                  </a:lnTo>
                  <a:close/>
                </a:path>
                <a:path w="2924175" h="9525">
                  <a:moveTo>
                    <a:pt x="2009775" y="0"/>
                  </a:moveTo>
                  <a:lnTo>
                    <a:pt x="2000250" y="0"/>
                  </a:lnTo>
                  <a:lnTo>
                    <a:pt x="2000250" y="9512"/>
                  </a:lnTo>
                  <a:lnTo>
                    <a:pt x="2009775" y="9512"/>
                  </a:lnTo>
                  <a:lnTo>
                    <a:pt x="2009775" y="0"/>
                  </a:lnTo>
                  <a:close/>
                </a:path>
                <a:path w="2924175" h="9525">
                  <a:moveTo>
                    <a:pt x="2066925" y="0"/>
                  </a:moveTo>
                  <a:lnTo>
                    <a:pt x="2057400" y="0"/>
                  </a:lnTo>
                  <a:lnTo>
                    <a:pt x="2057400" y="9512"/>
                  </a:lnTo>
                  <a:lnTo>
                    <a:pt x="2066925" y="9512"/>
                  </a:lnTo>
                  <a:lnTo>
                    <a:pt x="2066925" y="0"/>
                  </a:lnTo>
                  <a:close/>
                </a:path>
                <a:path w="2924175" h="9525">
                  <a:moveTo>
                    <a:pt x="2124075" y="0"/>
                  </a:moveTo>
                  <a:lnTo>
                    <a:pt x="2114550" y="0"/>
                  </a:lnTo>
                  <a:lnTo>
                    <a:pt x="2114550" y="9512"/>
                  </a:lnTo>
                  <a:lnTo>
                    <a:pt x="2124075" y="9512"/>
                  </a:lnTo>
                  <a:lnTo>
                    <a:pt x="2124075" y="0"/>
                  </a:lnTo>
                  <a:close/>
                </a:path>
                <a:path w="2924175" h="9525">
                  <a:moveTo>
                    <a:pt x="2181225" y="0"/>
                  </a:moveTo>
                  <a:lnTo>
                    <a:pt x="2171700" y="0"/>
                  </a:lnTo>
                  <a:lnTo>
                    <a:pt x="2171700" y="9512"/>
                  </a:lnTo>
                  <a:lnTo>
                    <a:pt x="2181225" y="9512"/>
                  </a:lnTo>
                  <a:lnTo>
                    <a:pt x="2181225" y="0"/>
                  </a:lnTo>
                  <a:close/>
                </a:path>
                <a:path w="2924175" h="9525">
                  <a:moveTo>
                    <a:pt x="2238375" y="0"/>
                  </a:moveTo>
                  <a:lnTo>
                    <a:pt x="2228850" y="0"/>
                  </a:lnTo>
                  <a:lnTo>
                    <a:pt x="2228850" y="9512"/>
                  </a:lnTo>
                  <a:lnTo>
                    <a:pt x="2238375" y="9512"/>
                  </a:lnTo>
                  <a:lnTo>
                    <a:pt x="2238375" y="0"/>
                  </a:lnTo>
                  <a:close/>
                </a:path>
                <a:path w="2924175" h="9525">
                  <a:moveTo>
                    <a:pt x="2295525" y="0"/>
                  </a:moveTo>
                  <a:lnTo>
                    <a:pt x="2286000" y="0"/>
                  </a:lnTo>
                  <a:lnTo>
                    <a:pt x="2286000" y="9512"/>
                  </a:lnTo>
                  <a:lnTo>
                    <a:pt x="2295525" y="9512"/>
                  </a:lnTo>
                  <a:lnTo>
                    <a:pt x="2295525" y="0"/>
                  </a:lnTo>
                  <a:close/>
                </a:path>
                <a:path w="2924175" h="9525">
                  <a:moveTo>
                    <a:pt x="2352675" y="0"/>
                  </a:moveTo>
                  <a:lnTo>
                    <a:pt x="2343150" y="0"/>
                  </a:lnTo>
                  <a:lnTo>
                    <a:pt x="2343150" y="9512"/>
                  </a:lnTo>
                  <a:lnTo>
                    <a:pt x="2352675" y="9512"/>
                  </a:lnTo>
                  <a:lnTo>
                    <a:pt x="2352675" y="0"/>
                  </a:lnTo>
                  <a:close/>
                </a:path>
                <a:path w="2924175" h="9525">
                  <a:moveTo>
                    <a:pt x="2409825" y="0"/>
                  </a:moveTo>
                  <a:lnTo>
                    <a:pt x="2400300" y="0"/>
                  </a:lnTo>
                  <a:lnTo>
                    <a:pt x="2400300" y="9512"/>
                  </a:lnTo>
                  <a:lnTo>
                    <a:pt x="2409825" y="9512"/>
                  </a:lnTo>
                  <a:lnTo>
                    <a:pt x="2409825" y="0"/>
                  </a:lnTo>
                  <a:close/>
                </a:path>
                <a:path w="2924175" h="9525">
                  <a:moveTo>
                    <a:pt x="2466975" y="0"/>
                  </a:moveTo>
                  <a:lnTo>
                    <a:pt x="2457450" y="0"/>
                  </a:lnTo>
                  <a:lnTo>
                    <a:pt x="2457450" y="9512"/>
                  </a:lnTo>
                  <a:lnTo>
                    <a:pt x="2466975" y="9512"/>
                  </a:lnTo>
                  <a:lnTo>
                    <a:pt x="2466975" y="0"/>
                  </a:lnTo>
                  <a:close/>
                </a:path>
                <a:path w="2924175" h="9525">
                  <a:moveTo>
                    <a:pt x="2524125" y="0"/>
                  </a:moveTo>
                  <a:lnTo>
                    <a:pt x="2514600" y="0"/>
                  </a:lnTo>
                  <a:lnTo>
                    <a:pt x="2514600" y="9512"/>
                  </a:lnTo>
                  <a:lnTo>
                    <a:pt x="2524125" y="9512"/>
                  </a:lnTo>
                  <a:lnTo>
                    <a:pt x="2524125" y="0"/>
                  </a:lnTo>
                  <a:close/>
                </a:path>
                <a:path w="2924175" h="9525">
                  <a:moveTo>
                    <a:pt x="2581275" y="0"/>
                  </a:moveTo>
                  <a:lnTo>
                    <a:pt x="2571750" y="0"/>
                  </a:lnTo>
                  <a:lnTo>
                    <a:pt x="2571750" y="9512"/>
                  </a:lnTo>
                  <a:lnTo>
                    <a:pt x="2581275" y="9512"/>
                  </a:lnTo>
                  <a:lnTo>
                    <a:pt x="2581275" y="0"/>
                  </a:lnTo>
                  <a:close/>
                </a:path>
                <a:path w="2924175" h="9525">
                  <a:moveTo>
                    <a:pt x="2638425" y="0"/>
                  </a:moveTo>
                  <a:lnTo>
                    <a:pt x="2628900" y="0"/>
                  </a:lnTo>
                  <a:lnTo>
                    <a:pt x="2628900" y="9512"/>
                  </a:lnTo>
                  <a:lnTo>
                    <a:pt x="2638425" y="9512"/>
                  </a:lnTo>
                  <a:lnTo>
                    <a:pt x="2638425" y="0"/>
                  </a:lnTo>
                  <a:close/>
                </a:path>
                <a:path w="2924175" h="9525">
                  <a:moveTo>
                    <a:pt x="2695575" y="0"/>
                  </a:moveTo>
                  <a:lnTo>
                    <a:pt x="2686050" y="0"/>
                  </a:lnTo>
                  <a:lnTo>
                    <a:pt x="2686050" y="9512"/>
                  </a:lnTo>
                  <a:lnTo>
                    <a:pt x="2695575" y="9512"/>
                  </a:lnTo>
                  <a:lnTo>
                    <a:pt x="2695575" y="0"/>
                  </a:lnTo>
                  <a:close/>
                </a:path>
                <a:path w="2924175" h="9525">
                  <a:moveTo>
                    <a:pt x="2752725" y="0"/>
                  </a:moveTo>
                  <a:lnTo>
                    <a:pt x="2743200" y="0"/>
                  </a:lnTo>
                  <a:lnTo>
                    <a:pt x="2743200" y="9512"/>
                  </a:lnTo>
                  <a:lnTo>
                    <a:pt x="2752725" y="9512"/>
                  </a:lnTo>
                  <a:lnTo>
                    <a:pt x="2752725" y="0"/>
                  </a:lnTo>
                  <a:close/>
                </a:path>
                <a:path w="2924175" h="9525">
                  <a:moveTo>
                    <a:pt x="2809875" y="0"/>
                  </a:moveTo>
                  <a:lnTo>
                    <a:pt x="2800350" y="0"/>
                  </a:lnTo>
                  <a:lnTo>
                    <a:pt x="2800350" y="9512"/>
                  </a:lnTo>
                  <a:lnTo>
                    <a:pt x="2809875" y="9512"/>
                  </a:lnTo>
                  <a:lnTo>
                    <a:pt x="2809875" y="0"/>
                  </a:lnTo>
                  <a:close/>
                </a:path>
                <a:path w="2924175" h="9525">
                  <a:moveTo>
                    <a:pt x="2867025" y="0"/>
                  </a:moveTo>
                  <a:lnTo>
                    <a:pt x="2857500" y="0"/>
                  </a:lnTo>
                  <a:lnTo>
                    <a:pt x="2857500" y="9512"/>
                  </a:lnTo>
                  <a:lnTo>
                    <a:pt x="2867025" y="9512"/>
                  </a:lnTo>
                  <a:lnTo>
                    <a:pt x="2867025" y="0"/>
                  </a:lnTo>
                  <a:close/>
                </a:path>
                <a:path w="2924175" h="9525">
                  <a:moveTo>
                    <a:pt x="2924175" y="0"/>
                  </a:moveTo>
                  <a:lnTo>
                    <a:pt x="2914650" y="0"/>
                  </a:lnTo>
                  <a:lnTo>
                    <a:pt x="2914650" y="9512"/>
                  </a:lnTo>
                  <a:lnTo>
                    <a:pt x="2924175" y="9512"/>
                  </a:lnTo>
                  <a:lnTo>
                    <a:pt x="2924175" y="0"/>
                  </a:lnTo>
                  <a:close/>
                </a:path>
              </a:pathLst>
            </a:custGeom>
            <a:solidFill>
              <a:srgbClr val="C7C6C3"/>
            </a:solidFill>
          </p:spPr>
          <p:txBody>
            <a:bodyPr wrap="square" lIns="0" tIns="0" rIns="0" bIns="0" rtlCol="0"/>
            <a:lstStyle/>
            <a:p>
              <a:endParaRPr/>
            </a:p>
          </p:txBody>
        </p:sp>
      </p:grpSp>
      <p:sp>
        <p:nvSpPr>
          <p:cNvPr id="70" name="object 70"/>
          <p:cNvSpPr txBox="1"/>
          <p:nvPr/>
        </p:nvSpPr>
        <p:spPr>
          <a:xfrm>
            <a:off x="9090514" y="3087265"/>
            <a:ext cx="255270" cy="162560"/>
          </a:xfrm>
          <a:prstGeom prst="rect">
            <a:avLst/>
          </a:prstGeom>
        </p:spPr>
        <p:txBody>
          <a:bodyPr vert="horz" wrap="square" lIns="0" tIns="12065" rIns="0" bIns="0" rtlCol="0">
            <a:spAutoFit/>
          </a:bodyPr>
          <a:lstStyle/>
          <a:p>
            <a:pPr marL="12700">
              <a:lnSpc>
                <a:spcPct val="100000"/>
              </a:lnSpc>
              <a:spcBef>
                <a:spcPts val="95"/>
              </a:spcBef>
            </a:pPr>
            <a:r>
              <a:rPr sz="900" b="1" spc="-25" dirty="0">
                <a:solidFill>
                  <a:srgbClr val="605D5C"/>
                </a:solidFill>
                <a:latin typeface="Segoe UI Semibold"/>
                <a:cs typeface="Segoe UI Semibold"/>
              </a:rPr>
              <a:t>0K%</a:t>
            </a:r>
            <a:endParaRPr sz="900">
              <a:latin typeface="Segoe UI Semibold"/>
              <a:cs typeface="Segoe UI Semibold"/>
            </a:endParaRPr>
          </a:p>
        </p:txBody>
      </p:sp>
      <p:sp>
        <p:nvSpPr>
          <p:cNvPr id="71" name="object 71"/>
          <p:cNvSpPr/>
          <p:nvPr/>
        </p:nvSpPr>
        <p:spPr>
          <a:xfrm>
            <a:off x="9427845" y="2268715"/>
            <a:ext cx="2924175" cy="9525"/>
          </a:xfrm>
          <a:custGeom>
            <a:avLst/>
            <a:gdLst/>
            <a:ahLst/>
            <a:cxnLst/>
            <a:rect l="l" t="t" r="r" b="b"/>
            <a:pathLst>
              <a:path w="2924175" h="9525">
                <a:moveTo>
                  <a:pt x="9525" y="0"/>
                </a:moveTo>
                <a:lnTo>
                  <a:pt x="0" y="0"/>
                </a:lnTo>
                <a:lnTo>
                  <a:pt x="0" y="9499"/>
                </a:lnTo>
                <a:lnTo>
                  <a:pt x="9525" y="9499"/>
                </a:lnTo>
                <a:lnTo>
                  <a:pt x="9525" y="0"/>
                </a:lnTo>
                <a:close/>
              </a:path>
              <a:path w="2924175" h="9525">
                <a:moveTo>
                  <a:pt x="66675" y="0"/>
                </a:moveTo>
                <a:lnTo>
                  <a:pt x="57150" y="0"/>
                </a:lnTo>
                <a:lnTo>
                  <a:pt x="57150" y="9499"/>
                </a:lnTo>
                <a:lnTo>
                  <a:pt x="66675" y="9499"/>
                </a:lnTo>
                <a:lnTo>
                  <a:pt x="66675" y="0"/>
                </a:lnTo>
                <a:close/>
              </a:path>
              <a:path w="2924175" h="9525">
                <a:moveTo>
                  <a:pt x="123825" y="0"/>
                </a:moveTo>
                <a:lnTo>
                  <a:pt x="114300" y="0"/>
                </a:lnTo>
                <a:lnTo>
                  <a:pt x="114300" y="9499"/>
                </a:lnTo>
                <a:lnTo>
                  <a:pt x="123825" y="9499"/>
                </a:lnTo>
                <a:lnTo>
                  <a:pt x="123825" y="0"/>
                </a:lnTo>
                <a:close/>
              </a:path>
              <a:path w="2924175" h="9525">
                <a:moveTo>
                  <a:pt x="180975" y="0"/>
                </a:moveTo>
                <a:lnTo>
                  <a:pt x="171450" y="0"/>
                </a:lnTo>
                <a:lnTo>
                  <a:pt x="171450" y="9499"/>
                </a:lnTo>
                <a:lnTo>
                  <a:pt x="180975" y="9499"/>
                </a:lnTo>
                <a:lnTo>
                  <a:pt x="180975" y="0"/>
                </a:lnTo>
                <a:close/>
              </a:path>
              <a:path w="2924175" h="9525">
                <a:moveTo>
                  <a:pt x="238125" y="0"/>
                </a:moveTo>
                <a:lnTo>
                  <a:pt x="228600" y="0"/>
                </a:lnTo>
                <a:lnTo>
                  <a:pt x="228600" y="9499"/>
                </a:lnTo>
                <a:lnTo>
                  <a:pt x="238125" y="9499"/>
                </a:lnTo>
                <a:lnTo>
                  <a:pt x="238125" y="0"/>
                </a:lnTo>
                <a:close/>
              </a:path>
              <a:path w="2924175" h="9525">
                <a:moveTo>
                  <a:pt x="295275" y="0"/>
                </a:moveTo>
                <a:lnTo>
                  <a:pt x="285750" y="0"/>
                </a:lnTo>
                <a:lnTo>
                  <a:pt x="285750" y="9499"/>
                </a:lnTo>
                <a:lnTo>
                  <a:pt x="295275" y="9499"/>
                </a:lnTo>
                <a:lnTo>
                  <a:pt x="295275" y="0"/>
                </a:lnTo>
                <a:close/>
              </a:path>
              <a:path w="2924175" h="9525">
                <a:moveTo>
                  <a:pt x="352425" y="0"/>
                </a:moveTo>
                <a:lnTo>
                  <a:pt x="342900" y="0"/>
                </a:lnTo>
                <a:lnTo>
                  <a:pt x="342900" y="9499"/>
                </a:lnTo>
                <a:lnTo>
                  <a:pt x="352425" y="9499"/>
                </a:lnTo>
                <a:lnTo>
                  <a:pt x="352425" y="0"/>
                </a:lnTo>
                <a:close/>
              </a:path>
              <a:path w="2924175" h="9525">
                <a:moveTo>
                  <a:pt x="409575" y="0"/>
                </a:moveTo>
                <a:lnTo>
                  <a:pt x="400050" y="0"/>
                </a:lnTo>
                <a:lnTo>
                  <a:pt x="400050" y="9499"/>
                </a:lnTo>
                <a:lnTo>
                  <a:pt x="409575" y="9499"/>
                </a:lnTo>
                <a:lnTo>
                  <a:pt x="409575" y="0"/>
                </a:lnTo>
                <a:close/>
              </a:path>
              <a:path w="2924175" h="9525">
                <a:moveTo>
                  <a:pt x="466725" y="0"/>
                </a:moveTo>
                <a:lnTo>
                  <a:pt x="457200" y="0"/>
                </a:lnTo>
                <a:lnTo>
                  <a:pt x="457200" y="9499"/>
                </a:lnTo>
                <a:lnTo>
                  <a:pt x="466725" y="9499"/>
                </a:lnTo>
                <a:lnTo>
                  <a:pt x="466725" y="0"/>
                </a:lnTo>
                <a:close/>
              </a:path>
              <a:path w="2924175" h="9525">
                <a:moveTo>
                  <a:pt x="523875" y="0"/>
                </a:moveTo>
                <a:lnTo>
                  <a:pt x="514350" y="0"/>
                </a:lnTo>
                <a:lnTo>
                  <a:pt x="514350" y="9499"/>
                </a:lnTo>
                <a:lnTo>
                  <a:pt x="523875" y="9499"/>
                </a:lnTo>
                <a:lnTo>
                  <a:pt x="523875" y="0"/>
                </a:lnTo>
                <a:close/>
              </a:path>
              <a:path w="2924175" h="9525">
                <a:moveTo>
                  <a:pt x="581025" y="0"/>
                </a:moveTo>
                <a:lnTo>
                  <a:pt x="571500" y="0"/>
                </a:lnTo>
                <a:lnTo>
                  <a:pt x="571500" y="9499"/>
                </a:lnTo>
                <a:lnTo>
                  <a:pt x="581025" y="9499"/>
                </a:lnTo>
                <a:lnTo>
                  <a:pt x="581025" y="0"/>
                </a:lnTo>
                <a:close/>
              </a:path>
              <a:path w="2924175" h="9525">
                <a:moveTo>
                  <a:pt x="638175" y="0"/>
                </a:moveTo>
                <a:lnTo>
                  <a:pt x="628650" y="0"/>
                </a:lnTo>
                <a:lnTo>
                  <a:pt x="628650" y="9499"/>
                </a:lnTo>
                <a:lnTo>
                  <a:pt x="638175" y="9499"/>
                </a:lnTo>
                <a:lnTo>
                  <a:pt x="638175" y="0"/>
                </a:lnTo>
                <a:close/>
              </a:path>
              <a:path w="2924175" h="9525">
                <a:moveTo>
                  <a:pt x="695325" y="0"/>
                </a:moveTo>
                <a:lnTo>
                  <a:pt x="685800" y="0"/>
                </a:lnTo>
                <a:lnTo>
                  <a:pt x="685800" y="9499"/>
                </a:lnTo>
                <a:lnTo>
                  <a:pt x="695325" y="9499"/>
                </a:lnTo>
                <a:lnTo>
                  <a:pt x="695325" y="0"/>
                </a:lnTo>
                <a:close/>
              </a:path>
              <a:path w="2924175" h="9525">
                <a:moveTo>
                  <a:pt x="752475" y="0"/>
                </a:moveTo>
                <a:lnTo>
                  <a:pt x="742950" y="0"/>
                </a:lnTo>
                <a:lnTo>
                  <a:pt x="742950" y="9499"/>
                </a:lnTo>
                <a:lnTo>
                  <a:pt x="752475" y="9499"/>
                </a:lnTo>
                <a:lnTo>
                  <a:pt x="752475" y="0"/>
                </a:lnTo>
                <a:close/>
              </a:path>
              <a:path w="2924175" h="9525">
                <a:moveTo>
                  <a:pt x="809625" y="0"/>
                </a:moveTo>
                <a:lnTo>
                  <a:pt x="800100" y="0"/>
                </a:lnTo>
                <a:lnTo>
                  <a:pt x="800100" y="9499"/>
                </a:lnTo>
                <a:lnTo>
                  <a:pt x="809625" y="9499"/>
                </a:lnTo>
                <a:lnTo>
                  <a:pt x="809625" y="0"/>
                </a:lnTo>
                <a:close/>
              </a:path>
              <a:path w="2924175" h="9525">
                <a:moveTo>
                  <a:pt x="866775" y="0"/>
                </a:moveTo>
                <a:lnTo>
                  <a:pt x="857250" y="0"/>
                </a:lnTo>
                <a:lnTo>
                  <a:pt x="857250" y="9499"/>
                </a:lnTo>
                <a:lnTo>
                  <a:pt x="866775" y="9499"/>
                </a:lnTo>
                <a:lnTo>
                  <a:pt x="866775" y="0"/>
                </a:lnTo>
                <a:close/>
              </a:path>
              <a:path w="2924175" h="9525">
                <a:moveTo>
                  <a:pt x="923925" y="0"/>
                </a:moveTo>
                <a:lnTo>
                  <a:pt x="914400" y="0"/>
                </a:lnTo>
                <a:lnTo>
                  <a:pt x="914400" y="9499"/>
                </a:lnTo>
                <a:lnTo>
                  <a:pt x="923925" y="9499"/>
                </a:lnTo>
                <a:lnTo>
                  <a:pt x="923925" y="0"/>
                </a:lnTo>
                <a:close/>
              </a:path>
              <a:path w="2924175" h="9525">
                <a:moveTo>
                  <a:pt x="981075" y="0"/>
                </a:moveTo>
                <a:lnTo>
                  <a:pt x="971550" y="0"/>
                </a:lnTo>
                <a:lnTo>
                  <a:pt x="971550" y="9499"/>
                </a:lnTo>
                <a:lnTo>
                  <a:pt x="981075" y="9499"/>
                </a:lnTo>
                <a:lnTo>
                  <a:pt x="981075" y="0"/>
                </a:lnTo>
                <a:close/>
              </a:path>
              <a:path w="2924175" h="9525">
                <a:moveTo>
                  <a:pt x="1038225" y="0"/>
                </a:moveTo>
                <a:lnTo>
                  <a:pt x="1028700" y="0"/>
                </a:lnTo>
                <a:lnTo>
                  <a:pt x="1028700" y="9499"/>
                </a:lnTo>
                <a:lnTo>
                  <a:pt x="1038225" y="9499"/>
                </a:lnTo>
                <a:lnTo>
                  <a:pt x="1038225" y="0"/>
                </a:lnTo>
                <a:close/>
              </a:path>
              <a:path w="2924175" h="9525">
                <a:moveTo>
                  <a:pt x="1095375" y="0"/>
                </a:moveTo>
                <a:lnTo>
                  <a:pt x="1085850" y="0"/>
                </a:lnTo>
                <a:lnTo>
                  <a:pt x="1085850" y="9499"/>
                </a:lnTo>
                <a:lnTo>
                  <a:pt x="1095375" y="9499"/>
                </a:lnTo>
                <a:lnTo>
                  <a:pt x="1095375" y="0"/>
                </a:lnTo>
                <a:close/>
              </a:path>
              <a:path w="2924175" h="9525">
                <a:moveTo>
                  <a:pt x="1145324" y="0"/>
                </a:moveTo>
                <a:lnTo>
                  <a:pt x="1143000" y="0"/>
                </a:lnTo>
                <a:lnTo>
                  <a:pt x="1143000" y="9499"/>
                </a:lnTo>
                <a:lnTo>
                  <a:pt x="1145324" y="9499"/>
                </a:lnTo>
                <a:lnTo>
                  <a:pt x="1145324" y="0"/>
                </a:lnTo>
                <a:close/>
              </a:path>
              <a:path w="2924175" h="9525">
                <a:moveTo>
                  <a:pt x="1781175" y="0"/>
                </a:moveTo>
                <a:lnTo>
                  <a:pt x="1771650" y="0"/>
                </a:lnTo>
                <a:lnTo>
                  <a:pt x="1771650" y="9499"/>
                </a:lnTo>
                <a:lnTo>
                  <a:pt x="1781175" y="9499"/>
                </a:lnTo>
                <a:lnTo>
                  <a:pt x="1781175" y="0"/>
                </a:lnTo>
                <a:close/>
              </a:path>
              <a:path w="2924175" h="9525">
                <a:moveTo>
                  <a:pt x="1838325" y="0"/>
                </a:moveTo>
                <a:lnTo>
                  <a:pt x="1828800" y="0"/>
                </a:lnTo>
                <a:lnTo>
                  <a:pt x="1828800" y="9499"/>
                </a:lnTo>
                <a:lnTo>
                  <a:pt x="1838325" y="9499"/>
                </a:lnTo>
                <a:lnTo>
                  <a:pt x="1838325" y="0"/>
                </a:lnTo>
                <a:close/>
              </a:path>
              <a:path w="2924175" h="9525">
                <a:moveTo>
                  <a:pt x="1895475" y="0"/>
                </a:moveTo>
                <a:lnTo>
                  <a:pt x="1885950" y="0"/>
                </a:lnTo>
                <a:lnTo>
                  <a:pt x="1885950" y="9499"/>
                </a:lnTo>
                <a:lnTo>
                  <a:pt x="1895475" y="9499"/>
                </a:lnTo>
                <a:lnTo>
                  <a:pt x="1895475" y="0"/>
                </a:lnTo>
                <a:close/>
              </a:path>
              <a:path w="2924175" h="9525">
                <a:moveTo>
                  <a:pt x="1952625" y="0"/>
                </a:moveTo>
                <a:lnTo>
                  <a:pt x="1943100" y="0"/>
                </a:lnTo>
                <a:lnTo>
                  <a:pt x="1943100" y="9499"/>
                </a:lnTo>
                <a:lnTo>
                  <a:pt x="1952625" y="9499"/>
                </a:lnTo>
                <a:lnTo>
                  <a:pt x="1952625" y="0"/>
                </a:lnTo>
                <a:close/>
              </a:path>
              <a:path w="2924175" h="9525">
                <a:moveTo>
                  <a:pt x="2009775" y="0"/>
                </a:moveTo>
                <a:lnTo>
                  <a:pt x="2000250" y="0"/>
                </a:lnTo>
                <a:lnTo>
                  <a:pt x="2000250" y="9499"/>
                </a:lnTo>
                <a:lnTo>
                  <a:pt x="2009775" y="9499"/>
                </a:lnTo>
                <a:lnTo>
                  <a:pt x="2009775" y="0"/>
                </a:lnTo>
                <a:close/>
              </a:path>
              <a:path w="2924175" h="9525">
                <a:moveTo>
                  <a:pt x="2066925" y="0"/>
                </a:moveTo>
                <a:lnTo>
                  <a:pt x="2057400" y="0"/>
                </a:lnTo>
                <a:lnTo>
                  <a:pt x="2057400" y="9499"/>
                </a:lnTo>
                <a:lnTo>
                  <a:pt x="2066925" y="9499"/>
                </a:lnTo>
                <a:lnTo>
                  <a:pt x="2066925" y="0"/>
                </a:lnTo>
                <a:close/>
              </a:path>
              <a:path w="2924175" h="9525">
                <a:moveTo>
                  <a:pt x="2124075" y="0"/>
                </a:moveTo>
                <a:lnTo>
                  <a:pt x="2114550" y="0"/>
                </a:lnTo>
                <a:lnTo>
                  <a:pt x="2114550" y="9499"/>
                </a:lnTo>
                <a:lnTo>
                  <a:pt x="2124075" y="9499"/>
                </a:lnTo>
                <a:lnTo>
                  <a:pt x="2124075" y="0"/>
                </a:lnTo>
                <a:close/>
              </a:path>
              <a:path w="2924175" h="9525">
                <a:moveTo>
                  <a:pt x="2181225" y="0"/>
                </a:moveTo>
                <a:lnTo>
                  <a:pt x="2171700" y="0"/>
                </a:lnTo>
                <a:lnTo>
                  <a:pt x="2171700" y="9499"/>
                </a:lnTo>
                <a:lnTo>
                  <a:pt x="2181225" y="9499"/>
                </a:lnTo>
                <a:lnTo>
                  <a:pt x="2181225" y="0"/>
                </a:lnTo>
                <a:close/>
              </a:path>
              <a:path w="2924175" h="9525">
                <a:moveTo>
                  <a:pt x="2238375" y="0"/>
                </a:moveTo>
                <a:lnTo>
                  <a:pt x="2228850" y="0"/>
                </a:lnTo>
                <a:lnTo>
                  <a:pt x="2228850" y="9499"/>
                </a:lnTo>
                <a:lnTo>
                  <a:pt x="2238375" y="9499"/>
                </a:lnTo>
                <a:lnTo>
                  <a:pt x="2238375" y="0"/>
                </a:lnTo>
                <a:close/>
              </a:path>
              <a:path w="2924175" h="9525">
                <a:moveTo>
                  <a:pt x="2295525" y="0"/>
                </a:moveTo>
                <a:lnTo>
                  <a:pt x="2286000" y="0"/>
                </a:lnTo>
                <a:lnTo>
                  <a:pt x="2286000" y="9499"/>
                </a:lnTo>
                <a:lnTo>
                  <a:pt x="2295525" y="9499"/>
                </a:lnTo>
                <a:lnTo>
                  <a:pt x="2295525" y="0"/>
                </a:lnTo>
                <a:close/>
              </a:path>
              <a:path w="2924175" h="9525">
                <a:moveTo>
                  <a:pt x="2352675" y="0"/>
                </a:moveTo>
                <a:lnTo>
                  <a:pt x="2343150" y="0"/>
                </a:lnTo>
                <a:lnTo>
                  <a:pt x="2343150" y="9499"/>
                </a:lnTo>
                <a:lnTo>
                  <a:pt x="2352675" y="9499"/>
                </a:lnTo>
                <a:lnTo>
                  <a:pt x="2352675" y="0"/>
                </a:lnTo>
                <a:close/>
              </a:path>
              <a:path w="2924175" h="9525">
                <a:moveTo>
                  <a:pt x="2409825" y="0"/>
                </a:moveTo>
                <a:lnTo>
                  <a:pt x="2400300" y="0"/>
                </a:lnTo>
                <a:lnTo>
                  <a:pt x="2400300" y="9499"/>
                </a:lnTo>
                <a:lnTo>
                  <a:pt x="2409825" y="9499"/>
                </a:lnTo>
                <a:lnTo>
                  <a:pt x="2409825" y="0"/>
                </a:lnTo>
                <a:close/>
              </a:path>
              <a:path w="2924175" h="9525">
                <a:moveTo>
                  <a:pt x="2466975" y="0"/>
                </a:moveTo>
                <a:lnTo>
                  <a:pt x="2457450" y="0"/>
                </a:lnTo>
                <a:lnTo>
                  <a:pt x="2457450" y="9499"/>
                </a:lnTo>
                <a:lnTo>
                  <a:pt x="2466975" y="9499"/>
                </a:lnTo>
                <a:lnTo>
                  <a:pt x="2466975" y="0"/>
                </a:lnTo>
                <a:close/>
              </a:path>
              <a:path w="2924175" h="9525">
                <a:moveTo>
                  <a:pt x="2524125" y="0"/>
                </a:moveTo>
                <a:lnTo>
                  <a:pt x="2514600" y="0"/>
                </a:lnTo>
                <a:lnTo>
                  <a:pt x="2514600" y="9499"/>
                </a:lnTo>
                <a:lnTo>
                  <a:pt x="2524125" y="9499"/>
                </a:lnTo>
                <a:lnTo>
                  <a:pt x="2524125" y="0"/>
                </a:lnTo>
                <a:close/>
              </a:path>
              <a:path w="2924175" h="9525">
                <a:moveTo>
                  <a:pt x="2581275" y="0"/>
                </a:moveTo>
                <a:lnTo>
                  <a:pt x="2571750" y="0"/>
                </a:lnTo>
                <a:lnTo>
                  <a:pt x="2571750" y="9499"/>
                </a:lnTo>
                <a:lnTo>
                  <a:pt x="2581275" y="9499"/>
                </a:lnTo>
                <a:lnTo>
                  <a:pt x="2581275" y="0"/>
                </a:lnTo>
                <a:close/>
              </a:path>
              <a:path w="2924175" h="9525">
                <a:moveTo>
                  <a:pt x="2638425" y="0"/>
                </a:moveTo>
                <a:lnTo>
                  <a:pt x="2628900" y="0"/>
                </a:lnTo>
                <a:lnTo>
                  <a:pt x="2628900" y="9499"/>
                </a:lnTo>
                <a:lnTo>
                  <a:pt x="2638425" y="9499"/>
                </a:lnTo>
                <a:lnTo>
                  <a:pt x="2638425" y="0"/>
                </a:lnTo>
                <a:close/>
              </a:path>
              <a:path w="2924175" h="9525">
                <a:moveTo>
                  <a:pt x="2695575" y="0"/>
                </a:moveTo>
                <a:lnTo>
                  <a:pt x="2686050" y="0"/>
                </a:lnTo>
                <a:lnTo>
                  <a:pt x="2686050" y="9499"/>
                </a:lnTo>
                <a:lnTo>
                  <a:pt x="2695575" y="9499"/>
                </a:lnTo>
                <a:lnTo>
                  <a:pt x="2695575" y="0"/>
                </a:lnTo>
                <a:close/>
              </a:path>
              <a:path w="2924175" h="9525">
                <a:moveTo>
                  <a:pt x="2752725" y="0"/>
                </a:moveTo>
                <a:lnTo>
                  <a:pt x="2743200" y="0"/>
                </a:lnTo>
                <a:lnTo>
                  <a:pt x="2743200" y="9499"/>
                </a:lnTo>
                <a:lnTo>
                  <a:pt x="2752725" y="9499"/>
                </a:lnTo>
                <a:lnTo>
                  <a:pt x="2752725" y="0"/>
                </a:lnTo>
                <a:close/>
              </a:path>
              <a:path w="2924175" h="9525">
                <a:moveTo>
                  <a:pt x="2809875" y="0"/>
                </a:moveTo>
                <a:lnTo>
                  <a:pt x="2800350" y="0"/>
                </a:lnTo>
                <a:lnTo>
                  <a:pt x="2800350" y="9499"/>
                </a:lnTo>
                <a:lnTo>
                  <a:pt x="2809875" y="9499"/>
                </a:lnTo>
                <a:lnTo>
                  <a:pt x="2809875" y="0"/>
                </a:lnTo>
                <a:close/>
              </a:path>
              <a:path w="2924175" h="9525">
                <a:moveTo>
                  <a:pt x="2867025" y="0"/>
                </a:moveTo>
                <a:lnTo>
                  <a:pt x="2857500" y="0"/>
                </a:lnTo>
                <a:lnTo>
                  <a:pt x="2857500" y="9499"/>
                </a:lnTo>
                <a:lnTo>
                  <a:pt x="2867025" y="9499"/>
                </a:lnTo>
                <a:lnTo>
                  <a:pt x="2867025" y="0"/>
                </a:lnTo>
                <a:close/>
              </a:path>
              <a:path w="2924175" h="9525">
                <a:moveTo>
                  <a:pt x="2924175" y="0"/>
                </a:moveTo>
                <a:lnTo>
                  <a:pt x="2914650" y="0"/>
                </a:lnTo>
                <a:lnTo>
                  <a:pt x="2914650" y="9499"/>
                </a:lnTo>
                <a:lnTo>
                  <a:pt x="2924175" y="9499"/>
                </a:lnTo>
                <a:lnTo>
                  <a:pt x="2924175" y="0"/>
                </a:lnTo>
                <a:close/>
              </a:path>
            </a:pathLst>
          </a:custGeom>
          <a:solidFill>
            <a:srgbClr val="C7C6C3"/>
          </a:solidFill>
        </p:spPr>
        <p:txBody>
          <a:bodyPr wrap="square" lIns="0" tIns="0" rIns="0" bIns="0" rtlCol="0"/>
          <a:lstStyle/>
          <a:p>
            <a:endParaRPr/>
          </a:p>
        </p:txBody>
      </p:sp>
      <p:sp>
        <p:nvSpPr>
          <p:cNvPr id="72" name="object 72"/>
          <p:cNvSpPr txBox="1"/>
          <p:nvPr/>
        </p:nvSpPr>
        <p:spPr>
          <a:xfrm>
            <a:off x="8981125" y="2183273"/>
            <a:ext cx="364490" cy="162560"/>
          </a:xfrm>
          <a:prstGeom prst="rect">
            <a:avLst/>
          </a:prstGeom>
        </p:spPr>
        <p:txBody>
          <a:bodyPr vert="horz" wrap="square" lIns="0" tIns="12065" rIns="0" bIns="0" rtlCol="0">
            <a:spAutoFit/>
          </a:bodyPr>
          <a:lstStyle/>
          <a:p>
            <a:pPr marL="12700">
              <a:lnSpc>
                <a:spcPct val="100000"/>
              </a:lnSpc>
              <a:spcBef>
                <a:spcPts val="95"/>
              </a:spcBef>
            </a:pPr>
            <a:r>
              <a:rPr sz="900" b="1" spc="-10" dirty="0">
                <a:solidFill>
                  <a:srgbClr val="605D5C"/>
                </a:solidFill>
                <a:latin typeface="Segoe UI Semibold"/>
                <a:cs typeface="Segoe UI Semibold"/>
              </a:rPr>
              <a:t>100K%</a:t>
            </a:r>
            <a:endParaRPr sz="900">
              <a:latin typeface="Segoe UI Semibold"/>
              <a:cs typeface="Segoe UI Semibold"/>
            </a:endParaRPr>
          </a:p>
        </p:txBody>
      </p:sp>
      <p:sp>
        <p:nvSpPr>
          <p:cNvPr id="73" name="object 73"/>
          <p:cNvSpPr txBox="1"/>
          <p:nvPr/>
        </p:nvSpPr>
        <p:spPr>
          <a:xfrm>
            <a:off x="8650662" y="1816597"/>
            <a:ext cx="177800" cy="1356360"/>
          </a:xfrm>
          <a:prstGeom prst="rect">
            <a:avLst/>
          </a:prstGeom>
        </p:spPr>
        <p:txBody>
          <a:bodyPr vert="vert270" wrap="square" lIns="0" tIns="0" rIns="0" bIns="0" rtlCol="0">
            <a:spAutoFit/>
          </a:bodyPr>
          <a:lstStyle/>
          <a:p>
            <a:pPr marL="12700">
              <a:lnSpc>
                <a:spcPts val="1275"/>
              </a:lnSpc>
            </a:pPr>
            <a:r>
              <a:rPr sz="1200" spc="135" dirty="0">
                <a:latin typeface="Trebuchet MS"/>
                <a:cs typeface="Trebuchet MS"/>
              </a:rPr>
              <a:t>%</a:t>
            </a:r>
            <a:r>
              <a:rPr sz="1200" spc="-65" dirty="0">
                <a:latin typeface="Trebuchet MS"/>
                <a:cs typeface="Trebuchet MS"/>
              </a:rPr>
              <a:t> </a:t>
            </a:r>
            <a:r>
              <a:rPr sz="1200" spc="-80" dirty="0">
                <a:latin typeface="Trebuchet MS"/>
                <a:cs typeface="Trebuchet MS"/>
              </a:rPr>
              <a:t>Attrition</a:t>
            </a:r>
            <a:r>
              <a:rPr sz="1200" spc="-60" dirty="0">
                <a:latin typeface="Trebuchet MS"/>
                <a:cs typeface="Trebuchet MS"/>
              </a:rPr>
              <a:t> </a:t>
            </a:r>
            <a:r>
              <a:rPr sz="1200" spc="-75" dirty="0">
                <a:latin typeface="Trebuchet MS"/>
                <a:cs typeface="Trebuchet MS"/>
              </a:rPr>
              <a:t>Rate</a:t>
            </a:r>
            <a:r>
              <a:rPr sz="1200" spc="-65" dirty="0">
                <a:latin typeface="Trebuchet MS"/>
                <a:cs typeface="Trebuchet MS"/>
              </a:rPr>
              <a:t> </a:t>
            </a:r>
            <a:r>
              <a:rPr sz="1200" spc="-75" dirty="0">
                <a:latin typeface="Trebuchet MS"/>
                <a:cs typeface="Trebuchet MS"/>
              </a:rPr>
              <a:t>and</a:t>
            </a:r>
            <a:r>
              <a:rPr sz="1200" spc="-60" dirty="0">
                <a:latin typeface="Trebuchet MS"/>
                <a:cs typeface="Trebuchet MS"/>
              </a:rPr>
              <a:t> </a:t>
            </a:r>
            <a:r>
              <a:rPr sz="1200" spc="-165" dirty="0">
                <a:latin typeface="Trebuchet MS"/>
                <a:cs typeface="Trebuchet MS"/>
              </a:rPr>
              <a:t>…</a:t>
            </a:r>
            <a:endParaRPr sz="1200">
              <a:latin typeface="Trebuchet MS"/>
              <a:cs typeface="Trebuchet MS"/>
            </a:endParaRPr>
          </a:p>
        </p:txBody>
      </p:sp>
      <p:sp>
        <p:nvSpPr>
          <p:cNvPr id="74" name="object 74"/>
          <p:cNvSpPr txBox="1"/>
          <p:nvPr/>
        </p:nvSpPr>
        <p:spPr>
          <a:xfrm>
            <a:off x="9837818" y="3256915"/>
            <a:ext cx="1544320" cy="497205"/>
          </a:xfrm>
          <a:prstGeom prst="rect">
            <a:avLst/>
          </a:prstGeom>
        </p:spPr>
        <p:txBody>
          <a:bodyPr vert="horz" wrap="square" lIns="0" tIns="12700" rIns="0" bIns="0" rtlCol="0">
            <a:spAutoFit/>
          </a:bodyPr>
          <a:lstStyle/>
          <a:p>
            <a:pPr marL="26034" marR="159385" indent="-13970">
              <a:lnSpc>
                <a:spcPct val="110800"/>
              </a:lnSpc>
              <a:spcBef>
                <a:spcPts val="100"/>
              </a:spcBef>
              <a:tabLst>
                <a:tab pos="748665" algn="l"/>
              </a:tabLst>
            </a:pPr>
            <a:r>
              <a:rPr sz="900" b="1" spc="-10" dirty="0">
                <a:solidFill>
                  <a:srgbClr val="605D5C"/>
                </a:solidFill>
                <a:latin typeface="Segoe UI Semibold"/>
                <a:cs typeface="Segoe UI Semibold"/>
              </a:rPr>
              <a:t>Frequent</a:t>
            </a:r>
            <a:r>
              <a:rPr sz="900" b="1" dirty="0">
                <a:solidFill>
                  <a:srgbClr val="605D5C"/>
                </a:solidFill>
                <a:latin typeface="Segoe UI Semibold"/>
                <a:cs typeface="Segoe UI Semibold"/>
              </a:rPr>
              <a:t>	Some </a:t>
            </a:r>
            <a:r>
              <a:rPr sz="900" b="1" spc="-25" dirty="0">
                <a:solidFill>
                  <a:srgbClr val="605D5C"/>
                </a:solidFill>
                <a:latin typeface="Segoe UI Semibold"/>
                <a:cs typeface="Segoe UI Semibold"/>
              </a:rPr>
              <a:t>Travel </a:t>
            </a:r>
            <a:r>
              <a:rPr sz="900" b="1" spc="-10" dirty="0">
                <a:solidFill>
                  <a:srgbClr val="605D5C"/>
                </a:solidFill>
                <a:latin typeface="Segoe UI Semibold"/>
                <a:cs typeface="Segoe UI Semibold"/>
              </a:rPr>
              <a:t>Traveller</a:t>
            </a:r>
            <a:endParaRPr sz="900">
              <a:latin typeface="Segoe UI Semibold"/>
              <a:cs typeface="Segoe UI Semibold"/>
            </a:endParaRPr>
          </a:p>
          <a:p>
            <a:pPr marL="593725">
              <a:lnSpc>
                <a:spcPts val="1320"/>
              </a:lnSpc>
            </a:pPr>
            <a:r>
              <a:rPr sz="1200" spc="-35" dirty="0">
                <a:latin typeface="Trebuchet MS"/>
                <a:cs typeface="Trebuchet MS"/>
              </a:rPr>
              <a:t>BusinessTravel</a:t>
            </a:r>
            <a:endParaRPr sz="1200">
              <a:latin typeface="Trebuchet MS"/>
              <a:cs typeface="Trebuchet MS"/>
            </a:endParaRPr>
          </a:p>
        </p:txBody>
      </p:sp>
      <p:sp>
        <p:nvSpPr>
          <p:cNvPr id="75" name="object 75"/>
          <p:cNvSpPr txBox="1"/>
          <p:nvPr/>
        </p:nvSpPr>
        <p:spPr>
          <a:xfrm>
            <a:off x="11460422" y="3272085"/>
            <a:ext cx="516255" cy="162560"/>
          </a:xfrm>
          <a:prstGeom prst="rect">
            <a:avLst/>
          </a:prstGeom>
        </p:spPr>
        <p:txBody>
          <a:bodyPr vert="horz" wrap="square" lIns="0" tIns="12065" rIns="0" bIns="0" rtlCol="0">
            <a:spAutoFit/>
          </a:bodyPr>
          <a:lstStyle/>
          <a:p>
            <a:pPr marL="12700">
              <a:lnSpc>
                <a:spcPct val="100000"/>
              </a:lnSpc>
              <a:spcBef>
                <a:spcPts val="95"/>
              </a:spcBef>
            </a:pPr>
            <a:r>
              <a:rPr sz="900" b="1" dirty="0">
                <a:solidFill>
                  <a:srgbClr val="605D5C"/>
                </a:solidFill>
                <a:latin typeface="Segoe UI Semibold"/>
                <a:cs typeface="Segoe UI Semibold"/>
              </a:rPr>
              <a:t>No </a:t>
            </a:r>
            <a:r>
              <a:rPr sz="900" b="1" spc="-10" dirty="0">
                <a:solidFill>
                  <a:srgbClr val="605D5C"/>
                </a:solidFill>
                <a:latin typeface="Segoe UI Semibold"/>
                <a:cs typeface="Segoe UI Semibold"/>
              </a:rPr>
              <a:t>Travel</a:t>
            </a:r>
            <a:endParaRPr sz="900">
              <a:latin typeface="Segoe UI Semibold"/>
              <a:cs typeface="Segoe UI Semibold"/>
            </a:endParaRPr>
          </a:p>
        </p:txBody>
      </p:sp>
      <p:grpSp>
        <p:nvGrpSpPr>
          <p:cNvPr id="76" name="object 76"/>
          <p:cNvGrpSpPr/>
          <p:nvPr/>
        </p:nvGrpSpPr>
        <p:grpSpPr>
          <a:xfrm>
            <a:off x="8668280" y="1545319"/>
            <a:ext cx="2525068" cy="1627801"/>
            <a:chOff x="8668280" y="1545319"/>
            <a:chExt cx="2525068" cy="1627801"/>
          </a:xfrm>
        </p:grpSpPr>
        <p:sp>
          <p:nvSpPr>
            <p:cNvPr id="77" name="object 77"/>
            <p:cNvSpPr/>
            <p:nvPr/>
          </p:nvSpPr>
          <p:spPr>
            <a:xfrm>
              <a:off x="9755073" y="3172485"/>
              <a:ext cx="1438275" cy="635"/>
            </a:xfrm>
            <a:custGeom>
              <a:avLst/>
              <a:gdLst/>
              <a:ahLst/>
              <a:cxnLst/>
              <a:rect l="l" t="t" r="r" b="b"/>
              <a:pathLst>
                <a:path w="1438275" h="635">
                  <a:moveTo>
                    <a:pt x="620026" y="0"/>
                  </a:moveTo>
                  <a:lnTo>
                    <a:pt x="0" y="0"/>
                  </a:lnTo>
                  <a:lnTo>
                    <a:pt x="0" y="215"/>
                  </a:lnTo>
                  <a:lnTo>
                    <a:pt x="620026" y="215"/>
                  </a:lnTo>
                  <a:lnTo>
                    <a:pt x="620026" y="0"/>
                  </a:lnTo>
                  <a:close/>
                </a:path>
                <a:path w="1438275" h="635">
                  <a:moveTo>
                    <a:pt x="1438122" y="88"/>
                  </a:moveTo>
                  <a:lnTo>
                    <a:pt x="818095" y="88"/>
                  </a:lnTo>
                  <a:lnTo>
                    <a:pt x="818095" y="215"/>
                  </a:lnTo>
                  <a:lnTo>
                    <a:pt x="1438122" y="215"/>
                  </a:lnTo>
                  <a:lnTo>
                    <a:pt x="1438122" y="88"/>
                  </a:lnTo>
                  <a:close/>
                </a:path>
              </a:pathLst>
            </a:custGeom>
            <a:solidFill>
              <a:srgbClr val="FFA200"/>
            </a:solidFill>
          </p:spPr>
          <p:txBody>
            <a:bodyPr wrap="square" lIns="0" tIns="0" rIns="0" bIns="0" rtlCol="0"/>
            <a:lstStyle/>
            <a:p>
              <a:endParaRPr/>
            </a:p>
          </p:txBody>
        </p:sp>
        <p:pic>
          <p:nvPicPr>
            <p:cNvPr id="79" name="object 79"/>
            <p:cNvPicPr/>
            <p:nvPr/>
          </p:nvPicPr>
          <p:blipFill>
            <a:blip r:embed="rId13" cstate="print"/>
            <a:stretch>
              <a:fillRect/>
            </a:stretch>
          </p:blipFill>
          <p:spPr>
            <a:xfrm>
              <a:off x="8668280" y="1545319"/>
              <a:ext cx="94268" cy="97432"/>
            </a:xfrm>
            <a:prstGeom prst="rect">
              <a:avLst/>
            </a:prstGeom>
          </p:spPr>
        </p:pic>
        <p:pic>
          <p:nvPicPr>
            <p:cNvPr id="80" name="object 80"/>
            <p:cNvPicPr/>
            <p:nvPr/>
          </p:nvPicPr>
          <p:blipFill>
            <a:blip r:embed="rId3" cstate="print"/>
            <a:stretch>
              <a:fillRect/>
            </a:stretch>
          </p:blipFill>
          <p:spPr>
            <a:xfrm>
              <a:off x="9763655" y="1545319"/>
              <a:ext cx="94268" cy="97432"/>
            </a:xfrm>
            <a:prstGeom prst="rect">
              <a:avLst/>
            </a:prstGeom>
          </p:spPr>
        </p:pic>
      </p:grpSp>
      <p:sp>
        <p:nvSpPr>
          <p:cNvPr id="81" name="object 81"/>
          <p:cNvSpPr txBox="1"/>
          <p:nvPr/>
        </p:nvSpPr>
        <p:spPr>
          <a:xfrm>
            <a:off x="8645525" y="1178782"/>
            <a:ext cx="2138045" cy="495300"/>
          </a:xfrm>
          <a:prstGeom prst="rect">
            <a:avLst/>
          </a:prstGeom>
        </p:spPr>
        <p:txBody>
          <a:bodyPr vert="horz" wrap="square" lIns="0" tIns="12700" rIns="0" bIns="0" rtlCol="0">
            <a:spAutoFit/>
          </a:bodyPr>
          <a:lstStyle/>
          <a:p>
            <a:pPr marL="12700">
              <a:lnSpc>
                <a:spcPct val="100000"/>
              </a:lnSpc>
              <a:spcBef>
                <a:spcPts val="100"/>
              </a:spcBef>
            </a:pPr>
            <a:r>
              <a:rPr sz="1400" spc="-95" dirty="0">
                <a:latin typeface="Trebuchet MS"/>
                <a:cs typeface="Trebuchet MS"/>
              </a:rPr>
              <a:t>Attrition</a:t>
            </a:r>
            <a:r>
              <a:rPr sz="1400" spc="-60" dirty="0">
                <a:latin typeface="Trebuchet MS"/>
                <a:cs typeface="Trebuchet MS"/>
              </a:rPr>
              <a:t> </a:t>
            </a:r>
            <a:r>
              <a:rPr sz="1400" spc="-75" dirty="0">
                <a:latin typeface="Trebuchet MS"/>
                <a:cs typeface="Trebuchet MS"/>
              </a:rPr>
              <a:t>by</a:t>
            </a:r>
            <a:r>
              <a:rPr sz="1400" spc="-60" dirty="0">
                <a:latin typeface="Trebuchet MS"/>
                <a:cs typeface="Trebuchet MS"/>
              </a:rPr>
              <a:t> </a:t>
            </a:r>
            <a:r>
              <a:rPr sz="1400" spc="-90" dirty="0">
                <a:latin typeface="Trebuchet MS"/>
                <a:cs typeface="Trebuchet MS"/>
              </a:rPr>
              <a:t>Travel</a:t>
            </a:r>
            <a:r>
              <a:rPr sz="1400" spc="-60" dirty="0">
                <a:latin typeface="Trebuchet MS"/>
                <a:cs typeface="Trebuchet MS"/>
              </a:rPr>
              <a:t> </a:t>
            </a:r>
            <a:r>
              <a:rPr sz="1400" spc="-20" dirty="0">
                <a:latin typeface="Trebuchet MS"/>
                <a:cs typeface="Trebuchet MS"/>
              </a:rPr>
              <a:t>Frequency</a:t>
            </a:r>
            <a:endParaRPr sz="1400">
              <a:latin typeface="Trebuchet MS"/>
              <a:cs typeface="Trebuchet MS"/>
            </a:endParaRPr>
          </a:p>
          <a:p>
            <a:pPr marL="137160">
              <a:lnSpc>
                <a:spcPct val="100000"/>
              </a:lnSpc>
              <a:spcBef>
                <a:spcPts val="820"/>
              </a:spcBef>
              <a:tabLst>
                <a:tab pos="1229360" algn="l"/>
              </a:tabLst>
            </a:pPr>
            <a:r>
              <a:rPr sz="1000" b="1" dirty="0">
                <a:solidFill>
                  <a:srgbClr val="605D5C"/>
                </a:solidFill>
                <a:latin typeface="Segoe UI Semibold"/>
                <a:cs typeface="Segoe UI Semibold"/>
              </a:rPr>
              <a:t>%</a:t>
            </a:r>
            <a:r>
              <a:rPr sz="1000" b="1" spc="-15" dirty="0">
                <a:solidFill>
                  <a:srgbClr val="605D5C"/>
                </a:solidFill>
                <a:latin typeface="Segoe UI Semibold"/>
                <a:cs typeface="Segoe UI Semibold"/>
              </a:rPr>
              <a:t> </a:t>
            </a:r>
            <a:r>
              <a:rPr sz="1000" b="1" dirty="0">
                <a:solidFill>
                  <a:srgbClr val="605D5C"/>
                </a:solidFill>
                <a:latin typeface="Segoe UI Semibold"/>
                <a:cs typeface="Segoe UI Semibold"/>
              </a:rPr>
              <a:t>Attrition</a:t>
            </a:r>
            <a:r>
              <a:rPr sz="1000" b="1" spc="-15" dirty="0">
                <a:solidFill>
                  <a:srgbClr val="605D5C"/>
                </a:solidFill>
                <a:latin typeface="Segoe UI Semibold"/>
                <a:cs typeface="Segoe UI Semibold"/>
              </a:rPr>
              <a:t> </a:t>
            </a:r>
            <a:r>
              <a:rPr sz="1000" b="1" spc="-20" dirty="0">
                <a:solidFill>
                  <a:srgbClr val="605D5C"/>
                </a:solidFill>
                <a:latin typeface="Segoe UI Semibold"/>
                <a:cs typeface="Segoe UI Semibold"/>
              </a:rPr>
              <a:t>Rate</a:t>
            </a:r>
            <a:r>
              <a:rPr sz="1000" b="1" dirty="0">
                <a:solidFill>
                  <a:srgbClr val="605D5C"/>
                </a:solidFill>
                <a:latin typeface="Segoe UI Semibold"/>
                <a:cs typeface="Segoe UI Semibold"/>
              </a:rPr>
              <a:t>	</a:t>
            </a:r>
            <a:r>
              <a:rPr sz="1000" b="1" spc="-10" dirty="0">
                <a:solidFill>
                  <a:srgbClr val="605D5C"/>
                </a:solidFill>
                <a:latin typeface="Segoe UI Semibold"/>
                <a:cs typeface="Segoe UI Semibold"/>
              </a:rPr>
              <a:t>TotalEmployees</a:t>
            </a:r>
            <a:endParaRPr sz="1000">
              <a:latin typeface="Segoe UI Semibold"/>
              <a:cs typeface="Segoe UI Semibold"/>
            </a:endParaRPr>
          </a:p>
        </p:txBody>
      </p:sp>
      <p:sp>
        <p:nvSpPr>
          <p:cNvPr id="82" name="object 82"/>
          <p:cNvSpPr/>
          <p:nvPr/>
        </p:nvSpPr>
        <p:spPr>
          <a:xfrm>
            <a:off x="4903731" y="1227123"/>
            <a:ext cx="3362325" cy="2790825"/>
          </a:xfrm>
          <a:custGeom>
            <a:avLst/>
            <a:gdLst/>
            <a:ahLst/>
            <a:cxnLst/>
            <a:rect l="l" t="t" r="r" b="b"/>
            <a:pathLst>
              <a:path w="3362325" h="2790825">
                <a:moveTo>
                  <a:pt x="3362325" y="2790825"/>
                </a:moveTo>
                <a:lnTo>
                  <a:pt x="0" y="2790825"/>
                </a:lnTo>
                <a:lnTo>
                  <a:pt x="0" y="0"/>
                </a:lnTo>
                <a:lnTo>
                  <a:pt x="3362325" y="0"/>
                </a:lnTo>
                <a:lnTo>
                  <a:pt x="3362325" y="2790825"/>
                </a:lnTo>
                <a:close/>
              </a:path>
            </a:pathLst>
          </a:custGeom>
          <a:solidFill>
            <a:srgbClr val="FFF7F0"/>
          </a:solidFill>
        </p:spPr>
        <p:txBody>
          <a:bodyPr wrap="square" lIns="0" tIns="0" rIns="0" bIns="0" rtlCol="0"/>
          <a:lstStyle/>
          <a:p>
            <a:endParaRPr/>
          </a:p>
        </p:txBody>
      </p:sp>
      <p:sp>
        <p:nvSpPr>
          <p:cNvPr id="83" name="object 83"/>
          <p:cNvSpPr txBox="1"/>
          <p:nvPr/>
        </p:nvSpPr>
        <p:spPr>
          <a:xfrm>
            <a:off x="4954587" y="1214500"/>
            <a:ext cx="2475865" cy="238760"/>
          </a:xfrm>
          <a:prstGeom prst="rect">
            <a:avLst/>
          </a:prstGeom>
        </p:spPr>
        <p:txBody>
          <a:bodyPr vert="horz" wrap="square" lIns="0" tIns="12700" rIns="0" bIns="0" rtlCol="0">
            <a:spAutoFit/>
          </a:bodyPr>
          <a:lstStyle/>
          <a:p>
            <a:pPr marL="12700">
              <a:lnSpc>
                <a:spcPct val="100000"/>
              </a:lnSpc>
              <a:spcBef>
                <a:spcPts val="100"/>
              </a:spcBef>
            </a:pPr>
            <a:r>
              <a:rPr sz="1400" spc="-95" dirty="0">
                <a:latin typeface="Trebuchet MS"/>
                <a:cs typeface="Trebuchet MS"/>
              </a:rPr>
              <a:t>Attrition</a:t>
            </a:r>
            <a:r>
              <a:rPr sz="1400" spc="-60" dirty="0">
                <a:latin typeface="Trebuchet MS"/>
                <a:cs typeface="Trebuchet MS"/>
              </a:rPr>
              <a:t> </a:t>
            </a:r>
            <a:r>
              <a:rPr sz="1400" spc="-75" dirty="0">
                <a:latin typeface="Trebuchet MS"/>
                <a:cs typeface="Trebuchet MS"/>
              </a:rPr>
              <a:t>by</a:t>
            </a:r>
            <a:r>
              <a:rPr sz="1400" spc="-60" dirty="0">
                <a:latin typeface="Trebuchet MS"/>
                <a:cs typeface="Trebuchet MS"/>
              </a:rPr>
              <a:t> </a:t>
            </a:r>
            <a:r>
              <a:rPr sz="1400" spc="-95" dirty="0">
                <a:latin typeface="Trebuchet MS"/>
                <a:cs typeface="Trebuchet MS"/>
              </a:rPr>
              <a:t>Overtime</a:t>
            </a:r>
            <a:r>
              <a:rPr sz="1400" spc="-60" dirty="0">
                <a:latin typeface="Trebuchet MS"/>
                <a:cs typeface="Trebuchet MS"/>
              </a:rPr>
              <a:t> </a:t>
            </a:r>
            <a:r>
              <a:rPr sz="1400" spc="-70" dirty="0">
                <a:latin typeface="Trebuchet MS"/>
                <a:cs typeface="Trebuchet MS"/>
              </a:rPr>
              <a:t>Requirement</a:t>
            </a:r>
            <a:endParaRPr sz="1400">
              <a:latin typeface="Trebuchet MS"/>
              <a:cs typeface="Trebuchet MS"/>
            </a:endParaRPr>
          </a:p>
        </p:txBody>
      </p:sp>
      <p:grpSp>
        <p:nvGrpSpPr>
          <p:cNvPr id="84" name="object 84"/>
          <p:cNvGrpSpPr/>
          <p:nvPr/>
        </p:nvGrpSpPr>
        <p:grpSpPr>
          <a:xfrm>
            <a:off x="5419234" y="1906850"/>
            <a:ext cx="1591945" cy="1664335"/>
            <a:chOff x="5419234" y="1906850"/>
            <a:chExt cx="1591945" cy="1664335"/>
          </a:xfrm>
        </p:grpSpPr>
        <p:sp>
          <p:nvSpPr>
            <p:cNvPr id="85" name="object 85"/>
            <p:cNvSpPr/>
            <p:nvPr/>
          </p:nvSpPr>
          <p:spPr>
            <a:xfrm>
              <a:off x="5419581" y="1940267"/>
              <a:ext cx="1591310" cy="1586865"/>
            </a:xfrm>
            <a:custGeom>
              <a:avLst/>
              <a:gdLst/>
              <a:ahLst/>
              <a:cxnLst/>
              <a:rect l="l" t="t" r="r" b="b"/>
              <a:pathLst>
                <a:path w="1591309" h="1586864">
                  <a:moveTo>
                    <a:pt x="791943" y="1586838"/>
                  </a:moveTo>
                  <a:lnTo>
                    <a:pt x="753157" y="1585723"/>
                  </a:lnTo>
                  <a:lnTo>
                    <a:pt x="714449" y="1582722"/>
                  </a:lnTo>
                  <a:lnTo>
                    <a:pt x="675956" y="1577846"/>
                  </a:lnTo>
                  <a:lnTo>
                    <a:pt x="637725" y="1571101"/>
                  </a:lnTo>
                  <a:lnTo>
                    <a:pt x="599892" y="1562511"/>
                  </a:lnTo>
                  <a:lnTo>
                    <a:pt x="562501" y="1552086"/>
                  </a:lnTo>
                  <a:lnTo>
                    <a:pt x="525687" y="1539863"/>
                  </a:lnTo>
                  <a:lnTo>
                    <a:pt x="489493" y="1525856"/>
                  </a:lnTo>
                  <a:lnTo>
                    <a:pt x="454048" y="1510116"/>
                  </a:lnTo>
                  <a:lnTo>
                    <a:pt x="419394" y="1492662"/>
                  </a:lnTo>
                  <a:lnTo>
                    <a:pt x="385655" y="1473555"/>
                  </a:lnTo>
                  <a:lnTo>
                    <a:pt x="352871" y="1452819"/>
                  </a:lnTo>
                  <a:lnTo>
                    <a:pt x="321159" y="1430527"/>
                  </a:lnTo>
                  <a:lnTo>
                    <a:pt x="290557" y="1406706"/>
                  </a:lnTo>
                  <a:lnTo>
                    <a:pt x="261174" y="1381441"/>
                  </a:lnTo>
                  <a:lnTo>
                    <a:pt x="233044" y="1354762"/>
                  </a:lnTo>
                  <a:lnTo>
                    <a:pt x="206269" y="1326764"/>
                  </a:lnTo>
                  <a:lnTo>
                    <a:pt x="180879" y="1297480"/>
                  </a:lnTo>
                  <a:lnTo>
                    <a:pt x="156966" y="1267015"/>
                  </a:lnTo>
                  <a:lnTo>
                    <a:pt x="134558" y="1235405"/>
                  </a:lnTo>
                  <a:lnTo>
                    <a:pt x="113735" y="1202763"/>
                  </a:lnTo>
                  <a:lnTo>
                    <a:pt x="94522" y="1169127"/>
                  </a:lnTo>
                  <a:lnTo>
                    <a:pt x="76987" y="1134618"/>
                  </a:lnTo>
                  <a:lnTo>
                    <a:pt x="61151" y="1099277"/>
                  </a:lnTo>
                  <a:lnTo>
                    <a:pt x="47070" y="1063230"/>
                  </a:lnTo>
                  <a:lnTo>
                    <a:pt x="34762" y="1026519"/>
                  </a:lnTo>
                  <a:lnTo>
                    <a:pt x="24270" y="989275"/>
                  </a:lnTo>
                  <a:lnTo>
                    <a:pt x="15607" y="951544"/>
                  </a:lnTo>
                  <a:lnTo>
                    <a:pt x="8803" y="913459"/>
                  </a:lnTo>
                  <a:lnTo>
                    <a:pt x="3867" y="875065"/>
                  </a:lnTo>
                  <a:lnTo>
                    <a:pt x="817" y="836501"/>
                  </a:lnTo>
                  <a:lnTo>
                    <a:pt x="0" y="817163"/>
                  </a:lnTo>
                  <a:lnTo>
                    <a:pt x="318192" y="807667"/>
                  </a:lnTo>
                  <a:lnTo>
                    <a:pt x="318682" y="819269"/>
                  </a:lnTo>
                  <a:lnTo>
                    <a:pt x="319456" y="830850"/>
                  </a:lnTo>
                  <a:lnTo>
                    <a:pt x="325375" y="876895"/>
                  </a:lnTo>
                  <a:lnTo>
                    <a:pt x="335765" y="922146"/>
                  </a:lnTo>
                  <a:lnTo>
                    <a:pt x="350526" y="966172"/>
                  </a:lnTo>
                  <a:lnTo>
                    <a:pt x="369518" y="1008557"/>
                  </a:lnTo>
                  <a:lnTo>
                    <a:pt x="392560" y="1048895"/>
                  </a:lnTo>
                  <a:lnTo>
                    <a:pt x="419434" y="1086805"/>
                  </a:lnTo>
                  <a:lnTo>
                    <a:pt x="449883" y="1121924"/>
                  </a:lnTo>
                  <a:lnTo>
                    <a:pt x="483619" y="1153920"/>
                  </a:lnTo>
                  <a:lnTo>
                    <a:pt x="520319" y="1182489"/>
                  </a:lnTo>
                  <a:lnTo>
                    <a:pt x="559637" y="1207357"/>
                  </a:lnTo>
                  <a:lnTo>
                    <a:pt x="601197" y="1228290"/>
                  </a:lnTo>
                  <a:lnTo>
                    <a:pt x="644604" y="1245088"/>
                  </a:lnTo>
                  <a:lnTo>
                    <a:pt x="689446" y="1257591"/>
                  </a:lnTo>
                  <a:lnTo>
                    <a:pt x="735296" y="1265680"/>
                  </a:lnTo>
                  <a:lnTo>
                    <a:pt x="781718" y="1269279"/>
                  </a:lnTo>
                  <a:lnTo>
                    <a:pt x="793358" y="1269472"/>
                  </a:lnTo>
                  <a:lnTo>
                    <a:pt x="805006" y="1269381"/>
                  </a:lnTo>
                  <a:lnTo>
                    <a:pt x="851459" y="1266194"/>
                  </a:lnTo>
                  <a:lnTo>
                    <a:pt x="897379" y="1258510"/>
                  </a:lnTo>
                  <a:lnTo>
                    <a:pt x="942330" y="1246405"/>
                  </a:lnTo>
                  <a:lnTo>
                    <a:pt x="985886" y="1229992"/>
                  </a:lnTo>
                  <a:lnTo>
                    <a:pt x="1027630" y="1209427"/>
                  </a:lnTo>
                  <a:lnTo>
                    <a:pt x="1067167" y="1184908"/>
                  </a:lnTo>
                  <a:lnTo>
                    <a:pt x="1104121" y="1156665"/>
                  </a:lnTo>
                  <a:lnTo>
                    <a:pt x="1138140" y="1124969"/>
                  </a:lnTo>
                  <a:lnTo>
                    <a:pt x="1168900" y="1090120"/>
                  </a:lnTo>
                  <a:lnTo>
                    <a:pt x="1196110" y="1052450"/>
                  </a:lnTo>
                  <a:lnTo>
                    <a:pt x="1219511" y="1012317"/>
                  </a:lnTo>
                  <a:lnTo>
                    <a:pt x="1238879" y="970102"/>
                  </a:lnTo>
                  <a:lnTo>
                    <a:pt x="1254031" y="926208"/>
                  </a:lnTo>
                  <a:lnTo>
                    <a:pt x="1264824" y="881050"/>
                  </a:lnTo>
                  <a:lnTo>
                    <a:pt x="1271153" y="835060"/>
                  </a:lnTo>
                  <a:lnTo>
                    <a:pt x="1272959" y="788674"/>
                  </a:lnTo>
                  <a:lnTo>
                    <a:pt x="1272701" y="777063"/>
                  </a:lnTo>
                  <a:lnTo>
                    <a:pt x="1268834" y="730803"/>
                  </a:lnTo>
                  <a:lnTo>
                    <a:pt x="1260466" y="685137"/>
                  </a:lnTo>
                  <a:lnTo>
                    <a:pt x="1247676" y="640501"/>
                  </a:lnTo>
                  <a:lnTo>
                    <a:pt x="1230587" y="597320"/>
                  </a:lnTo>
                  <a:lnTo>
                    <a:pt x="1209361" y="556002"/>
                  </a:lnTo>
                  <a:lnTo>
                    <a:pt x="1184199" y="516943"/>
                  </a:lnTo>
                  <a:lnTo>
                    <a:pt x="1155340" y="480512"/>
                  </a:lnTo>
                  <a:lnTo>
                    <a:pt x="1123060" y="447057"/>
                  </a:lnTo>
                  <a:lnTo>
                    <a:pt x="1087666" y="416896"/>
                  </a:lnTo>
                  <a:lnTo>
                    <a:pt x="1049492" y="390314"/>
                  </a:lnTo>
                  <a:lnTo>
                    <a:pt x="1008904" y="367566"/>
                  </a:lnTo>
                  <a:lnTo>
                    <a:pt x="966286" y="348867"/>
                  </a:lnTo>
                  <a:lnTo>
                    <a:pt x="922044" y="334395"/>
                  </a:lnTo>
                  <a:lnTo>
                    <a:pt x="876598" y="324288"/>
                  </a:lnTo>
                  <a:lnTo>
                    <a:pt x="830382" y="318642"/>
                  </a:lnTo>
                  <a:lnTo>
                    <a:pt x="795480" y="317369"/>
                  </a:lnTo>
                  <a:lnTo>
                    <a:pt x="795480" y="0"/>
                  </a:lnTo>
                  <a:lnTo>
                    <a:pt x="834283" y="943"/>
                  </a:lnTo>
                  <a:lnTo>
                    <a:pt x="872992" y="3772"/>
                  </a:lnTo>
                  <a:lnTo>
                    <a:pt x="911518" y="8478"/>
                  </a:lnTo>
                  <a:lnTo>
                    <a:pt x="949767" y="15053"/>
                  </a:lnTo>
                  <a:lnTo>
                    <a:pt x="987650" y="23477"/>
                  </a:lnTo>
                  <a:lnTo>
                    <a:pt x="1025075" y="33735"/>
                  </a:lnTo>
                  <a:lnTo>
                    <a:pt x="1061954" y="45798"/>
                  </a:lnTo>
                  <a:lnTo>
                    <a:pt x="1098200" y="59640"/>
                  </a:lnTo>
                  <a:lnTo>
                    <a:pt x="1133725" y="75227"/>
                  </a:lnTo>
                  <a:lnTo>
                    <a:pt x="1168446" y="92523"/>
                  </a:lnTo>
                  <a:lnTo>
                    <a:pt x="1202280" y="111486"/>
                  </a:lnTo>
                  <a:lnTo>
                    <a:pt x="1235145" y="132071"/>
                  </a:lnTo>
                  <a:lnTo>
                    <a:pt x="1266966" y="154229"/>
                  </a:lnTo>
                  <a:lnTo>
                    <a:pt x="1297665" y="177907"/>
                  </a:lnTo>
                  <a:lnTo>
                    <a:pt x="1327169" y="203049"/>
                  </a:lnTo>
                  <a:lnTo>
                    <a:pt x="1355408" y="229596"/>
                  </a:lnTo>
                  <a:lnTo>
                    <a:pt x="1382317" y="257484"/>
                  </a:lnTo>
                  <a:lnTo>
                    <a:pt x="1407828" y="286647"/>
                  </a:lnTo>
                  <a:lnTo>
                    <a:pt x="1431884" y="317014"/>
                  </a:lnTo>
                  <a:lnTo>
                    <a:pt x="1454425" y="348516"/>
                  </a:lnTo>
                  <a:lnTo>
                    <a:pt x="1475400" y="381075"/>
                  </a:lnTo>
                  <a:lnTo>
                    <a:pt x="1494757" y="414615"/>
                  </a:lnTo>
                  <a:lnTo>
                    <a:pt x="1512451" y="449056"/>
                  </a:lnTo>
                  <a:lnTo>
                    <a:pt x="1528439" y="484317"/>
                  </a:lnTo>
                  <a:lnTo>
                    <a:pt x="1542684" y="520312"/>
                  </a:lnTo>
                  <a:lnTo>
                    <a:pt x="1555152" y="556958"/>
                  </a:lnTo>
                  <a:lnTo>
                    <a:pt x="1565813" y="594165"/>
                  </a:lnTo>
                  <a:lnTo>
                    <a:pt x="1574641" y="631847"/>
                  </a:lnTo>
                  <a:lnTo>
                    <a:pt x="1581617" y="669913"/>
                  </a:lnTo>
                  <a:lnTo>
                    <a:pt x="1586721" y="708273"/>
                  </a:lnTo>
                  <a:lnTo>
                    <a:pt x="1589945" y="746835"/>
                  </a:lnTo>
                  <a:lnTo>
                    <a:pt x="1591278" y="785508"/>
                  </a:lnTo>
                  <a:lnTo>
                    <a:pt x="1591235" y="804863"/>
                  </a:lnTo>
                  <a:lnTo>
                    <a:pt x="1589730" y="843518"/>
                  </a:lnTo>
                  <a:lnTo>
                    <a:pt x="1586334" y="882077"/>
                  </a:lnTo>
                  <a:lnTo>
                    <a:pt x="1581060" y="920403"/>
                  </a:lnTo>
                  <a:lnTo>
                    <a:pt x="1573913" y="958449"/>
                  </a:lnTo>
                  <a:lnTo>
                    <a:pt x="1564920" y="996080"/>
                  </a:lnTo>
                  <a:lnTo>
                    <a:pt x="1554090" y="1033251"/>
                  </a:lnTo>
                  <a:lnTo>
                    <a:pt x="1541463" y="1069830"/>
                  </a:lnTo>
                  <a:lnTo>
                    <a:pt x="1527054" y="1105772"/>
                  </a:lnTo>
                  <a:lnTo>
                    <a:pt x="1510914" y="1140951"/>
                  </a:lnTo>
                  <a:lnTo>
                    <a:pt x="1493061" y="1175324"/>
                  </a:lnTo>
                  <a:lnTo>
                    <a:pt x="1473561" y="1208768"/>
                  </a:lnTo>
                  <a:lnTo>
                    <a:pt x="1452436" y="1241244"/>
                  </a:lnTo>
                  <a:lnTo>
                    <a:pt x="1429761" y="1272636"/>
                  </a:lnTo>
                  <a:lnTo>
                    <a:pt x="1405563" y="1302906"/>
                  </a:lnTo>
                  <a:lnTo>
                    <a:pt x="1379929" y="1331947"/>
                  </a:lnTo>
                  <a:lnTo>
                    <a:pt x="1352890" y="1359724"/>
                  </a:lnTo>
                  <a:lnTo>
                    <a:pt x="1324541" y="1386138"/>
                  </a:lnTo>
                  <a:lnTo>
                    <a:pt x="1294916" y="1411157"/>
                  </a:lnTo>
                  <a:lnTo>
                    <a:pt x="1264121" y="1434692"/>
                  </a:lnTo>
                  <a:lnTo>
                    <a:pt x="1232193" y="1456716"/>
                  </a:lnTo>
                  <a:lnTo>
                    <a:pt x="1199245" y="1477149"/>
                  </a:lnTo>
                  <a:lnTo>
                    <a:pt x="1165318" y="1495967"/>
                  </a:lnTo>
                  <a:lnTo>
                    <a:pt x="1130531" y="1513104"/>
                  </a:lnTo>
                  <a:lnTo>
                    <a:pt x="1094926" y="1528539"/>
                  </a:lnTo>
                  <a:lnTo>
                    <a:pt x="1058630" y="1542216"/>
                  </a:lnTo>
                  <a:lnTo>
                    <a:pt x="1021686" y="1554120"/>
                  </a:lnTo>
                  <a:lnTo>
                    <a:pt x="984227" y="1564208"/>
                  </a:lnTo>
                  <a:lnTo>
                    <a:pt x="946296" y="1572468"/>
                  </a:lnTo>
                  <a:lnTo>
                    <a:pt x="908029" y="1578871"/>
                  </a:lnTo>
                  <a:lnTo>
                    <a:pt x="869471" y="1583409"/>
                  </a:lnTo>
                  <a:lnTo>
                    <a:pt x="830761" y="1586066"/>
                  </a:lnTo>
                  <a:lnTo>
                    <a:pt x="811357" y="1586687"/>
                  </a:lnTo>
                  <a:lnTo>
                    <a:pt x="791943" y="1586838"/>
                  </a:lnTo>
                  <a:close/>
                </a:path>
              </a:pathLst>
            </a:custGeom>
            <a:solidFill>
              <a:srgbClr val="FFA200"/>
            </a:solidFill>
          </p:spPr>
          <p:txBody>
            <a:bodyPr wrap="square" lIns="0" tIns="0" rIns="0" bIns="0" rtlCol="0"/>
            <a:lstStyle/>
            <a:p>
              <a:endParaRPr/>
            </a:p>
          </p:txBody>
        </p:sp>
        <p:sp>
          <p:nvSpPr>
            <p:cNvPr id="86" name="object 86"/>
            <p:cNvSpPr/>
            <p:nvPr/>
          </p:nvSpPr>
          <p:spPr>
            <a:xfrm>
              <a:off x="5419234" y="1940267"/>
              <a:ext cx="796290" cy="817244"/>
            </a:xfrm>
            <a:custGeom>
              <a:avLst/>
              <a:gdLst/>
              <a:ahLst/>
              <a:cxnLst/>
              <a:rect l="l" t="t" r="r" b="b"/>
              <a:pathLst>
                <a:path w="796289" h="817244">
                  <a:moveTo>
                    <a:pt x="346" y="817163"/>
                  </a:moveTo>
                  <a:lnTo>
                    <a:pt x="0" y="797322"/>
                  </a:lnTo>
                  <a:lnTo>
                    <a:pt x="151" y="777478"/>
                  </a:lnTo>
                  <a:lnTo>
                    <a:pt x="799" y="757645"/>
                  </a:lnTo>
                  <a:lnTo>
                    <a:pt x="3588" y="718058"/>
                  </a:lnTo>
                  <a:lnTo>
                    <a:pt x="8359" y="678659"/>
                  </a:lnTo>
                  <a:lnTo>
                    <a:pt x="15100" y="639547"/>
                  </a:lnTo>
                  <a:lnTo>
                    <a:pt x="23794" y="600820"/>
                  </a:lnTo>
                  <a:lnTo>
                    <a:pt x="34419" y="562575"/>
                  </a:lnTo>
                  <a:lnTo>
                    <a:pt x="46950" y="524908"/>
                  </a:lnTo>
                  <a:lnTo>
                    <a:pt x="61353" y="487912"/>
                  </a:lnTo>
                  <a:lnTo>
                    <a:pt x="77595" y="451681"/>
                  </a:lnTo>
                  <a:lnTo>
                    <a:pt x="95633" y="416304"/>
                  </a:lnTo>
                  <a:lnTo>
                    <a:pt x="115423" y="381871"/>
                  </a:lnTo>
                  <a:lnTo>
                    <a:pt x="136915" y="348468"/>
                  </a:lnTo>
                  <a:lnTo>
                    <a:pt x="160055" y="316178"/>
                  </a:lnTo>
                  <a:lnTo>
                    <a:pt x="184786" y="285081"/>
                  </a:lnTo>
                  <a:lnTo>
                    <a:pt x="211045" y="255257"/>
                  </a:lnTo>
                  <a:lnTo>
                    <a:pt x="238768" y="226779"/>
                  </a:lnTo>
                  <a:lnTo>
                    <a:pt x="267884" y="199718"/>
                  </a:lnTo>
                  <a:lnTo>
                    <a:pt x="298321" y="174143"/>
                  </a:lnTo>
                  <a:lnTo>
                    <a:pt x="330003" y="150117"/>
                  </a:lnTo>
                  <a:lnTo>
                    <a:pt x="362850" y="127700"/>
                  </a:lnTo>
                  <a:lnTo>
                    <a:pt x="396780" y="106949"/>
                  </a:lnTo>
                  <a:lnTo>
                    <a:pt x="431708" y="87915"/>
                  </a:lnTo>
                  <a:lnTo>
                    <a:pt x="467548" y="70646"/>
                  </a:lnTo>
                  <a:lnTo>
                    <a:pt x="504208" y="55185"/>
                  </a:lnTo>
                  <a:lnTo>
                    <a:pt x="541599" y="41572"/>
                  </a:lnTo>
                  <a:lnTo>
                    <a:pt x="579625" y="29839"/>
                  </a:lnTo>
                  <a:lnTo>
                    <a:pt x="618192" y="20016"/>
                  </a:lnTo>
                  <a:lnTo>
                    <a:pt x="657203" y="12129"/>
                  </a:lnTo>
                  <a:lnTo>
                    <a:pt x="696562" y="6196"/>
                  </a:lnTo>
                  <a:lnTo>
                    <a:pt x="736168" y="2232"/>
                  </a:lnTo>
                  <a:lnTo>
                    <a:pt x="775924" y="248"/>
                  </a:lnTo>
                  <a:lnTo>
                    <a:pt x="795827" y="0"/>
                  </a:lnTo>
                  <a:lnTo>
                    <a:pt x="795827" y="317369"/>
                  </a:lnTo>
                  <a:lnTo>
                    <a:pt x="783882" y="317517"/>
                  </a:lnTo>
                  <a:lnTo>
                    <a:pt x="771951" y="317964"/>
                  </a:lnTo>
                  <a:lnTo>
                    <a:pt x="724438" y="322719"/>
                  </a:lnTo>
                  <a:lnTo>
                    <a:pt x="677639" y="332181"/>
                  </a:lnTo>
                  <a:lnTo>
                    <a:pt x="632022" y="346256"/>
                  </a:lnTo>
                  <a:lnTo>
                    <a:pt x="588043" y="364803"/>
                  </a:lnTo>
                  <a:lnTo>
                    <a:pt x="546142" y="387636"/>
                  </a:lnTo>
                  <a:lnTo>
                    <a:pt x="506737" y="414528"/>
                  </a:lnTo>
                  <a:lnTo>
                    <a:pt x="470224" y="445209"/>
                  </a:lnTo>
                  <a:lnTo>
                    <a:pt x="436968" y="479372"/>
                  </a:lnTo>
                  <a:lnTo>
                    <a:pt x="407300" y="516676"/>
                  </a:lnTo>
                  <a:lnTo>
                    <a:pt x="381518" y="556747"/>
                  </a:lnTo>
                  <a:lnTo>
                    <a:pt x="359879" y="599186"/>
                  </a:lnTo>
                  <a:lnTo>
                    <a:pt x="342599" y="643567"/>
                  </a:lnTo>
                  <a:lnTo>
                    <a:pt x="329853" y="689446"/>
                  </a:lnTo>
                  <a:lnTo>
                    <a:pt x="321766" y="736366"/>
                  </a:lnTo>
                  <a:lnTo>
                    <a:pt x="318421" y="783856"/>
                  </a:lnTo>
                  <a:lnTo>
                    <a:pt x="318330" y="795758"/>
                  </a:lnTo>
                  <a:lnTo>
                    <a:pt x="318539" y="807667"/>
                  </a:lnTo>
                  <a:lnTo>
                    <a:pt x="346" y="817163"/>
                  </a:lnTo>
                  <a:close/>
                </a:path>
              </a:pathLst>
            </a:custGeom>
            <a:solidFill>
              <a:srgbClr val="374549"/>
            </a:solidFill>
          </p:spPr>
          <p:txBody>
            <a:bodyPr wrap="square" lIns="0" tIns="0" rIns="0" bIns="0" rtlCol="0"/>
            <a:lstStyle/>
            <a:p>
              <a:endParaRPr/>
            </a:p>
          </p:txBody>
        </p:sp>
        <p:sp>
          <p:nvSpPr>
            <p:cNvPr id="87" name="object 87"/>
            <p:cNvSpPr/>
            <p:nvPr/>
          </p:nvSpPr>
          <p:spPr>
            <a:xfrm>
              <a:off x="5776571" y="3491838"/>
              <a:ext cx="143510" cy="74295"/>
            </a:xfrm>
            <a:custGeom>
              <a:avLst/>
              <a:gdLst/>
              <a:ahLst/>
              <a:cxnLst/>
              <a:rect l="l" t="t" r="r" b="b"/>
              <a:pathLst>
                <a:path w="143510" h="74295">
                  <a:moveTo>
                    <a:pt x="143316" y="0"/>
                  </a:moveTo>
                  <a:lnTo>
                    <a:pt x="114518" y="73965"/>
                  </a:lnTo>
                  <a:lnTo>
                    <a:pt x="0" y="73965"/>
                  </a:lnTo>
                </a:path>
              </a:pathLst>
            </a:custGeom>
            <a:ln w="9520">
              <a:solidFill>
                <a:srgbClr val="605D5C"/>
              </a:solidFill>
            </a:ln>
          </p:spPr>
          <p:txBody>
            <a:bodyPr wrap="square" lIns="0" tIns="0" rIns="0" bIns="0" rtlCol="0"/>
            <a:lstStyle/>
            <a:p>
              <a:endParaRPr/>
            </a:p>
          </p:txBody>
        </p:sp>
        <p:sp>
          <p:nvSpPr>
            <p:cNvPr id="88" name="object 88"/>
            <p:cNvSpPr/>
            <p:nvPr/>
          </p:nvSpPr>
          <p:spPr>
            <a:xfrm>
              <a:off x="5751742" y="1911612"/>
              <a:ext cx="146050" cy="73660"/>
            </a:xfrm>
            <a:custGeom>
              <a:avLst/>
              <a:gdLst/>
              <a:ahLst/>
              <a:cxnLst/>
              <a:rect l="l" t="t" r="r" b="b"/>
              <a:pathLst>
                <a:path w="146050" h="73660">
                  <a:moveTo>
                    <a:pt x="145523" y="73073"/>
                  </a:moveTo>
                  <a:lnTo>
                    <a:pt x="114518" y="0"/>
                  </a:lnTo>
                  <a:lnTo>
                    <a:pt x="0" y="0"/>
                  </a:lnTo>
                </a:path>
              </a:pathLst>
            </a:custGeom>
            <a:ln w="9520">
              <a:solidFill>
                <a:srgbClr val="605D5C"/>
              </a:solidFill>
            </a:ln>
          </p:spPr>
          <p:txBody>
            <a:bodyPr wrap="square" lIns="0" tIns="0" rIns="0" bIns="0" rtlCol="0"/>
            <a:lstStyle/>
            <a:p>
              <a:endParaRPr/>
            </a:p>
          </p:txBody>
        </p:sp>
      </p:grpSp>
      <p:sp>
        <p:nvSpPr>
          <p:cNvPr id="89" name="object 89"/>
          <p:cNvSpPr txBox="1"/>
          <p:nvPr/>
        </p:nvSpPr>
        <p:spPr>
          <a:xfrm>
            <a:off x="5271091" y="3395278"/>
            <a:ext cx="480059" cy="330200"/>
          </a:xfrm>
          <a:prstGeom prst="rect">
            <a:avLst/>
          </a:prstGeom>
        </p:spPr>
        <p:txBody>
          <a:bodyPr vert="horz" wrap="square" lIns="0" tIns="27305" rIns="0" bIns="0" rtlCol="0">
            <a:spAutoFit/>
          </a:bodyPr>
          <a:lstStyle/>
          <a:p>
            <a:pPr marR="5080" algn="r">
              <a:lnSpc>
                <a:spcPct val="100000"/>
              </a:lnSpc>
              <a:spcBef>
                <a:spcPts val="215"/>
              </a:spcBef>
            </a:pPr>
            <a:r>
              <a:rPr sz="900" b="1" spc="-10" dirty="0">
                <a:solidFill>
                  <a:srgbClr val="605D5C"/>
                </a:solidFill>
                <a:latin typeface="Segoe UI Semibold"/>
                <a:cs typeface="Segoe UI Semibold"/>
              </a:rPr>
              <a:t>30.5%</a:t>
            </a:r>
            <a:endParaRPr sz="900">
              <a:latin typeface="Segoe UI Semibold"/>
              <a:cs typeface="Segoe UI Semibold"/>
            </a:endParaRPr>
          </a:p>
          <a:p>
            <a:pPr marR="5080" algn="r">
              <a:lnSpc>
                <a:spcPct val="100000"/>
              </a:lnSpc>
              <a:spcBef>
                <a:spcPts val="120"/>
              </a:spcBef>
            </a:pPr>
            <a:r>
              <a:rPr sz="900" b="1" spc="-10" dirty="0">
                <a:solidFill>
                  <a:srgbClr val="605D5C"/>
                </a:solidFill>
                <a:latin typeface="Segoe UI Semibold"/>
                <a:cs typeface="Segoe UI Semibold"/>
              </a:rPr>
              <a:t>(74.52%)</a:t>
            </a:r>
            <a:endParaRPr sz="900">
              <a:latin typeface="Segoe UI Semibold"/>
              <a:cs typeface="Segoe UI Semibold"/>
            </a:endParaRPr>
          </a:p>
        </p:txBody>
      </p:sp>
      <p:sp>
        <p:nvSpPr>
          <p:cNvPr id="90" name="object 90"/>
          <p:cNvSpPr txBox="1"/>
          <p:nvPr/>
        </p:nvSpPr>
        <p:spPr>
          <a:xfrm>
            <a:off x="5244212" y="1741087"/>
            <a:ext cx="482600" cy="330200"/>
          </a:xfrm>
          <a:prstGeom prst="rect">
            <a:avLst/>
          </a:prstGeom>
        </p:spPr>
        <p:txBody>
          <a:bodyPr vert="horz" wrap="square" lIns="0" tIns="27305" rIns="0" bIns="0" rtlCol="0">
            <a:spAutoFit/>
          </a:bodyPr>
          <a:lstStyle/>
          <a:p>
            <a:pPr marR="5080" algn="r">
              <a:lnSpc>
                <a:spcPct val="100000"/>
              </a:lnSpc>
              <a:spcBef>
                <a:spcPts val="215"/>
              </a:spcBef>
            </a:pPr>
            <a:r>
              <a:rPr sz="900" b="1" spc="-10" dirty="0">
                <a:solidFill>
                  <a:srgbClr val="605D5C"/>
                </a:solidFill>
                <a:latin typeface="Segoe UI Semibold"/>
                <a:cs typeface="Segoe UI Semibold"/>
              </a:rPr>
              <a:t>10.4%</a:t>
            </a:r>
            <a:endParaRPr sz="900">
              <a:latin typeface="Segoe UI Semibold"/>
              <a:cs typeface="Segoe UI Semibold"/>
            </a:endParaRPr>
          </a:p>
          <a:p>
            <a:pPr marR="5080" algn="r">
              <a:lnSpc>
                <a:spcPct val="100000"/>
              </a:lnSpc>
              <a:spcBef>
                <a:spcPts val="120"/>
              </a:spcBef>
            </a:pPr>
            <a:r>
              <a:rPr sz="900" b="1" spc="-10" dirty="0">
                <a:solidFill>
                  <a:srgbClr val="605D5C"/>
                </a:solidFill>
                <a:latin typeface="Segoe UI Semibold"/>
                <a:cs typeface="Segoe UI Semibold"/>
              </a:rPr>
              <a:t>(25.48%)</a:t>
            </a:r>
            <a:endParaRPr sz="900">
              <a:latin typeface="Segoe UI Semibold"/>
              <a:cs typeface="Segoe UI Semibold"/>
            </a:endParaRPr>
          </a:p>
        </p:txBody>
      </p:sp>
      <p:grpSp>
        <p:nvGrpSpPr>
          <p:cNvPr id="91" name="object 91"/>
          <p:cNvGrpSpPr/>
          <p:nvPr/>
        </p:nvGrpSpPr>
        <p:grpSpPr>
          <a:xfrm>
            <a:off x="7472893" y="2653355"/>
            <a:ext cx="94615" cy="339090"/>
            <a:chOff x="7472893" y="2653355"/>
            <a:chExt cx="94615" cy="339090"/>
          </a:xfrm>
        </p:grpSpPr>
        <p:pic>
          <p:nvPicPr>
            <p:cNvPr id="92" name="object 92"/>
            <p:cNvPicPr/>
            <p:nvPr/>
          </p:nvPicPr>
          <p:blipFill>
            <a:blip r:embed="rId14" cstate="print"/>
            <a:stretch>
              <a:fillRect/>
            </a:stretch>
          </p:blipFill>
          <p:spPr>
            <a:xfrm>
              <a:off x="7472893" y="2653355"/>
              <a:ext cx="94268" cy="94016"/>
            </a:xfrm>
            <a:prstGeom prst="rect">
              <a:avLst/>
            </a:prstGeom>
          </p:spPr>
        </p:pic>
        <p:pic>
          <p:nvPicPr>
            <p:cNvPr id="93" name="object 93"/>
            <p:cNvPicPr/>
            <p:nvPr/>
          </p:nvPicPr>
          <p:blipFill>
            <a:blip r:embed="rId15" cstate="print"/>
            <a:stretch>
              <a:fillRect/>
            </a:stretch>
          </p:blipFill>
          <p:spPr>
            <a:xfrm>
              <a:off x="7472893" y="2894553"/>
              <a:ext cx="94268" cy="97776"/>
            </a:xfrm>
            <a:prstGeom prst="rect">
              <a:avLst/>
            </a:prstGeom>
          </p:spPr>
        </p:pic>
      </p:grpSp>
      <p:sp>
        <p:nvSpPr>
          <p:cNvPr id="94" name="object 94"/>
          <p:cNvSpPr txBox="1"/>
          <p:nvPr/>
        </p:nvSpPr>
        <p:spPr>
          <a:xfrm>
            <a:off x="7445375" y="2360606"/>
            <a:ext cx="582930" cy="663575"/>
          </a:xfrm>
          <a:prstGeom prst="rect">
            <a:avLst/>
          </a:prstGeom>
        </p:spPr>
        <p:txBody>
          <a:bodyPr vert="horz" wrap="square" lIns="0" tIns="12700" rIns="0" bIns="0" rtlCol="0">
            <a:spAutoFit/>
          </a:bodyPr>
          <a:lstStyle/>
          <a:p>
            <a:pPr marL="137160" marR="5080" indent="-125095">
              <a:lnSpc>
                <a:spcPct val="131300"/>
              </a:lnSpc>
              <a:spcBef>
                <a:spcPts val="100"/>
              </a:spcBef>
            </a:pPr>
            <a:r>
              <a:rPr sz="1000" b="1" spc="-10" dirty="0">
                <a:solidFill>
                  <a:srgbClr val="605D5C"/>
                </a:solidFill>
                <a:latin typeface="Segoe UI Semibold"/>
                <a:cs typeface="Segoe UI Semibold"/>
              </a:rPr>
              <a:t>OverTime </a:t>
            </a:r>
            <a:r>
              <a:rPr sz="1000" b="1" spc="-25" dirty="0">
                <a:solidFill>
                  <a:srgbClr val="605D5C"/>
                </a:solidFill>
                <a:latin typeface="Segoe UI Semibold"/>
                <a:cs typeface="Segoe UI Semibold"/>
              </a:rPr>
              <a:t>Yes</a:t>
            </a:r>
            <a:endParaRPr sz="1000">
              <a:latin typeface="Segoe UI Semibold"/>
              <a:cs typeface="Segoe UI Semibold"/>
            </a:endParaRPr>
          </a:p>
          <a:p>
            <a:pPr marL="137160">
              <a:lnSpc>
                <a:spcPct val="100000"/>
              </a:lnSpc>
              <a:spcBef>
                <a:spcPts val="675"/>
              </a:spcBef>
            </a:pPr>
            <a:r>
              <a:rPr sz="1000" b="1" spc="-25" dirty="0">
                <a:solidFill>
                  <a:srgbClr val="605D5C"/>
                </a:solidFill>
                <a:latin typeface="Segoe UI Semibold"/>
                <a:cs typeface="Segoe UI Semibold"/>
              </a:rPr>
              <a:t>No</a:t>
            </a:r>
            <a:endParaRPr sz="1000">
              <a:latin typeface="Segoe UI Semibold"/>
              <a:cs typeface="Segoe UI Semibold"/>
            </a:endParaRPr>
          </a:p>
        </p:txBody>
      </p:sp>
      <p:sp>
        <p:nvSpPr>
          <p:cNvPr id="95" name="object 95"/>
          <p:cNvSpPr/>
          <p:nvPr/>
        </p:nvSpPr>
        <p:spPr>
          <a:xfrm>
            <a:off x="9182100" y="3989291"/>
            <a:ext cx="3124200" cy="2923477"/>
          </a:xfrm>
          <a:custGeom>
            <a:avLst/>
            <a:gdLst/>
            <a:ahLst/>
            <a:cxnLst/>
            <a:rect l="l" t="t" r="r" b="b"/>
            <a:pathLst>
              <a:path w="3124200" h="3124200">
                <a:moveTo>
                  <a:pt x="3124200" y="3124200"/>
                </a:moveTo>
                <a:lnTo>
                  <a:pt x="0" y="3124200"/>
                </a:lnTo>
                <a:lnTo>
                  <a:pt x="0" y="0"/>
                </a:lnTo>
                <a:lnTo>
                  <a:pt x="3124200" y="0"/>
                </a:lnTo>
                <a:lnTo>
                  <a:pt x="3124200" y="3124200"/>
                </a:lnTo>
                <a:close/>
              </a:path>
            </a:pathLst>
          </a:custGeom>
          <a:solidFill>
            <a:srgbClr val="FFF7F0"/>
          </a:solidFill>
        </p:spPr>
        <p:txBody>
          <a:bodyPr wrap="square" lIns="0" tIns="0" rIns="0" bIns="0" rtlCol="0"/>
          <a:lstStyle/>
          <a:p>
            <a:endParaRPr/>
          </a:p>
        </p:txBody>
      </p:sp>
      <p:sp>
        <p:nvSpPr>
          <p:cNvPr id="96" name="object 96"/>
          <p:cNvSpPr txBox="1"/>
          <p:nvPr/>
        </p:nvSpPr>
        <p:spPr>
          <a:xfrm>
            <a:off x="10860881" y="4028680"/>
            <a:ext cx="1355090" cy="238760"/>
          </a:xfrm>
          <a:prstGeom prst="rect">
            <a:avLst/>
          </a:prstGeom>
        </p:spPr>
        <p:txBody>
          <a:bodyPr vert="horz" wrap="square" lIns="0" tIns="12700" rIns="0" bIns="0" rtlCol="0">
            <a:spAutoFit/>
          </a:bodyPr>
          <a:lstStyle/>
          <a:p>
            <a:pPr marL="12700">
              <a:lnSpc>
                <a:spcPct val="100000"/>
              </a:lnSpc>
              <a:spcBef>
                <a:spcPts val="100"/>
              </a:spcBef>
            </a:pPr>
            <a:r>
              <a:rPr sz="1400" spc="-95" dirty="0">
                <a:latin typeface="Trebuchet MS"/>
                <a:cs typeface="Trebuchet MS"/>
              </a:rPr>
              <a:t>Attrition</a:t>
            </a:r>
            <a:r>
              <a:rPr sz="1400" spc="-60" dirty="0">
                <a:latin typeface="Trebuchet MS"/>
                <a:cs typeface="Trebuchet MS"/>
              </a:rPr>
              <a:t> </a:t>
            </a:r>
            <a:r>
              <a:rPr sz="1400" spc="-75" dirty="0">
                <a:latin typeface="Trebuchet MS"/>
                <a:cs typeface="Trebuchet MS"/>
              </a:rPr>
              <a:t>by</a:t>
            </a:r>
            <a:r>
              <a:rPr sz="1400" spc="-55" dirty="0">
                <a:latin typeface="Trebuchet MS"/>
                <a:cs typeface="Trebuchet MS"/>
              </a:rPr>
              <a:t> </a:t>
            </a:r>
            <a:r>
              <a:rPr sz="1400" spc="-80" dirty="0">
                <a:latin typeface="Trebuchet MS"/>
                <a:cs typeface="Trebuchet MS"/>
              </a:rPr>
              <a:t>Tenure</a:t>
            </a:r>
            <a:endParaRPr sz="1400" dirty="0">
              <a:latin typeface="Trebuchet MS"/>
              <a:cs typeface="Trebuchet MS"/>
            </a:endParaRPr>
          </a:p>
        </p:txBody>
      </p:sp>
      <p:grpSp>
        <p:nvGrpSpPr>
          <p:cNvPr id="97" name="object 97"/>
          <p:cNvGrpSpPr/>
          <p:nvPr/>
        </p:nvGrpSpPr>
        <p:grpSpPr>
          <a:xfrm>
            <a:off x="9762057" y="4093293"/>
            <a:ext cx="2471420" cy="2402840"/>
            <a:chOff x="9762057" y="4093293"/>
            <a:chExt cx="2471420" cy="2402840"/>
          </a:xfrm>
        </p:grpSpPr>
        <p:sp>
          <p:nvSpPr>
            <p:cNvPr id="98" name="object 98"/>
            <p:cNvSpPr/>
            <p:nvPr/>
          </p:nvSpPr>
          <p:spPr>
            <a:xfrm>
              <a:off x="9762046" y="5124373"/>
              <a:ext cx="2471420" cy="1371600"/>
            </a:xfrm>
            <a:custGeom>
              <a:avLst/>
              <a:gdLst/>
              <a:ahLst/>
              <a:cxnLst/>
              <a:rect l="l" t="t" r="r" b="b"/>
              <a:pathLst>
                <a:path w="2471420" h="1371600">
                  <a:moveTo>
                    <a:pt x="9550" y="1362075"/>
                  </a:moveTo>
                  <a:lnTo>
                    <a:pt x="0" y="1362075"/>
                  </a:lnTo>
                  <a:lnTo>
                    <a:pt x="0" y="1371600"/>
                  </a:lnTo>
                  <a:lnTo>
                    <a:pt x="9550" y="1371600"/>
                  </a:lnTo>
                  <a:lnTo>
                    <a:pt x="9550" y="1362075"/>
                  </a:lnTo>
                  <a:close/>
                </a:path>
                <a:path w="2471420" h="1371600">
                  <a:moveTo>
                    <a:pt x="66789" y="1362075"/>
                  </a:moveTo>
                  <a:lnTo>
                    <a:pt x="57251" y="1362075"/>
                  </a:lnTo>
                  <a:lnTo>
                    <a:pt x="57251" y="1371600"/>
                  </a:lnTo>
                  <a:lnTo>
                    <a:pt x="66789" y="1371600"/>
                  </a:lnTo>
                  <a:lnTo>
                    <a:pt x="66789" y="1362075"/>
                  </a:lnTo>
                  <a:close/>
                </a:path>
                <a:path w="2471420" h="1371600">
                  <a:moveTo>
                    <a:pt x="124028" y="1362075"/>
                  </a:moveTo>
                  <a:lnTo>
                    <a:pt x="114490" y="1362075"/>
                  </a:lnTo>
                  <a:lnTo>
                    <a:pt x="114490" y="1371600"/>
                  </a:lnTo>
                  <a:lnTo>
                    <a:pt x="124028" y="1371600"/>
                  </a:lnTo>
                  <a:lnTo>
                    <a:pt x="124028" y="1362075"/>
                  </a:lnTo>
                  <a:close/>
                </a:path>
                <a:path w="2471420" h="1371600">
                  <a:moveTo>
                    <a:pt x="181267" y="1362075"/>
                  </a:moveTo>
                  <a:lnTo>
                    <a:pt x="171729" y="1362075"/>
                  </a:lnTo>
                  <a:lnTo>
                    <a:pt x="171729" y="1371600"/>
                  </a:lnTo>
                  <a:lnTo>
                    <a:pt x="181267" y="1371600"/>
                  </a:lnTo>
                  <a:lnTo>
                    <a:pt x="181267" y="1362075"/>
                  </a:lnTo>
                  <a:close/>
                </a:path>
                <a:path w="2471420" h="1371600">
                  <a:moveTo>
                    <a:pt x="231178" y="681037"/>
                  </a:moveTo>
                  <a:lnTo>
                    <a:pt x="228968" y="681037"/>
                  </a:lnTo>
                  <a:lnTo>
                    <a:pt x="228968" y="690549"/>
                  </a:lnTo>
                  <a:lnTo>
                    <a:pt x="231178" y="690549"/>
                  </a:lnTo>
                  <a:lnTo>
                    <a:pt x="231178" y="681037"/>
                  </a:lnTo>
                  <a:close/>
                </a:path>
                <a:path w="2471420" h="1371600">
                  <a:moveTo>
                    <a:pt x="231178" y="0"/>
                  </a:moveTo>
                  <a:lnTo>
                    <a:pt x="228968" y="0"/>
                  </a:lnTo>
                  <a:lnTo>
                    <a:pt x="228968" y="9512"/>
                  </a:lnTo>
                  <a:lnTo>
                    <a:pt x="231178" y="9512"/>
                  </a:lnTo>
                  <a:lnTo>
                    <a:pt x="231178" y="0"/>
                  </a:lnTo>
                  <a:close/>
                </a:path>
                <a:path w="2471420" h="1371600">
                  <a:moveTo>
                    <a:pt x="238506" y="1362075"/>
                  </a:moveTo>
                  <a:lnTo>
                    <a:pt x="228968" y="1362075"/>
                  </a:lnTo>
                  <a:lnTo>
                    <a:pt x="228968" y="1371600"/>
                  </a:lnTo>
                  <a:lnTo>
                    <a:pt x="238506" y="1371600"/>
                  </a:lnTo>
                  <a:lnTo>
                    <a:pt x="238506" y="1362075"/>
                  </a:lnTo>
                  <a:close/>
                </a:path>
                <a:path w="2471420" h="1371600">
                  <a:moveTo>
                    <a:pt x="295744" y="1362075"/>
                  </a:moveTo>
                  <a:lnTo>
                    <a:pt x="286207" y="1362075"/>
                  </a:lnTo>
                  <a:lnTo>
                    <a:pt x="286207" y="1371600"/>
                  </a:lnTo>
                  <a:lnTo>
                    <a:pt x="295744" y="1371600"/>
                  </a:lnTo>
                  <a:lnTo>
                    <a:pt x="295744" y="1362075"/>
                  </a:lnTo>
                  <a:close/>
                </a:path>
                <a:path w="2471420" h="1371600">
                  <a:moveTo>
                    <a:pt x="352983" y="1362075"/>
                  </a:moveTo>
                  <a:lnTo>
                    <a:pt x="343446" y="1362075"/>
                  </a:lnTo>
                  <a:lnTo>
                    <a:pt x="343446" y="1371600"/>
                  </a:lnTo>
                  <a:lnTo>
                    <a:pt x="352983" y="1371600"/>
                  </a:lnTo>
                  <a:lnTo>
                    <a:pt x="352983" y="1362075"/>
                  </a:lnTo>
                  <a:close/>
                </a:path>
                <a:path w="2471420" h="1371600">
                  <a:moveTo>
                    <a:pt x="410222" y="1362075"/>
                  </a:moveTo>
                  <a:lnTo>
                    <a:pt x="400685" y="1362075"/>
                  </a:lnTo>
                  <a:lnTo>
                    <a:pt x="400685" y="1371600"/>
                  </a:lnTo>
                  <a:lnTo>
                    <a:pt x="410222" y="1371600"/>
                  </a:lnTo>
                  <a:lnTo>
                    <a:pt x="410222" y="1362075"/>
                  </a:lnTo>
                  <a:close/>
                </a:path>
                <a:path w="2471420" h="1371600">
                  <a:moveTo>
                    <a:pt x="462343" y="681037"/>
                  </a:moveTo>
                  <a:lnTo>
                    <a:pt x="457923" y="681037"/>
                  </a:lnTo>
                  <a:lnTo>
                    <a:pt x="457923" y="690549"/>
                  </a:lnTo>
                  <a:lnTo>
                    <a:pt x="462343" y="690549"/>
                  </a:lnTo>
                  <a:lnTo>
                    <a:pt x="462343" y="681037"/>
                  </a:lnTo>
                  <a:close/>
                </a:path>
                <a:path w="2471420" h="1371600">
                  <a:moveTo>
                    <a:pt x="462343" y="0"/>
                  </a:moveTo>
                  <a:lnTo>
                    <a:pt x="457923" y="0"/>
                  </a:lnTo>
                  <a:lnTo>
                    <a:pt x="457923" y="9512"/>
                  </a:lnTo>
                  <a:lnTo>
                    <a:pt x="462343" y="9512"/>
                  </a:lnTo>
                  <a:lnTo>
                    <a:pt x="462343" y="0"/>
                  </a:lnTo>
                  <a:close/>
                </a:path>
                <a:path w="2471420" h="1371600">
                  <a:moveTo>
                    <a:pt x="467461" y="1362075"/>
                  </a:moveTo>
                  <a:lnTo>
                    <a:pt x="457923" y="1362075"/>
                  </a:lnTo>
                  <a:lnTo>
                    <a:pt x="457923" y="1371600"/>
                  </a:lnTo>
                  <a:lnTo>
                    <a:pt x="467461" y="1371600"/>
                  </a:lnTo>
                  <a:lnTo>
                    <a:pt x="467461" y="1362075"/>
                  </a:lnTo>
                  <a:close/>
                </a:path>
                <a:path w="2471420" h="1371600">
                  <a:moveTo>
                    <a:pt x="524700" y="1362075"/>
                  </a:moveTo>
                  <a:lnTo>
                    <a:pt x="515162" y="1362075"/>
                  </a:lnTo>
                  <a:lnTo>
                    <a:pt x="515162" y="1371600"/>
                  </a:lnTo>
                  <a:lnTo>
                    <a:pt x="524700" y="1371600"/>
                  </a:lnTo>
                  <a:lnTo>
                    <a:pt x="524700" y="1362075"/>
                  </a:lnTo>
                  <a:close/>
                </a:path>
                <a:path w="2471420" h="1371600">
                  <a:moveTo>
                    <a:pt x="581939" y="1362075"/>
                  </a:moveTo>
                  <a:lnTo>
                    <a:pt x="572401" y="1362075"/>
                  </a:lnTo>
                  <a:lnTo>
                    <a:pt x="572401" y="1371600"/>
                  </a:lnTo>
                  <a:lnTo>
                    <a:pt x="581939" y="1371600"/>
                  </a:lnTo>
                  <a:lnTo>
                    <a:pt x="581939" y="1362075"/>
                  </a:lnTo>
                  <a:close/>
                </a:path>
                <a:path w="2471420" h="1371600">
                  <a:moveTo>
                    <a:pt x="639191" y="1362075"/>
                  </a:moveTo>
                  <a:lnTo>
                    <a:pt x="629640" y="1362075"/>
                  </a:lnTo>
                  <a:lnTo>
                    <a:pt x="629640" y="1371600"/>
                  </a:lnTo>
                  <a:lnTo>
                    <a:pt x="639191" y="1371600"/>
                  </a:lnTo>
                  <a:lnTo>
                    <a:pt x="639191" y="1362075"/>
                  </a:lnTo>
                  <a:close/>
                </a:path>
                <a:path w="2471420" h="1371600">
                  <a:moveTo>
                    <a:pt x="693508" y="681037"/>
                  </a:moveTo>
                  <a:lnTo>
                    <a:pt x="686879" y="681037"/>
                  </a:lnTo>
                  <a:lnTo>
                    <a:pt x="686879" y="690549"/>
                  </a:lnTo>
                  <a:lnTo>
                    <a:pt x="693508" y="690549"/>
                  </a:lnTo>
                  <a:lnTo>
                    <a:pt x="693508" y="681037"/>
                  </a:lnTo>
                  <a:close/>
                </a:path>
                <a:path w="2471420" h="1371600">
                  <a:moveTo>
                    <a:pt x="696429" y="1362075"/>
                  </a:moveTo>
                  <a:lnTo>
                    <a:pt x="686879" y="1362075"/>
                  </a:lnTo>
                  <a:lnTo>
                    <a:pt x="686879" y="1371600"/>
                  </a:lnTo>
                  <a:lnTo>
                    <a:pt x="696429" y="1371600"/>
                  </a:lnTo>
                  <a:lnTo>
                    <a:pt x="696429" y="1362075"/>
                  </a:lnTo>
                  <a:close/>
                </a:path>
                <a:path w="2471420" h="1371600">
                  <a:moveTo>
                    <a:pt x="696429" y="0"/>
                  </a:moveTo>
                  <a:lnTo>
                    <a:pt x="686879" y="0"/>
                  </a:lnTo>
                  <a:lnTo>
                    <a:pt x="686879" y="9512"/>
                  </a:lnTo>
                  <a:lnTo>
                    <a:pt x="696429" y="9512"/>
                  </a:lnTo>
                  <a:lnTo>
                    <a:pt x="696429" y="0"/>
                  </a:lnTo>
                  <a:close/>
                </a:path>
                <a:path w="2471420" h="1371600">
                  <a:moveTo>
                    <a:pt x="753668" y="1362075"/>
                  </a:moveTo>
                  <a:lnTo>
                    <a:pt x="744131" y="1362075"/>
                  </a:lnTo>
                  <a:lnTo>
                    <a:pt x="744131" y="1371600"/>
                  </a:lnTo>
                  <a:lnTo>
                    <a:pt x="753668" y="1371600"/>
                  </a:lnTo>
                  <a:lnTo>
                    <a:pt x="753668" y="1362075"/>
                  </a:lnTo>
                  <a:close/>
                </a:path>
                <a:path w="2471420" h="1371600">
                  <a:moveTo>
                    <a:pt x="753668" y="0"/>
                  </a:moveTo>
                  <a:lnTo>
                    <a:pt x="744131" y="0"/>
                  </a:lnTo>
                  <a:lnTo>
                    <a:pt x="744131" y="9512"/>
                  </a:lnTo>
                  <a:lnTo>
                    <a:pt x="753668" y="9512"/>
                  </a:lnTo>
                  <a:lnTo>
                    <a:pt x="753668" y="0"/>
                  </a:lnTo>
                  <a:close/>
                </a:path>
                <a:path w="2471420" h="1371600">
                  <a:moveTo>
                    <a:pt x="810907" y="1362075"/>
                  </a:moveTo>
                  <a:lnTo>
                    <a:pt x="801370" y="1362075"/>
                  </a:lnTo>
                  <a:lnTo>
                    <a:pt x="801370" y="1371600"/>
                  </a:lnTo>
                  <a:lnTo>
                    <a:pt x="810907" y="1371600"/>
                  </a:lnTo>
                  <a:lnTo>
                    <a:pt x="810907" y="1362075"/>
                  </a:lnTo>
                  <a:close/>
                </a:path>
                <a:path w="2471420" h="1371600">
                  <a:moveTo>
                    <a:pt x="810907" y="0"/>
                  </a:moveTo>
                  <a:lnTo>
                    <a:pt x="801370" y="0"/>
                  </a:lnTo>
                  <a:lnTo>
                    <a:pt x="801370" y="9512"/>
                  </a:lnTo>
                  <a:lnTo>
                    <a:pt x="810907" y="9512"/>
                  </a:lnTo>
                  <a:lnTo>
                    <a:pt x="810907" y="0"/>
                  </a:lnTo>
                  <a:close/>
                </a:path>
                <a:path w="2471420" h="1371600">
                  <a:moveTo>
                    <a:pt x="868146" y="1362075"/>
                  </a:moveTo>
                  <a:lnTo>
                    <a:pt x="858608" y="1362075"/>
                  </a:lnTo>
                  <a:lnTo>
                    <a:pt x="858608" y="1371600"/>
                  </a:lnTo>
                  <a:lnTo>
                    <a:pt x="868146" y="1371600"/>
                  </a:lnTo>
                  <a:lnTo>
                    <a:pt x="868146" y="1362075"/>
                  </a:lnTo>
                  <a:close/>
                </a:path>
                <a:path w="2471420" h="1371600">
                  <a:moveTo>
                    <a:pt x="924674" y="681037"/>
                  </a:moveTo>
                  <a:lnTo>
                    <a:pt x="915847" y="681037"/>
                  </a:lnTo>
                  <a:lnTo>
                    <a:pt x="915847" y="690549"/>
                  </a:lnTo>
                  <a:lnTo>
                    <a:pt x="924674" y="690549"/>
                  </a:lnTo>
                  <a:lnTo>
                    <a:pt x="924674" y="681037"/>
                  </a:lnTo>
                  <a:close/>
                </a:path>
                <a:path w="2471420" h="1371600">
                  <a:moveTo>
                    <a:pt x="925385" y="1362075"/>
                  </a:moveTo>
                  <a:lnTo>
                    <a:pt x="915847" y="1362075"/>
                  </a:lnTo>
                  <a:lnTo>
                    <a:pt x="915847" y="1371600"/>
                  </a:lnTo>
                  <a:lnTo>
                    <a:pt x="925385" y="1371600"/>
                  </a:lnTo>
                  <a:lnTo>
                    <a:pt x="925385" y="1362075"/>
                  </a:lnTo>
                  <a:close/>
                </a:path>
                <a:path w="2471420" h="1371600">
                  <a:moveTo>
                    <a:pt x="982624" y="1362075"/>
                  </a:moveTo>
                  <a:lnTo>
                    <a:pt x="973086" y="1362075"/>
                  </a:lnTo>
                  <a:lnTo>
                    <a:pt x="973086" y="1371600"/>
                  </a:lnTo>
                  <a:lnTo>
                    <a:pt x="982624" y="1371600"/>
                  </a:lnTo>
                  <a:lnTo>
                    <a:pt x="982624" y="1362075"/>
                  </a:lnTo>
                  <a:close/>
                </a:path>
                <a:path w="2471420" h="1371600">
                  <a:moveTo>
                    <a:pt x="1039863" y="1362075"/>
                  </a:moveTo>
                  <a:lnTo>
                    <a:pt x="1030325" y="1362075"/>
                  </a:lnTo>
                  <a:lnTo>
                    <a:pt x="1030325" y="1371600"/>
                  </a:lnTo>
                  <a:lnTo>
                    <a:pt x="1039863" y="1371600"/>
                  </a:lnTo>
                  <a:lnTo>
                    <a:pt x="1039863" y="1362075"/>
                  </a:lnTo>
                  <a:close/>
                </a:path>
                <a:path w="2471420" h="1371600">
                  <a:moveTo>
                    <a:pt x="1097102" y="1362075"/>
                  </a:moveTo>
                  <a:lnTo>
                    <a:pt x="1087564" y="1362075"/>
                  </a:lnTo>
                  <a:lnTo>
                    <a:pt x="1087564" y="1371600"/>
                  </a:lnTo>
                  <a:lnTo>
                    <a:pt x="1097102" y="1371600"/>
                  </a:lnTo>
                  <a:lnTo>
                    <a:pt x="1097102" y="1362075"/>
                  </a:lnTo>
                  <a:close/>
                </a:path>
                <a:path w="2471420" h="1371600">
                  <a:moveTo>
                    <a:pt x="1154341" y="1362075"/>
                  </a:moveTo>
                  <a:lnTo>
                    <a:pt x="1144803" y="1362075"/>
                  </a:lnTo>
                  <a:lnTo>
                    <a:pt x="1144803" y="1371600"/>
                  </a:lnTo>
                  <a:lnTo>
                    <a:pt x="1154341" y="1371600"/>
                  </a:lnTo>
                  <a:lnTo>
                    <a:pt x="1154341" y="1362075"/>
                  </a:lnTo>
                  <a:close/>
                </a:path>
                <a:path w="2471420" h="1371600">
                  <a:moveTo>
                    <a:pt x="1154341" y="681037"/>
                  </a:moveTo>
                  <a:lnTo>
                    <a:pt x="1144803" y="681037"/>
                  </a:lnTo>
                  <a:lnTo>
                    <a:pt x="1144803" y="690549"/>
                  </a:lnTo>
                  <a:lnTo>
                    <a:pt x="1154341" y="690549"/>
                  </a:lnTo>
                  <a:lnTo>
                    <a:pt x="1154341" y="681037"/>
                  </a:lnTo>
                  <a:close/>
                </a:path>
                <a:path w="2471420" h="1371600">
                  <a:moveTo>
                    <a:pt x="1211580" y="1362075"/>
                  </a:moveTo>
                  <a:lnTo>
                    <a:pt x="1202042" y="1362075"/>
                  </a:lnTo>
                  <a:lnTo>
                    <a:pt x="1202042" y="1371600"/>
                  </a:lnTo>
                  <a:lnTo>
                    <a:pt x="1211580" y="1371600"/>
                  </a:lnTo>
                  <a:lnTo>
                    <a:pt x="1211580" y="1362075"/>
                  </a:lnTo>
                  <a:close/>
                </a:path>
                <a:path w="2471420" h="1371600">
                  <a:moveTo>
                    <a:pt x="1268831" y="1362075"/>
                  </a:moveTo>
                  <a:lnTo>
                    <a:pt x="1259281" y="1362075"/>
                  </a:lnTo>
                  <a:lnTo>
                    <a:pt x="1259281" y="1371600"/>
                  </a:lnTo>
                  <a:lnTo>
                    <a:pt x="1268831" y="1371600"/>
                  </a:lnTo>
                  <a:lnTo>
                    <a:pt x="1268831" y="1362075"/>
                  </a:lnTo>
                  <a:close/>
                </a:path>
                <a:path w="2471420" h="1371600">
                  <a:moveTo>
                    <a:pt x="1326070" y="1362075"/>
                  </a:moveTo>
                  <a:lnTo>
                    <a:pt x="1316520" y="1362075"/>
                  </a:lnTo>
                  <a:lnTo>
                    <a:pt x="1316520" y="1371600"/>
                  </a:lnTo>
                  <a:lnTo>
                    <a:pt x="1326070" y="1371600"/>
                  </a:lnTo>
                  <a:lnTo>
                    <a:pt x="1326070" y="1362075"/>
                  </a:lnTo>
                  <a:close/>
                </a:path>
                <a:path w="2471420" h="1371600">
                  <a:moveTo>
                    <a:pt x="1383309" y="1362075"/>
                  </a:moveTo>
                  <a:lnTo>
                    <a:pt x="1373771" y="1362075"/>
                  </a:lnTo>
                  <a:lnTo>
                    <a:pt x="1373771" y="1371600"/>
                  </a:lnTo>
                  <a:lnTo>
                    <a:pt x="1383309" y="1371600"/>
                  </a:lnTo>
                  <a:lnTo>
                    <a:pt x="1383309" y="1362075"/>
                  </a:lnTo>
                  <a:close/>
                </a:path>
                <a:path w="2471420" h="1371600">
                  <a:moveTo>
                    <a:pt x="1383309" y="681037"/>
                  </a:moveTo>
                  <a:lnTo>
                    <a:pt x="1373771" y="681037"/>
                  </a:lnTo>
                  <a:lnTo>
                    <a:pt x="1373771" y="690549"/>
                  </a:lnTo>
                  <a:lnTo>
                    <a:pt x="1383309" y="690549"/>
                  </a:lnTo>
                  <a:lnTo>
                    <a:pt x="1383309" y="681037"/>
                  </a:lnTo>
                  <a:close/>
                </a:path>
                <a:path w="2471420" h="1371600">
                  <a:moveTo>
                    <a:pt x="1440548" y="1362075"/>
                  </a:moveTo>
                  <a:lnTo>
                    <a:pt x="1431010" y="1362075"/>
                  </a:lnTo>
                  <a:lnTo>
                    <a:pt x="1431010" y="1371600"/>
                  </a:lnTo>
                  <a:lnTo>
                    <a:pt x="1440548" y="1371600"/>
                  </a:lnTo>
                  <a:lnTo>
                    <a:pt x="1440548" y="1362075"/>
                  </a:lnTo>
                  <a:close/>
                </a:path>
                <a:path w="2471420" h="1371600">
                  <a:moveTo>
                    <a:pt x="1497787" y="1362075"/>
                  </a:moveTo>
                  <a:lnTo>
                    <a:pt x="1488249" y="1362075"/>
                  </a:lnTo>
                  <a:lnTo>
                    <a:pt x="1488249" y="1371600"/>
                  </a:lnTo>
                  <a:lnTo>
                    <a:pt x="1497787" y="1371600"/>
                  </a:lnTo>
                  <a:lnTo>
                    <a:pt x="1497787" y="1362075"/>
                  </a:lnTo>
                  <a:close/>
                </a:path>
                <a:path w="2471420" h="1371600">
                  <a:moveTo>
                    <a:pt x="1555026" y="1362075"/>
                  </a:moveTo>
                  <a:lnTo>
                    <a:pt x="1545488" y="1362075"/>
                  </a:lnTo>
                  <a:lnTo>
                    <a:pt x="1545488" y="1371600"/>
                  </a:lnTo>
                  <a:lnTo>
                    <a:pt x="1555026" y="1371600"/>
                  </a:lnTo>
                  <a:lnTo>
                    <a:pt x="1555026" y="1362075"/>
                  </a:lnTo>
                  <a:close/>
                </a:path>
                <a:path w="2471420" h="1371600">
                  <a:moveTo>
                    <a:pt x="1612265" y="1362075"/>
                  </a:moveTo>
                  <a:lnTo>
                    <a:pt x="1602727" y="1362075"/>
                  </a:lnTo>
                  <a:lnTo>
                    <a:pt x="1602727" y="1371600"/>
                  </a:lnTo>
                  <a:lnTo>
                    <a:pt x="1612265" y="1371600"/>
                  </a:lnTo>
                  <a:lnTo>
                    <a:pt x="1612265" y="1362075"/>
                  </a:lnTo>
                  <a:close/>
                </a:path>
                <a:path w="2471420" h="1371600">
                  <a:moveTo>
                    <a:pt x="1612265" y="681037"/>
                  </a:moveTo>
                  <a:lnTo>
                    <a:pt x="1602727" y="681037"/>
                  </a:lnTo>
                  <a:lnTo>
                    <a:pt x="1602727" y="690549"/>
                  </a:lnTo>
                  <a:lnTo>
                    <a:pt x="1612265" y="690549"/>
                  </a:lnTo>
                  <a:lnTo>
                    <a:pt x="1612265" y="681037"/>
                  </a:lnTo>
                  <a:close/>
                </a:path>
                <a:path w="2471420" h="1371600">
                  <a:moveTo>
                    <a:pt x="1669503" y="1362075"/>
                  </a:moveTo>
                  <a:lnTo>
                    <a:pt x="1659966" y="1362075"/>
                  </a:lnTo>
                  <a:lnTo>
                    <a:pt x="1659966" y="1371600"/>
                  </a:lnTo>
                  <a:lnTo>
                    <a:pt x="1669503" y="1371600"/>
                  </a:lnTo>
                  <a:lnTo>
                    <a:pt x="1669503" y="1362075"/>
                  </a:lnTo>
                  <a:close/>
                </a:path>
                <a:path w="2471420" h="1371600">
                  <a:moveTo>
                    <a:pt x="1669503" y="681037"/>
                  </a:moveTo>
                  <a:lnTo>
                    <a:pt x="1659966" y="681037"/>
                  </a:lnTo>
                  <a:lnTo>
                    <a:pt x="1659966" y="690549"/>
                  </a:lnTo>
                  <a:lnTo>
                    <a:pt x="1669503" y="690549"/>
                  </a:lnTo>
                  <a:lnTo>
                    <a:pt x="1669503" y="681037"/>
                  </a:lnTo>
                  <a:close/>
                </a:path>
                <a:path w="2471420" h="1371600">
                  <a:moveTo>
                    <a:pt x="1726742" y="1362075"/>
                  </a:moveTo>
                  <a:lnTo>
                    <a:pt x="1717205" y="1362075"/>
                  </a:lnTo>
                  <a:lnTo>
                    <a:pt x="1717205" y="1371600"/>
                  </a:lnTo>
                  <a:lnTo>
                    <a:pt x="1726742" y="1371600"/>
                  </a:lnTo>
                  <a:lnTo>
                    <a:pt x="1726742" y="1362075"/>
                  </a:lnTo>
                  <a:close/>
                </a:path>
                <a:path w="2471420" h="1371600">
                  <a:moveTo>
                    <a:pt x="1726742" y="681037"/>
                  </a:moveTo>
                  <a:lnTo>
                    <a:pt x="1717205" y="681037"/>
                  </a:lnTo>
                  <a:lnTo>
                    <a:pt x="1717205" y="690549"/>
                  </a:lnTo>
                  <a:lnTo>
                    <a:pt x="1726742" y="690549"/>
                  </a:lnTo>
                  <a:lnTo>
                    <a:pt x="1726742" y="681037"/>
                  </a:lnTo>
                  <a:close/>
                </a:path>
                <a:path w="2471420" h="1371600">
                  <a:moveTo>
                    <a:pt x="1783981" y="1362075"/>
                  </a:moveTo>
                  <a:lnTo>
                    <a:pt x="1774444" y="1362075"/>
                  </a:lnTo>
                  <a:lnTo>
                    <a:pt x="1774444" y="1371600"/>
                  </a:lnTo>
                  <a:lnTo>
                    <a:pt x="1783981" y="1371600"/>
                  </a:lnTo>
                  <a:lnTo>
                    <a:pt x="1783981" y="1362075"/>
                  </a:lnTo>
                  <a:close/>
                </a:path>
                <a:path w="2471420" h="1371600">
                  <a:moveTo>
                    <a:pt x="1783981" y="681037"/>
                  </a:moveTo>
                  <a:lnTo>
                    <a:pt x="1774444" y="681037"/>
                  </a:lnTo>
                  <a:lnTo>
                    <a:pt x="1774444" y="690549"/>
                  </a:lnTo>
                  <a:lnTo>
                    <a:pt x="1783981" y="690549"/>
                  </a:lnTo>
                  <a:lnTo>
                    <a:pt x="1783981" y="681037"/>
                  </a:lnTo>
                  <a:close/>
                </a:path>
                <a:path w="2471420" h="1371600">
                  <a:moveTo>
                    <a:pt x="1841220" y="1362075"/>
                  </a:moveTo>
                  <a:lnTo>
                    <a:pt x="1831682" y="1362075"/>
                  </a:lnTo>
                  <a:lnTo>
                    <a:pt x="1831682" y="1371600"/>
                  </a:lnTo>
                  <a:lnTo>
                    <a:pt x="1841220" y="1371600"/>
                  </a:lnTo>
                  <a:lnTo>
                    <a:pt x="1841220" y="1362075"/>
                  </a:lnTo>
                  <a:close/>
                </a:path>
                <a:path w="2471420" h="1371600">
                  <a:moveTo>
                    <a:pt x="1841220" y="681037"/>
                  </a:moveTo>
                  <a:lnTo>
                    <a:pt x="1831682" y="681037"/>
                  </a:lnTo>
                  <a:lnTo>
                    <a:pt x="1831682" y="690549"/>
                  </a:lnTo>
                  <a:lnTo>
                    <a:pt x="1841220" y="690549"/>
                  </a:lnTo>
                  <a:lnTo>
                    <a:pt x="1841220" y="681037"/>
                  </a:lnTo>
                  <a:close/>
                </a:path>
                <a:path w="2471420" h="1371600">
                  <a:moveTo>
                    <a:pt x="1898459" y="1362075"/>
                  </a:moveTo>
                  <a:lnTo>
                    <a:pt x="1888921" y="1362075"/>
                  </a:lnTo>
                  <a:lnTo>
                    <a:pt x="1888921" y="1371600"/>
                  </a:lnTo>
                  <a:lnTo>
                    <a:pt x="1898459" y="1371600"/>
                  </a:lnTo>
                  <a:lnTo>
                    <a:pt x="1898459" y="1362075"/>
                  </a:lnTo>
                  <a:close/>
                </a:path>
                <a:path w="2471420" h="1371600">
                  <a:moveTo>
                    <a:pt x="1898459" y="681037"/>
                  </a:moveTo>
                  <a:lnTo>
                    <a:pt x="1888921" y="681037"/>
                  </a:lnTo>
                  <a:lnTo>
                    <a:pt x="1888921" y="690549"/>
                  </a:lnTo>
                  <a:lnTo>
                    <a:pt x="1898459" y="690549"/>
                  </a:lnTo>
                  <a:lnTo>
                    <a:pt x="1898459" y="681037"/>
                  </a:lnTo>
                  <a:close/>
                </a:path>
                <a:path w="2471420" h="1371600">
                  <a:moveTo>
                    <a:pt x="1955711" y="1362075"/>
                  </a:moveTo>
                  <a:lnTo>
                    <a:pt x="1946160" y="1362075"/>
                  </a:lnTo>
                  <a:lnTo>
                    <a:pt x="1946160" y="1371600"/>
                  </a:lnTo>
                  <a:lnTo>
                    <a:pt x="1955711" y="1371600"/>
                  </a:lnTo>
                  <a:lnTo>
                    <a:pt x="1955711" y="1362075"/>
                  </a:lnTo>
                  <a:close/>
                </a:path>
                <a:path w="2471420" h="1371600">
                  <a:moveTo>
                    <a:pt x="1955711" y="681037"/>
                  </a:moveTo>
                  <a:lnTo>
                    <a:pt x="1946160" y="681037"/>
                  </a:lnTo>
                  <a:lnTo>
                    <a:pt x="1946160" y="690549"/>
                  </a:lnTo>
                  <a:lnTo>
                    <a:pt x="1955711" y="690549"/>
                  </a:lnTo>
                  <a:lnTo>
                    <a:pt x="1955711" y="681037"/>
                  </a:lnTo>
                  <a:close/>
                </a:path>
                <a:path w="2471420" h="1371600">
                  <a:moveTo>
                    <a:pt x="2012950" y="1362075"/>
                  </a:moveTo>
                  <a:lnTo>
                    <a:pt x="2003399" y="1362075"/>
                  </a:lnTo>
                  <a:lnTo>
                    <a:pt x="2003399" y="1371600"/>
                  </a:lnTo>
                  <a:lnTo>
                    <a:pt x="2012950" y="1371600"/>
                  </a:lnTo>
                  <a:lnTo>
                    <a:pt x="2012950" y="1362075"/>
                  </a:lnTo>
                  <a:close/>
                </a:path>
                <a:path w="2471420" h="1371600">
                  <a:moveTo>
                    <a:pt x="2012950" y="681037"/>
                  </a:moveTo>
                  <a:lnTo>
                    <a:pt x="2003399" y="681037"/>
                  </a:lnTo>
                  <a:lnTo>
                    <a:pt x="2003399" y="690549"/>
                  </a:lnTo>
                  <a:lnTo>
                    <a:pt x="2012950" y="690549"/>
                  </a:lnTo>
                  <a:lnTo>
                    <a:pt x="2012950" y="681037"/>
                  </a:lnTo>
                  <a:close/>
                </a:path>
                <a:path w="2471420" h="1371600">
                  <a:moveTo>
                    <a:pt x="2070188" y="1362075"/>
                  </a:moveTo>
                  <a:lnTo>
                    <a:pt x="2060651" y="1362075"/>
                  </a:lnTo>
                  <a:lnTo>
                    <a:pt x="2060651" y="1371600"/>
                  </a:lnTo>
                  <a:lnTo>
                    <a:pt x="2070188" y="1371600"/>
                  </a:lnTo>
                  <a:lnTo>
                    <a:pt x="2070188" y="1362075"/>
                  </a:lnTo>
                  <a:close/>
                </a:path>
                <a:path w="2471420" h="1371600">
                  <a:moveTo>
                    <a:pt x="2070188" y="681037"/>
                  </a:moveTo>
                  <a:lnTo>
                    <a:pt x="2060651" y="681037"/>
                  </a:lnTo>
                  <a:lnTo>
                    <a:pt x="2060651" y="690549"/>
                  </a:lnTo>
                  <a:lnTo>
                    <a:pt x="2070188" y="690549"/>
                  </a:lnTo>
                  <a:lnTo>
                    <a:pt x="2070188" y="681037"/>
                  </a:lnTo>
                  <a:close/>
                </a:path>
                <a:path w="2471420" h="1371600">
                  <a:moveTo>
                    <a:pt x="2127427" y="1362075"/>
                  </a:moveTo>
                  <a:lnTo>
                    <a:pt x="2117890" y="1362075"/>
                  </a:lnTo>
                  <a:lnTo>
                    <a:pt x="2117890" y="1371600"/>
                  </a:lnTo>
                  <a:lnTo>
                    <a:pt x="2127427" y="1371600"/>
                  </a:lnTo>
                  <a:lnTo>
                    <a:pt x="2127427" y="1362075"/>
                  </a:lnTo>
                  <a:close/>
                </a:path>
                <a:path w="2471420" h="1371600">
                  <a:moveTo>
                    <a:pt x="2127427" y="681037"/>
                  </a:moveTo>
                  <a:lnTo>
                    <a:pt x="2117890" y="681037"/>
                  </a:lnTo>
                  <a:lnTo>
                    <a:pt x="2117890" y="690549"/>
                  </a:lnTo>
                  <a:lnTo>
                    <a:pt x="2127427" y="690549"/>
                  </a:lnTo>
                  <a:lnTo>
                    <a:pt x="2127427" y="681037"/>
                  </a:lnTo>
                  <a:close/>
                </a:path>
                <a:path w="2471420" h="1371600">
                  <a:moveTo>
                    <a:pt x="2184666" y="1362075"/>
                  </a:moveTo>
                  <a:lnTo>
                    <a:pt x="2175129" y="1362075"/>
                  </a:lnTo>
                  <a:lnTo>
                    <a:pt x="2175129" y="1371600"/>
                  </a:lnTo>
                  <a:lnTo>
                    <a:pt x="2184666" y="1371600"/>
                  </a:lnTo>
                  <a:lnTo>
                    <a:pt x="2184666" y="1362075"/>
                  </a:lnTo>
                  <a:close/>
                </a:path>
                <a:path w="2471420" h="1371600">
                  <a:moveTo>
                    <a:pt x="2184666" y="681037"/>
                  </a:moveTo>
                  <a:lnTo>
                    <a:pt x="2175129" y="681037"/>
                  </a:lnTo>
                  <a:lnTo>
                    <a:pt x="2175129" y="690549"/>
                  </a:lnTo>
                  <a:lnTo>
                    <a:pt x="2184666" y="690549"/>
                  </a:lnTo>
                  <a:lnTo>
                    <a:pt x="2184666" y="681037"/>
                  </a:lnTo>
                  <a:close/>
                </a:path>
                <a:path w="2471420" h="1371600">
                  <a:moveTo>
                    <a:pt x="2241905" y="1362075"/>
                  </a:moveTo>
                  <a:lnTo>
                    <a:pt x="2232368" y="1362075"/>
                  </a:lnTo>
                  <a:lnTo>
                    <a:pt x="2232368" y="1371600"/>
                  </a:lnTo>
                  <a:lnTo>
                    <a:pt x="2241905" y="1371600"/>
                  </a:lnTo>
                  <a:lnTo>
                    <a:pt x="2241905" y="1362075"/>
                  </a:lnTo>
                  <a:close/>
                </a:path>
                <a:path w="2471420" h="1371600">
                  <a:moveTo>
                    <a:pt x="2241905" y="681037"/>
                  </a:moveTo>
                  <a:lnTo>
                    <a:pt x="2232368" y="681037"/>
                  </a:lnTo>
                  <a:lnTo>
                    <a:pt x="2232368" y="690549"/>
                  </a:lnTo>
                  <a:lnTo>
                    <a:pt x="2241905" y="690549"/>
                  </a:lnTo>
                  <a:lnTo>
                    <a:pt x="2241905" y="681037"/>
                  </a:lnTo>
                  <a:close/>
                </a:path>
                <a:path w="2471420" h="1371600">
                  <a:moveTo>
                    <a:pt x="2299144" y="1362075"/>
                  </a:moveTo>
                  <a:lnTo>
                    <a:pt x="2289606" y="1362075"/>
                  </a:lnTo>
                  <a:lnTo>
                    <a:pt x="2289606" y="1371600"/>
                  </a:lnTo>
                  <a:lnTo>
                    <a:pt x="2299144" y="1371600"/>
                  </a:lnTo>
                  <a:lnTo>
                    <a:pt x="2299144" y="1362075"/>
                  </a:lnTo>
                  <a:close/>
                </a:path>
                <a:path w="2471420" h="1371600">
                  <a:moveTo>
                    <a:pt x="2299144" y="681037"/>
                  </a:moveTo>
                  <a:lnTo>
                    <a:pt x="2289606" y="681037"/>
                  </a:lnTo>
                  <a:lnTo>
                    <a:pt x="2289606" y="690549"/>
                  </a:lnTo>
                  <a:lnTo>
                    <a:pt x="2299144" y="690549"/>
                  </a:lnTo>
                  <a:lnTo>
                    <a:pt x="2299144" y="681037"/>
                  </a:lnTo>
                  <a:close/>
                </a:path>
                <a:path w="2471420" h="1371600">
                  <a:moveTo>
                    <a:pt x="2356383" y="1362075"/>
                  </a:moveTo>
                  <a:lnTo>
                    <a:pt x="2346845" y="1362075"/>
                  </a:lnTo>
                  <a:lnTo>
                    <a:pt x="2346845" y="1371600"/>
                  </a:lnTo>
                  <a:lnTo>
                    <a:pt x="2356383" y="1371600"/>
                  </a:lnTo>
                  <a:lnTo>
                    <a:pt x="2356383" y="1362075"/>
                  </a:lnTo>
                  <a:close/>
                </a:path>
                <a:path w="2471420" h="1371600">
                  <a:moveTo>
                    <a:pt x="2356383" y="681037"/>
                  </a:moveTo>
                  <a:lnTo>
                    <a:pt x="2346845" y="681037"/>
                  </a:lnTo>
                  <a:lnTo>
                    <a:pt x="2346845" y="690549"/>
                  </a:lnTo>
                  <a:lnTo>
                    <a:pt x="2356383" y="690549"/>
                  </a:lnTo>
                  <a:lnTo>
                    <a:pt x="2356383" y="681037"/>
                  </a:lnTo>
                  <a:close/>
                </a:path>
                <a:path w="2471420" h="1371600">
                  <a:moveTo>
                    <a:pt x="2413622" y="1362075"/>
                  </a:moveTo>
                  <a:lnTo>
                    <a:pt x="2404084" y="1362075"/>
                  </a:lnTo>
                  <a:lnTo>
                    <a:pt x="2404084" y="1371600"/>
                  </a:lnTo>
                  <a:lnTo>
                    <a:pt x="2413622" y="1371600"/>
                  </a:lnTo>
                  <a:lnTo>
                    <a:pt x="2413622" y="1362075"/>
                  </a:lnTo>
                  <a:close/>
                </a:path>
                <a:path w="2471420" h="1371600">
                  <a:moveTo>
                    <a:pt x="2413622" y="681037"/>
                  </a:moveTo>
                  <a:lnTo>
                    <a:pt x="2404084" y="681037"/>
                  </a:lnTo>
                  <a:lnTo>
                    <a:pt x="2404084" y="690549"/>
                  </a:lnTo>
                  <a:lnTo>
                    <a:pt x="2413622" y="690549"/>
                  </a:lnTo>
                  <a:lnTo>
                    <a:pt x="2413622" y="681037"/>
                  </a:lnTo>
                  <a:close/>
                </a:path>
                <a:path w="2471420" h="1371600">
                  <a:moveTo>
                    <a:pt x="2470861" y="1362075"/>
                  </a:moveTo>
                  <a:lnTo>
                    <a:pt x="2461323" y="1362075"/>
                  </a:lnTo>
                  <a:lnTo>
                    <a:pt x="2461323" y="1371600"/>
                  </a:lnTo>
                  <a:lnTo>
                    <a:pt x="2470861" y="1371600"/>
                  </a:lnTo>
                  <a:lnTo>
                    <a:pt x="2470861" y="1362075"/>
                  </a:lnTo>
                  <a:close/>
                </a:path>
                <a:path w="2471420" h="1371600">
                  <a:moveTo>
                    <a:pt x="2470861" y="681037"/>
                  </a:moveTo>
                  <a:lnTo>
                    <a:pt x="2461323" y="681037"/>
                  </a:lnTo>
                  <a:lnTo>
                    <a:pt x="2461323" y="690549"/>
                  </a:lnTo>
                  <a:lnTo>
                    <a:pt x="2470861" y="690549"/>
                  </a:lnTo>
                  <a:lnTo>
                    <a:pt x="2470861" y="681037"/>
                  </a:lnTo>
                  <a:close/>
                </a:path>
              </a:pathLst>
            </a:custGeom>
            <a:solidFill>
              <a:srgbClr val="C7C6C3"/>
            </a:solidFill>
          </p:spPr>
          <p:txBody>
            <a:bodyPr wrap="square" lIns="0" tIns="0" rIns="0" bIns="0" rtlCol="0"/>
            <a:lstStyle/>
            <a:p>
              <a:endParaRPr/>
            </a:p>
          </p:txBody>
        </p:sp>
        <p:sp>
          <p:nvSpPr>
            <p:cNvPr id="99" name="object 99"/>
            <p:cNvSpPr/>
            <p:nvPr/>
          </p:nvSpPr>
          <p:spPr>
            <a:xfrm>
              <a:off x="9854514" y="4202721"/>
              <a:ext cx="2378710" cy="2293620"/>
            </a:xfrm>
            <a:custGeom>
              <a:avLst/>
              <a:gdLst/>
              <a:ahLst/>
              <a:cxnLst/>
              <a:rect l="l" t="t" r="r" b="b"/>
              <a:pathLst>
                <a:path w="2378709" h="2293620">
                  <a:moveTo>
                    <a:pt x="9550" y="2283726"/>
                  </a:moveTo>
                  <a:lnTo>
                    <a:pt x="0" y="2283726"/>
                  </a:lnTo>
                  <a:lnTo>
                    <a:pt x="0" y="2293251"/>
                  </a:lnTo>
                  <a:lnTo>
                    <a:pt x="9550" y="2293251"/>
                  </a:lnTo>
                  <a:lnTo>
                    <a:pt x="9550" y="2283726"/>
                  </a:lnTo>
                  <a:close/>
                </a:path>
                <a:path w="2378709" h="2293620">
                  <a:moveTo>
                    <a:pt x="9550" y="114185"/>
                  </a:moveTo>
                  <a:lnTo>
                    <a:pt x="0" y="114185"/>
                  </a:lnTo>
                  <a:lnTo>
                    <a:pt x="0" y="123710"/>
                  </a:lnTo>
                  <a:lnTo>
                    <a:pt x="9550" y="123710"/>
                  </a:lnTo>
                  <a:lnTo>
                    <a:pt x="9550" y="114185"/>
                  </a:lnTo>
                  <a:close/>
                </a:path>
                <a:path w="2378709" h="2293620">
                  <a:moveTo>
                    <a:pt x="9550" y="57099"/>
                  </a:moveTo>
                  <a:lnTo>
                    <a:pt x="0" y="57099"/>
                  </a:lnTo>
                  <a:lnTo>
                    <a:pt x="0" y="66611"/>
                  </a:lnTo>
                  <a:lnTo>
                    <a:pt x="9550" y="66611"/>
                  </a:lnTo>
                  <a:lnTo>
                    <a:pt x="9550" y="57099"/>
                  </a:lnTo>
                  <a:close/>
                </a:path>
                <a:path w="2378709" h="2293620">
                  <a:moveTo>
                    <a:pt x="9550" y="0"/>
                  </a:moveTo>
                  <a:lnTo>
                    <a:pt x="0" y="0"/>
                  </a:lnTo>
                  <a:lnTo>
                    <a:pt x="0" y="9525"/>
                  </a:lnTo>
                  <a:lnTo>
                    <a:pt x="9550" y="9525"/>
                  </a:lnTo>
                  <a:lnTo>
                    <a:pt x="9550" y="0"/>
                  </a:lnTo>
                  <a:close/>
                </a:path>
                <a:path w="2378709" h="2293620">
                  <a:moveTo>
                    <a:pt x="138709" y="240614"/>
                  </a:moveTo>
                  <a:lnTo>
                    <a:pt x="136499" y="240614"/>
                  </a:lnTo>
                  <a:lnTo>
                    <a:pt x="136499" y="250126"/>
                  </a:lnTo>
                  <a:lnTo>
                    <a:pt x="138709" y="250126"/>
                  </a:lnTo>
                  <a:lnTo>
                    <a:pt x="138709" y="240614"/>
                  </a:lnTo>
                  <a:close/>
                </a:path>
                <a:path w="2378709" h="2293620">
                  <a:moveTo>
                    <a:pt x="374992" y="240614"/>
                  </a:moveTo>
                  <a:lnTo>
                    <a:pt x="365455" y="240614"/>
                  </a:lnTo>
                  <a:lnTo>
                    <a:pt x="365455" y="250126"/>
                  </a:lnTo>
                  <a:lnTo>
                    <a:pt x="374992" y="250126"/>
                  </a:lnTo>
                  <a:lnTo>
                    <a:pt x="374992" y="240614"/>
                  </a:lnTo>
                  <a:close/>
                </a:path>
                <a:path w="2378709" h="2293620">
                  <a:moveTo>
                    <a:pt x="432231" y="240614"/>
                  </a:moveTo>
                  <a:lnTo>
                    <a:pt x="422694" y="240614"/>
                  </a:lnTo>
                  <a:lnTo>
                    <a:pt x="422694" y="250126"/>
                  </a:lnTo>
                  <a:lnTo>
                    <a:pt x="432231" y="250126"/>
                  </a:lnTo>
                  <a:lnTo>
                    <a:pt x="432231" y="240614"/>
                  </a:lnTo>
                  <a:close/>
                </a:path>
                <a:path w="2378709" h="2293620">
                  <a:moveTo>
                    <a:pt x="489470" y="240614"/>
                  </a:moveTo>
                  <a:lnTo>
                    <a:pt x="479933" y="240614"/>
                  </a:lnTo>
                  <a:lnTo>
                    <a:pt x="479933" y="250126"/>
                  </a:lnTo>
                  <a:lnTo>
                    <a:pt x="489470" y="250126"/>
                  </a:lnTo>
                  <a:lnTo>
                    <a:pt x="489470" y="240614"/>
                  </a:lnTo>
                  <a:close/>
                </a:path>
                <a:path w="2378709" h="2293620">
                  <a:moveTo>
                    <a:pt x="546722" y="240614"/>
                  </a:moveTo>
                  <a:lnTo>
                    <a:pt x="537171" y="240614"/>
                  </a:lnTo>
                  <a:lnTo>
                    <a:pt x="537171" y="250126"/>
                  </a:lnTo>
                  <a:lnTo>
                    <a:pt x="546722" y="250126"/>
                  </a:lnTo>
                  <a:lnTo>
                    <a:pt x="546722" y="240614"/>
                  </a:lnTo>
                  <a:close/>
                </a:path>
                <a:path w="2378709" h="2293620">
                  <a:moveTo>
                    <a:pt x="603961" y="240614"/>
                  </a:moveTo>
                  <a:lnTo>
                    <a:pt x="594410" y="240614"/>
                  </a:lnTo>
                  <a:lnTo>
                    <a:pt x="594410" y="250126"/>
                  </a:lnTo>
                  <a:lnTo>
                    <a:pt x="603961" y="250126"/>
                  </a:lnTo>
                  <a:lnTo>
                    <a:pt x="603961" y="240614"/>
                  </a:lnTo>
                  <a:close/>
                </a:path>
                <a:path w="2378709" h="2293620">
                  <a:moveTo>
                    <a:pt x="661200" y="240614"/>
                  </a:moveTo>
                  <a:lnTo>
                    <a:pt x="651662" y="240614"/>
                  </a:lnTo>
                  <a:lnTo>
                    <a:pt x="651662" y="250126"/>
                  </a:lnTo>
                  <a:lnTo>
                    <a:pt x="661200" y="250126"/>
                  </a:lnTo>
                  <a:lnTo>
                    <a:pt x="661200" y="240614"/>
                  </a:lnTo>
                  <a:close/>
                </a:path>
                <a:path w="2378709" h="2293620">
                  <a:moveTo>
                    <a:pt x="718439" y="921651"/>
                  </a:moveTo>
                  <a:lnTo>
                    <a:pt x="708901" y="921651"/>
                  </a:lnTo>
                  <a:lnTo>
                    <a:pt x="708901" y="931164"/>
                  </a:lnTo>
                  <a:lnTo>
                    <a:pt x="718439" y="931164"/>
                  </a:lnTo>
                  <a:lnTo>
                    <a:pt x="718439" y="921651"/>
                  </a:lnTo>
                  <a:close/>
                </a:path>
                <a:path w="2378709" h="2293620">
                  <a:moveTo>
                    <a:pt x="718439" y="240614"/>
                  </a:moveTo>
                  <a:lnTo>
                    <a:pt x="708901" y="240614"/>
                  </a:lnTo>
                  <a:lnTo>
                    <a:pt x="708901" y="250126"/>
                  </a:lnTo>
                  <a:lnTo>
                    <a:pt x="718439" y="250126"/>
                  </a:lnTo>
                  <a:lnTo>
                    <a:pt x="718439" y="240614"/>
                  </a:lnTo>
                  <a:close/>
                </a:path>
                <a:path w="2378709" h="2293620">
                  <a:moveTo>
                    <a:pt x="775677" y="921651"/>
                  </a:moveTo>
                  <a:lnTo>
                    <a:pt x="766140" y="921651"/>
                  </a:lnTo>
                  <a:lnTo>
                    <a:pt x="766140" y="931164"/>
                  </a:lnTo>
                  <a:lnTo>
                    <a:pt x="775677" y="931164"/>
                  </a:lnTo>
                  <a:lnTo>
                    <a:pt x="775677" y="921651"/>
                  </a:lnTo>
                  <a:close/>
                </a:path>
                <a:path w="2378709" h="2293620">
                  <a:moveTo>
                    <a:pt x="775677" y="240614"/>
                  </a:moveTo>
                  <a:lnTo>
                    <a:pt x="766140" y="240614"/>
                  </a:lnTo>
                  <a:lnTo>
                    <a:pt x="766140" y="250126"/>
                  </a:lnTo>
                  <a:lnTo>
                    <a:pt x="775677" y="250126"/>
                  </a:lnTo>
                  <a:lnTo>
                    <a:pt x="775677" y="240614"/>
                  </a:lnTo>
                  <a:close/>
                </a:path>
                <a:path w="2378709" h="2293620">
                  <a:moveTo>
                    <a:pt x="832916" y="921651"/>
                  </a:moveTo>
                  <a:lnTo>
                    <a:pt x="823379" y="921651"/>
                  </a:lnTo>
                  <a:lnTo>
                    <a:pt x="823379" y="931164"/>
                  </a:lnTo>
                  <a:lnTo>
                    <a:pt x="832916" y="931164"/>
                  </a:lnTo>
                  <a:lnTo>
                    <a:pt x="832916" y="921651"/>
                  </a:lnTo>
                  <a:close/>
                </a:path>
                <a:path w="2378709" h="2293620">
                  <a:moveTo>
                    <a:pt x="832916" y="240614"/>
                  </a:moveTo>
                  <a:lnTo>
                    <a:pt x="823379" y="240614"/>
                  </a:lnTo>
                  <a:lnTo>
                    <a:pt x="823379" y="250126"/>
                  </a:lnTo>
                  <a:lnTo>
                    <a:pt x="832916" y="250126"/>
                  </a:lnTo>
                  <a:lnTo>
                    <a:pt x="832916" y="240614"/>
                  </a:lnTo>
                  <a:close/>
                </a:path>
                <a:path w="2378709" h="2293620">
                  <a:moveTo>
                    <a:pt x="890155" y="921651"/>
                  </a:moveTo>
                  <a:lnTo>
                    <a:pt x="880618" y="921651"/>
                  </a:lnTo>
                  <a:lnTo>
                    <a:pt x="880618" y="931164"/>
                  </a:lnTo>
                  <a:lnTo>
                    <a:pt x="890155" y="931164"/>
                  </a:lnTo>
                  <a:lnTo>
                    <a:pt x="890155" y="921651"/>
                  </a:lnTo>
                  <a:close/>
                </a:path>
                <a:path w="2378709" h="2293620">
                  <a:moveTo>
                    <a:pt x="890155" y="240614"/>
                  </a:moveTo>
                  <a:lnTo>
                    <a:pt x="880618" y="240614"/>
                  </a:lnTo>
                  <a:lnTo>
                    <a:pt x="880618" y="250126"/>
                  </a:lnTo>
                  <a:lnTo>
                    <a:pt x="890155" y="250126"/>
                  </a:lnTo>
                  <a:lnTo>
                    <a:pt x="890155" y="240614"/>
                  </a:lnTo>
                  <a:close/>
                </a:path>
                <a:path w="2378709" h="2293620">
                  <a:moveTo>
                    <a:pt x="947394" y="921651"/>
                  </a:moveTo>
                  <a:lnTo>
                    <a:pt x="937856" y="921651"/>
                  </a:lnTo>
                  <a:lnTo>
                    <a:pt x="937856" y="931164"/>
                  </a:lnTo>
                  <a:lnTo>
                    <a:pt x="947394" y="931164"/>
                  </a:lnTo>
                  <a:lnTo>
                    <a:pt x="947394" y="921651"/>
                  </a:lnTo>
                  <a:close/>
                </a:path>
                <a:path w="2378709" h="2293620">
                  <a:moveTo>
                    <a:pt x="947394" y="240614"/>
                  </a:moveTo>
                  <a:lnTo>
                    <a:pt x="937856" y="240614"/>
                  </a:lnTo>
                  <a:lnTo>
                    <a:pt x="937856" y="250126"/>
                  </a:lnTo>
                  <a:lnTo>
                    <a:pt x="947394" y="250126"/>
                  </a:lnTo>
                  <a:lnTo>
                    <a:pt x="947394" y="240614"/>
                  </a:lnTo>
                  <a:close/>
                </a:path>
                <a:path w="2378709" h="2293620">
                  <a:moveTo>
                    <a:pt x="1004633" y="921651"/>
                  </a:moveTo>
                  <a:lnTo>
                    <a:pt x="995095" y="921651"/>
                  </a:lnTo>
                  <a:lnTo>
                    <a:pt x="995095" y="931164"/>
                  </a:lnTo>
                  <a:lnTo>
                    <a:pt x="1004633" y="931164"/>
                  </a:lnTo>
                  <a:lnTo>
                    <a:pt x="1004633" y="921651"/>
                  </a:lnTo>
                  <a:close/>
                </a:path>
                <a:path w="2378709" h="2293620">
                  <a:moveTo>
                    <a:pt x="1004633" y="240614"/>
                  </a:moveTo>
                  <a:lnTo>
                    <a:pt x="995095" y="240614"/>
                  </a:lnTo>
                  <a:lnTo>
                    <a:pt x="995095" y="250126"/>
                  </a:lnTo>
                  <a:lnTo>
                    <a:pt x="1004633" y="250126"/>
                  </a:lnTo>
                  <a:lnTo>
                    <a:pt x="1004633" y="240614"/>
                  </a:lnTo>
                  <a:close/>
                </a:path>
                <a:path w="2378709" h="2293620">
                  <a:moveTo>
                    <a:pt x="1061872" y="921651"/>
                  </a:moveTo>
                  <a:lnTo>
                    <a:pt x="1052334" y="921651"/>
                  </a:lnTo>
                  <a:lnTo>
                    <a:pt x="1052334" y="931164"/>
                  </a:lnTo>
                  <a:lnTo>
                    <a:pt x="1061872" y="931164"/>
                  </a:lnTo>
                  <a:lnTo>
                    <a:pt x="1061872" y="921651"/>
                  </a:lnTo>
                  <a:close/>
                </a:path>
                <a:path w="2378709" h="2293620">
                  <a:moveTo>
                    <a:pt x="1061872" y="240614"/>
                  </a:moveTo>
                  <a:lnTo>
                    <a:pt x="1052334" y="240614"/>
                  </a:lnTo>
                  <a:lnTo>
                    <a:pt x="1052334" y="250126"/>
                  </a:lnTo>
                  <a:lnTo>
                    <a:pt x="1061872" y="250126"/>
                  </a:lnTo>
                  <a:lnTo>
                    <a:pt x="1061872" y="240614"/>
                  </a:lnTo>
                  <a:close/>
                </a:path>
                <a:path w="2378709" h="2293620">
                  <a:moveTo>
                    <a:pt x="1119111" y="921651"/>
                  </a:moveTo>
                  <a:lnTo>
                    <a:pt x="1109573" y="921651"/>
                  </a:lnTo>
                  <a:lnTo>
                    <a:pt x="1109573" y="931164"/>
                  </a:lnTo>
                  <a:lnTo>
                    <a:pt x="1119111" y="931164"/>
                  </a:lnTo>
                  <a:lnTo>
                    <a:pt x="1119111" y="921651"/>
                  </a:lnTo>
                  <a:close/>
                </a:path>
                <a:path w="2378709" h="2293620">
                  <a:moveTo>
                    <a:pt x="1119111" y="240614"/>
                  </a:moveTo>
                  <a:lnTo>
                    <a:pt x="1109573" y="240614"/>
                  </a:lnTo>
                  <a:lnTo>
                    <a:pt x="1109573" y="250126"/>
                  </a:lnTo>
                  <a:lnTo>
                    <a:pt x="1119111" y="250126"/>
                  </a:lnTo>
                  <a:lnTo>
                    <a:pt x="1119111" y="240614"/>
                  </a:lnTo>
                  <a:close/>
                </a:path>
                <a:path w="2378709" h="2293620">
                  <a:moveTo>
                    <a:pt x="1176362" y="921651"/>
                  </a:moveTo>
                  <a:lnTo>
                    <a:pt x="1166812" y="921651"/>
                  </a:lnTo>
                  <a:lnTo>
                    <a:pt x="1166812" y="931164"/>
                  </a:lnTo>
                  <a:lnTo>
                    <a:pt x="1176362" y="931164"/>
                  </a:lnTo>
                  <a:lnTo>
                    <a:pt x="1176362" y="921651"/>
                  </a:lnTo>
                  <a:close/>
                </a:path>
                <a:path w="2378709" h="2293620">
                  <a:moveTo>
                    <a:pt x="1176362" y="240614"/>
                  </a:moveTo>
                  <a:lnTo>
                    <a:pt x="1166812" y="240614"/>
                  </a:lnTo>
                  <a:lnTo>
                    <a:pt x="1166812" y="250126"/>
                  </a:lnTo>
                  <a:lnTo>
                    <a:pt x="1176362" y="250126"/>
                  </a:lnTo>
                  <a:lnTo>
                    <a:pt x="1176362" y="240614"/>
                  </a:lnTo>
                  <a:close/>
                </a:path>
                <a:path w="2378709" h="2293620">
                  <a:moveTo>
                    <a:pt x="1233601" y="921651"/>
                  </a:moveTo>
                  <a:lnTo>
                    <a:pt x="1224051" y="921651"/>
                  </a:lnTo>
                  <a:lnTo>
                    <a:pt x="1224051" y="931164"/>
                  </a:lnTo>
                  <a:lnTo>
                    <a:pt x="1233601" y="931164"/>
                  </a:lnTo>
                  <a:lnTo>
                    <a:pt x="1233601" y="921651"/>
                  </a:lnTo>
                  <a:close/>
                </a:path>
                <a:path w="2378709" h="2293620">
                  <a:moveTo>
                    <a:pt x="1233601" y="240614"/>
                  </a:moveTo>
                  <a:lnTo>
                    <a:pt x="1224051" y="240614"/>
                  </a:lnTo>
                  <a:lnTo>
                    <a:pt x="1224051" y="250126"/>
                  </a:lnTo>
                  <a:lnTo>
                    <a:pt x="1233601" y="250126"/>
                  </a:lnTo>
                  <a:lnTo>
                    <a:pt x="1233601" y="240614"/>
                  </a:lnTo>
                  <a:close/>
                </a:path>
                <a:path w="2378709" h="2293620">
                  <a:moveTo>
                    <a:pt x="1290840" y="921651"/>
                  </a:moveTo>
                  <a:lnTo>
                    <a:pt x="1281303" y="921651"/>
                  </a:lnTo>
                  <a:lnTo>
                    <a:pt x="1281303" y="931164"/>
                  </a:lnTo>
                  <a:lnTo>
                    <a:pt x="1290840" y="931164"/>
                  </a:lnTo>
                  <a:lnTo>
                    <a:pt x="1290840" y="921651"/>
                  </a:lnTo>
                  <a:close/>
                </a:path>
                <a:path w="2378709" h="2293620">
                  <a:moveTo>
                    <a:pt x="1290840" y="240614"/>
                  </a:moveTo>
                  <a:lnTo>
                    <a:pt x="1281303" y="240614"/>
                  </a:lnTo>
                  <a:lnTo>
                    <a:pt x="1281303" y="250126"/>
                  </a:lnTo>
                  <a:lnTo>
                    <a:pt x="1290840" y="250126"/>
                  </a:lnTo>
                  <a:lnTo>
                    <a:pt x="1290840" y="240614"/>
                  </a:lnTo>
                  <a:close/>
                </a:path>
                <a:path w="2378709" h="2293620">
                  <a:moveTo>
                    <a:pt x="1348079" y="921651"/>
                  </a:moveTo>
                  <a:lnTo>
                    <a:pt x="1338541" y="921651"/>
                  </a:lnTo>
                  <a:lnTo>
                    <a:pt x="1338541" y="931164"/>
                  </a:lnTo>
                  <a:lnTo>
                    <a:pt x="1348079" y="931164"/>
                  </a:lnTo>
                  <a:lnTo>
                    <a:pt x="1348079" y="921651"/>
                  </a:lnTo>
                  <a:close/>
                </a:path>
                <a:path w="2378709" h="2293620">
                  <a:moveTo>
                    <a:pt x="1348079" y="240614"/>
                  </a:moveTo>
                  <a:lnTo>
                    <a:pt x="1338541" y="240614"/>
                  </a:lnTo>
                  <a:lnTo>
                    <a:pt x="1338541" y="250126"/>
                  </a:lnTo>
                  <a:lnTo>
                    <a:pt x="1348079" y="250126"/>
                  </a:lnTo>
                  <a:lnTo>
                    <a:pt x="1348079" y="240614"/>
                  </a:lnTo>
                  <a:close/>
                </a:path>
                <a:path w="2378709" h="2293620">
                  <a:moveTo>
                    <a:pt x="1405318" y="921651"/>
                  </a:moveTo>
                  <a:lnTo>
                    <a:pt x="1395780" y="921651"/>
                  </a:lnTo>
                  <a:lnTo>
                    <a:pt x="1395780" y="931164"/>
                  </a:lnTo>
                  <a:lnTo>
                    <a:pt x="1405318" y="931164"/>
                  </a:lnTo>
                  <a:lnTo>
                    <a:pt x="1405318" y="921651"/>
                  </a:lnTo>
                  <a:close/>
                </a:path>
                <a:path w="2378709" h="2293620">
                  <a:moveTo>
                    <a:pt x="1405318" y="240614"/>
                  </a:moveTo>
                  <a:lnTo>
                    <a:pt x="1395780" y="240614"/>
                  </a:lnTo>
                  <a:lnTo>
                    <a:pt x="1395780" y="250126"/>
                  </a:lnTo>
                  <a:lnTo>
                    <a:pt x="1405318" y="250126"/>
                  </a:lnTo>
                  <a:lnTo>
                    <a:pt x="1405318" y="240614"/>
                  </a:lnTo>
                  <a:close/>
                </a:path>
                <a:path w="2378709" h="2293620">
                  <a:moveTo>
                    <a:pt x="1462557" y="921651"/>
                  </a:moveTo>
                  <a:lnTo>
                    <a:pt x="1453019" y="921651"/>
                  </a:lnTo>
                  <a:lnTo>
                    <a:pt x="1453019" y="931164"/>
                  </a:lnTo>
                  <a:lnTo>
                    <a:pt x="1462557" y="931164"/>
                  </a:lnTo>
                  <a:lnTo>
                    <a:pt x="1462557" y="921651"/>
                  </a:lnTo>
                  <a:close/>
                </a:path>
                <a:path w="2378709" h="2293620">
                  <a:moveTo>
                    <a:pt x="1462557" y="240614"/>
                  </a:moveTo>
                  <a:lnTo>
                    <a:pt x="1453019" y="240614"/>
                  </a:lnTo>
                  <a:lnTo>
                    <a:pt x="1453019" y="250126"/>
                  </a:lnTo>
                  <a:lnTo>
                    <a:pt x="1462557" y="250126"/>
                  </a:lnTo>
                  <a:lnTo>
                    <a:pt x="1462557" y="240614"/>
                  </a:lnTo>
                  <a:close/>
                </a:path>
                <a:path w="2378709" h="2293620">
                  <a:moveTo>
                    <a:pt x="1519796" y="921651"/>
                  </a:moveTo>
                  <a:lnTo>
                    <a:pt x="1510258" y="921651"/>
                  </a:lnTo>
                  <a:lnTo>
                    <a:pt x="1510258" y="931164"/>
                  </a:lnTo>
                  <a:lnTo>
                    <a:pt x="1519796" y="931164"/>
                  </a:lnTo>
                  <a:lnTo>
                    <a:pt x="1519796" y="921651"/>
                  </a:lnTo>
                  <a:close/>
                </a:path>
                <a:path w="2378709" h="2293620">
                  <a:moveTo>
                    <a:pt x="1519796" y="240614"/>
                  </a:moveTo>
                  <a:lnTo>
                    <a:pt x="1510258" y="240614"/>
                  </a:lnTo>
                  <a:lnTo>
                    <a:pt x="1510258" y="250126"/>
                  </a:lnTo>
                  <a:lnTo>
                    <a:pt x="1519796" y="250126"/>
                  </a:lnTo>
                  <a:lnTo>
                    <a:pt x="1519796" y="240614"/>
                  </a:lnTo>
                  <a:close/>
                </a:path>
                <a:path w="2378709" h="2293620">
                  <a:moveTo>
                    <a:pt x="1577035" y="921651"/>
                  </a:moveTo>
                  <a:lnTo>
                    <a:pt x="1567497" y="921651"/>
                  </a:lnTo>
                  <a:lnTo>
                    <a:pt x="1567497" y="931164"/>
                  </a:lnTo>
                  <a:lnTo>
                    <a:pt x="1577035" y="931164"/>
                  </a:lnTo>
                  <a:lnTo>
                    <a:pt x="1577035" y="921651"/>
                  </a:lnTo>
                  <a:close/>
                </a:path>
                <a:path w="2378709" h="2293620">
                  <a:moveTo>
                    <a:pt x="1577035" y="240614"/>
                  </a:moveTo>
                  <a:lnTo>
                    <a:pt x="1567497" y="240614"/>
                  </a:lnTo>
                  <a:lnTo>
                    <a:pt x="1567497" y="250126"/>
                  </a:lnTo>
                  <a:lnTo>
                    <a:pt x="1577035" y="250126"/>
                  </a:lnTo>
                  <a:lnTo>
                    <a:pt x="1577035" y="240614"/>
                  </a:lnTo>
                  <a:close/>
                </a:path>
                <a:path w="2378709" h="2293620">
                  <a:moveTo>
                    <a:pt x="1634274" y="921651"/>
                  </a:moveTo>
                  <a:lnTo>
                    <a:pt x="1624736" y="921651"/>
                  </a:lnTo>
                  <a:lnTo>
                    <a:pt x="1624736" y="931164"/>
                  </a:lnTo>
                  <a:lnTo>
                    <a:pt x="1634274" y="931164"/>
                  </a:lnTo>
                  <a:lnTo>
                    <a:pt x="1634274" y="921651"/>
                  </a:lnTo>
                  <a:close/>
                </a:path>
                <a:path w="2378709" h="2293620">
                  <a:moveTo>
                    <a:pt x="1634274" y="240614"/>
                  </a:moveTo>
                  <a:lnTo>
                    <a:pt x="1624736" y="240614"/>
                  </a:lnTo>
                  <a:lnTo>
                    <a:pt x="1624736" y="250126"/>
                  </a:lnTo>
                  <a:lnTo>
                    <a:pt x="1634274" y="250126"/>
                  </a:lnTo>
                  <a:lnTo>
                    <a:pt x="1634274" y="240614"/>
                  </a:lnTo>
                  <a:close/>
                </a:path>
                <a:path w="2378709" h="2293620">
                  <a:moveTo>
                    <a:pt x="1691513" y="921651"/>
                  </a:moveTo>
                  <a:lnTo>
                    <a:pt x="1681975" y="921651"/>
                  </a:lnTo>
                  <a:lnTo>
                    <a:pt x="1681975" y="931164"/>
                  </a:lnTo>
                  <a:lnTo>
                    <a:pt x="1691513" y="931164"/>
                  </a:lnTo>
                  <a:lnTo>
                    <a:pt x="1691513" y="921651"/>
                  </a:lnTo>
                  <a:close/>
                </a:path>
                <a:path w="2378709" h="2293620">
                  <a:moveTo>
                    <a:pt x="1691513" y="240614"/>
                  </a:moveTo>
                  <a:lnTo>
                    <a:pt x="1681975" y="240614"/>
                  </a:lnTo>
                  <a:lnTo>
                    <a:pt x="1681975" y="250126"/>
                  </a:lnTo>
                  <a:lnTo>
                    <a:pt x="1691513" y="250126"/>
                  </a:lnTo>
                  <a:lnTo>
                    <a:pt x="1691513" y="240614"/>
                  </a:lnTo>
                  <a:close/>
                </a:path>
                <a:path w="2378709" h="2293620">
                  <a:moveTo>
                    <a:pt x="1748751" y="921651"/>
                  </a:moveTo>
                  <a:lnTo>
                    <a:pt x="1739214" y="921651"/>
                  </a:lnTo>
                  <a:lnTo>
                    <a:pt x="1739214" y="931164"/>
                  </a:lnTo>
                  <a:lnTo>
                    <a:pt x="1748751" y="931164"/>
                  </a:lnTo>
                  <a:lnTo>
                    <a:pt x="1748751" y="921651"/>
                  </a:lnTo>
                  <a:close/>
                </a:path>
                <a:path w="2378709" h="2293620">
                  <a:moveTo>
                    <a:pt x="1748751" y="240614"/>
                  </a:moveTo>
                  <a:lnTo>
                    <a:pt x="1739214" y="240614"/>
                  </a:lnTo>
                  <a:lnTo>
                    <a:pt x="1739214" y="250126"/>
                  </a:lnTo>
                  <a:lnTo>
                    <a:pt x="1748751" y="250126"/>
                  </a:lnTo>
                  <a:lnTo>
                    <a:pt x="1748751" y="240614"/>
                  </a:lnTo>
                  <a:close/>
                </a:path>
                <a:path w="2378709" h="2293620">
                  <a:moveTo>
                    <a:pt x="1805990" y="921651"/>
                  </a:moveTo>
                  <a:lnTo>
                    <a:pt x="1796453" y="921651"/>
                  </a:lnTo>
                  <a:lnTo>
                    <a:pt x="1796453" y="931164"/>
                  </a:lnTo>
                  <a:lnTo>
                    <a:pt x="1805990" y="931164"/>
                  </a:lnTo>
                  <a:lnTo>
                    <a:pt x="1805990" y="921651"/>
                  </a:lnTo>
                  <a:close/>
                </a:path>
                <a:path w="2378709" h="2293620">
                  <a:moveTo>
                    <a:pt x="1805990" y="240614"/>
                  </a:moveTo>
                  <a:lnTo>
                    <a:pt x="1796453" y="240614"/>
                  </a:lnTo>
                  <a:lnTo>
                    <a:pt x="1796453" y="250126"/>
                  </a:lnTo>
                  <a:lnTo>
                    <a:pt x="1805990" y="250126"/>
                  </a:lnTo>
                  <a:lnTo>
                    <a:pt x="1805990" y="240614"/>
                  </a:lnTo>
                  <a:close/>
                </a:path>
                <a:path w="2378709" h="2293620">
                  <a:moveTo>
                    <a:pt x="1863242" y="921651"/>
                  </a:moveTo>
                  <a:lnTo>
                    <a:pt x="1853692" y="921651"/>
                  </a:lnTo>
                  <a:lnTo>
                    <a:pt x="1853692" y="931164"/>
                  </a:lnTo>
                  <a:lnTo>
                    <a:pt x="1863242" y="931164"/>
                  </a:lnTo>
                  <a:lnTo>
                    <a:pt x="1863242" y="921651"/>
                  </a:lnTo>
                  <a:close/>
                </a:path>
                <a:path w="2378709" h="2293620">
                  <a:moveTo>
                    <a:pt x="1863242" y="240614"/>
                  </a:moveTo>
                  <a:lnTo>
                    <a:pt x="1853692" y="240614"/>
                  </a:lnTo>
                  <a:lnTo>
                    <a:pt x="1853692" y="250126"/>
                  </a:lnTo>
                  <a:lnTo>
                    <a:pt x="1863242" y="250126"/>
                  </a:lnTo>
                  <a:lnTo>
                    <a:pt x="1863242" y="240614"/>
                  </a:lnTo>
                  <a:close/>
                </a:path>
                <a:path w="2378709" h="2293620">
                  <a:moveTo>
                    <a:pt x="1920481" y="921651"/>
                  </a:moveTo>
                  <a:lnTo>
                    <a:pt x="1910930" y="921651"/>
                  </a:lnTo>
                  <a:lnTo>
                    <a:pt x="1910930" y="931164"/>
                  </a:lnTo>
                  <a:lnTo>
                    <a:pt x="1920481" y="931164"/>
                  </a:lnTo>
                  <a:lnTo>
                    <a:pt x="1920481" y="921651"/>
                  </a:lnTo>
                  <a:close/>
                </a:path>
                <a:path w="2378709" h="2293620">
                  <a:moveTo>
                    <a:pt x="1920481" y="240614"/>
                  </a:moveTo>
                  <a:lnTo>
                    <a:pt x="1910930" y="240614"/>
                  </a:lnTo>
                  <a:lnTo>
                    <a:pt x="1910930" y="250126"/>
                  </a:lnTo>
                  <a:lnTo>
                    <a:pt x="1920481" y="250126"/>
                  </a:lnTo>
                  <a:lnTo>
                    <a:pt x="1920481" y="240614"/>
                  </a:lnTo>
                  <a:close/>
                </a:path>
                <a:path w="2378709" h="2293620">
                  <a:moveTo>
                    <a:pt x="1977720" y="921651"/>
                  </a:moveTo>
                  <a:lnTo>
                    <a:pt x="1968182" y="921651"/>
                  </a:lnTo>
                  <a:lnTo>
                    <a:pt x="1968182" y="931164"/>
                  </a:lnTo>
                  <a:lnTo>
                    <a:pt x="1977720" y="931164"/>
                  </a:lnTo>
                  <a:lnTo>
                    <a:pt x="1977720" y="921651"/>
                  </a:lnTo>
                  <a:close/>
                </a:path>
                <a:path w="2378709" h="2293620">
                  <a:moveTo>
                    <a:pt x="1977720" y="240614"/>
                  </a:moveTo>
                  <a:lnTo>
                    <a:pt x="1968182" y="240614"/>
                  </a:lnTo>
                  <a:lnTo>
                    <a:pt x="1968182" y="250126"/>
                  </a:lnTo>
                  <a:lnTo>
                    <a:pt x="1977720" y="250126"/>
                  </a:lnTo>
                  <a:lnTo>
                    <a:pt x="1977720" y="240614"/>
                  </a:lnTo>
                  <a:close/>
                </a:path>
                <a:path w="2378709" h="2293620">
                  <a:moveTo>
                    <a:pt x="2034959" y="921651"/>
                  </a:moveTo>
                  <a:lnTo>
                    <a:pt x="2025421" y="921651"/>
                  </a:lnTo>
                  <a:lnTo>
                    <a:pt x="2025421" y="931164"/>
                  </a:lnTo>
                  <a:lnTo>
                    <a:pt x="2034959" y="931164"/>
                  </a:lnTo>
                  <a:lnTo>
                    <a:pt x="2034959" y="921651"/>
                  </a:lnTo>
                  <a:close/>
                </a:path>
                <a:path w="2378709" h="2293620">
                  <a:moveTo>
                    <a:pt x="2034959" y="240614"/>
                  </a:moveTo>
                  <a:lnTo>
                    <a:pt x="2025421" y="240614"/>
                  </a:lnTo>
                  <a:lnTo>
                    <a:pt x="2025421" y="250126"/>
                  </a:lnTo>
                  <a:lnTo>
                    <a:pt x="2034959" y="250126"/>
                  </a:lnTo>
                  <a:lnTo>
                    <a:pt x="2034959" y="240614"/>
                  </a:lnTo>
                  <a:close/>
                </a:path>
                <a:path w="2378709" h="2293620">
                  <a:moveTo>
                    <a:pt x="2092198" y="921651"/>
                  </a:moveTo>
                  <a:lnTo>
                    <a:pt x="2082660" y="921651"/>
                  </a:lnTo>
                  <a:lnTo>
                    <a:pt x="2082660" y="931164"/>
                  </a:lnTo>
                  <a:lnTo>
                    <a:pt x="2092198" y="931164"/>
                  </a:lnTo>
                  <a:lnTo>
                    <a:pt x="2092198" y="921651"/>
                  </a:lnTo>
                  <a:close/>
                </a:path>
                <a:path w="2378709" h="2293620">
                  <a:moveTo>
                    <a:pt x="2092198" y="240614"/>
                  </a:moveTo>
                  <a:lnTo>
                    <a:pt x="2082660" y="240614"/>
                  </a:lnTo>
                  <a:lnTo>
                    <a:pt x="2082660" y="250126"/>
                  </a:lnTo>
                  <a:lnTo>
                    <a:pt x="2092198" y="250126"/>
                  </a:lnTo>
                  <a:lnTo>
                    <a:pt x="2092198" y="240614"/>
                  </a:lnTo>
                  <a:close/>
                </a:path>
                <a:path w="2378709" h="2293620">
                  <a:moveTo>
                    <a:pt x="2149437" y="921651"/>
                  </a:moveTo>
                  <a:lnTo>
                    <a:pt x="2139899" y="921651"/>
                  </a:lnTo>
                  <a:lnTo>
                    <a:pt x="2139899" y="931164"/>
                  </a:lnTo>
                  <a:lnTo>
                    <a:pt x="2149437" y="931164"/>
                  </a:lnTo>
                  <a:lnTo>
                    <a:pt x="2149437" y="921651"/>
                  </a:lnTo>
                  <a:close/>
                </a:path>
                <a:path w="2378709" h="2293620">
                  <a:moveTo>
                    <a:pt x="2149437" y="240614"/>
                  </a:moveTo>
                  <a:lnTo>
                    <a:pt x="2139899" y="240614"/>
                  </a:lnTo>
                  <a:lnTo>
                    <a:pt x="2139899" y="250126"/>
                  </a:lnTo>
                  <a:lnTo>
                    <a:pt x="2149437" y="250126"/>
                  </a:lnTo>
                  <a:lnTo>
                    <a:pt x="2149437" y="240614"/>
                  </a:lnTo>
                  <a:close/>
                </a:path>
                <a:path w="2378709" h="2293620">
                  <a:moveTo>
                    <a:pt x="2206675" y="921651"/>
                  </a:moveTo>
                  <a:lnTo>
                    <a:pt x="2197138" y="921651"/>
                  </a:lnTo>
                  <a:lnTo>
                    <a:pt x="2197138" y="931164"/>
                  </a:lnTo>
                  <a:lnTo>
                    <a:pt x="2206675" y="931164"/>
                  </a:lnTo>
                  <a:lnTo>
                    <a:pt x="2206675" y="921651"/>
                  </a:lnTo>
                  <a:close/>
                </a:path>
                <a:path w="2378709" h="2293620">
                  <a:moveTo>
                    <a:pt x="2206675" y="240614"/>
                  </a:moveTo>
                  <a:lnTo>
                    <a:pt x="2197138" y="240614"/>
                  </a:lnTo>
                  <a:lnTo>
                    <a:pt x="2197138" y="250126"/>
                  </a:lnTo>
                  <a:lnTo>
                    <a:pt x="2206675" y="250126"/>
                  </a:lnTo>
                  <a:lnTo>
                    <a:pt x="2206675" y="240614"/>
                  </a:lnTo>
                  <a:close/>
                </a:path>
                <a:path w="2378709" h="2293620">
                  <a:moveTo>
                    <a:pt x="2263914" y="921651"/>
                  </a:moveTo>
                  <a:lnTo>
                    <a:pt x="2254377" y="921651"/>
                  </a:lnTo>
                  <a:lnTo>
                    <a:pt x="2254377" y="931164"/>
                  </a:lnTo>
                  <a:lnTo>
                    <a:pt x="2263914" y="931164"/>
                  </a:lnTo>
                  <a:lnTo>
                    <a:pt x="2263914" y="921651"/>
                  </a:lnTo>
                  <a:close/>
                </a:path>
                <a:path w="2378709" h="2293620">
                  <a:moveTo>
                    <a:pt x="2263914" y="240614"/>
                  </a:moveTo>
                  <a:lnTo>
                    <a:pt x="2254377" y="240614"/>
                  </a:lnTo>
                  <a:lnTo>
                    <a:pt x="2254377" y="250126"/>
                  </a:lnTo>
                  <a:lnTo>
                    <a:pt x="2263914" y="250126"/>
                  </a:lnTo>
                  <a:lnTo>
                    <a:pt x="2263914" y="240614"/>
                  </a:lnTo>
                  <a:close/>
                </a:path>
                <a:path w="2378709" h="2293620">
                  <a:moveTo>
                    <a:pt x="2321153" y="921651"/>
                  </a:moveTo>
                  <a:lnTo>
                    <a:pt x="2311616" y="921651"/>
                  </a:lnTo>
                  <a:lnTo>
                    <a:pt x="2311616" y="931164"/>
                  </a:lnTo>
                  <a:lnTo>
                    <a:pt x="2321153" y="931164"/>
                  </a:lnTo>
                  <a:lnTo>
                    <a:pt x="2321153" y="921651"/>
                  </a:lnTo>
                  <a:close/>
                </a:path>
                <a:path w="2378709" h="2293620">
                  <a:moveTo>
                    <a:pt x="2321153" y="240614"/>
                  </a:moveTo>
                  <a:lnTo>
                    <a:pt x="2311616" y="240614"/>
                  </a:lnTo>
                  <a:lnTo>
                    <a:pt x="2311616" y="250126"/>
                  </a:lnTo>
                  <a:lnTo>
                    <a:pt x="2321153" y="250126"/>
                  </a:lnTo>
                  <a:lnTo>
                    <a:pt x="2321153" y="240614"/>
                  </a:lnTo>
                  <a:close/>
                </a:path>
                <a:path w="2378709" h="2293620">
                  <a:moveTo>
                    <a:pt x="2378392" y="921651"/>
                  </a:moveTo>
                  <a:lnTo>
                    <a:pt x="2368854" y="921651"/>
                  </a:lnTo>
                  <a:lnTo>
                    <a:pt x="2368854" y="931164"/>
                  </a:lnTo>
                  <a:lnTo>
                    <a:pt x="2378392" y="931164"/>
                  </a:lnTo>
                  <a:lnTo>
                    <a:pt x="2378392" y="921651"/>
                  </a:lnTo>
                  <a:close/>
                </a:path>
                <a:path w="2378709" h="2293620">
                  <a:moveTo>
                    <a:pt x="2378392" y="240614"/>
                  </a:moveTo>
                  <a:lnTo>
                    <a:pt x="2368854" y="240614"/>
                  </a:lnTo>
                  <a:lnTo>
                    <a:pt x="2368854" y="250126"/>
                  </a:lnTo>
                  <a:lnTo>
                    <a:pt x="2378392" y="250126"/>
                  </a:lnTo>
                  <a:lnTo>
                    <a:pt x="2378392" y="240614"/>
                  </a:lnTo>
                  <a:close/>
                </a:path>
              </a:pathLst>
            </a:custGeom>
            <a:solidFill>
              <a:srgbClr val="C7C6C3"/>
            </a:solidFill>
          </p:spPr>
          <p:txBody>
            <a:bodyPr wrap="square" lIns="0" tIns="0" rIns="0" bIns="0" rtlCol="0"/>
            <a:lstStyle/>
            <a:p>
              <a:endParaRPr/>
            </a:p>
          </p:txBody>
        </p:sp>
        <p:sp>
          <p:nvSpPr>
            <p:cNvPr id="100" name="object 100"/>
            <p:cNvSpPr/>
            <p:nvPr/>
          </p:nvSpPr>
          <p:spPr>
            <a:xfrm>
              <a:off x="9854514" y="4093298"/>
              <a:ext cx="10160" cy="119380"/>
            </a:xfrm>
            <a:custGeom>
              <a:avLst/>
              <a:gdLst/>
              <a:ahLst/>
              <a:cxnLst/>
              <a:rect l="l" t="t" r="r" b="b"/>
              <a:pathLst>
                <a:path w="10159" h="119379">
                  <a:moveTo>
                    <a:pt x="9550" y="109423"/>
                  </a:moveTo>
                  <a:lnTo>
                    <a:pt x="0" y="109423"/>
                  </a:lnTo>
                  <a:lnTo>
                    <a:pt x="0" y="118948"/>
                  </a:lnTo>
                  <a:lnTo>
                    <a:pt x="9550" y="118948"/>
                  </a:lnTo>
                  <a:lnTo>
                    <a:pt x="9550" y="109423"/>
                  </a:lnTo>
                  <a:close/>
                </a:path>
                <a:path w="10159" h="119379">
                  <a:moveTo>
                    <a:pt x="9550" y="52336"/>
                  </a:moveTo>
                  <a:lnTo>
                    <a:pt x="0" y="52336"/>
                  </a:lnTo>
                  <a:lnTo>
                    <a:pt x="0" y="61849"/>
                  </a:lnTo>
                  <a:lnTo>
                    <a:pt x="9550" y="61849"/>
                  </a:lnTo>
                  <a:lnTo>
                    <a:pt x="9550" y="52336"/>
                  </a:lnTo>
                  <a:close/>
                </a:path>
                <a:path w="10159" h="119379">
                  <a:moveTo>
                    <a:pt x="9550" y="0"/>
                  </a:moveTo>
                  <a:lnTo>
                    <a:pt x="0" y="0"/>
                  </a:lnTo>
                  <a:lnTo>
                    <a:pt x="0" y="4762"/>
                  </a:lnTo>
                  <a:lnTo>
                    <a:pt x="9550" y="4762"/>
                  </a:lnTo>
                  <a:lnTo>
                    <a:pt x="9550" y="0"/>
                  </a:lnTo>
                  <a:close/>
                </a:path>
              </a:pathLst>
            </a:custGeom>
            <a:solidFill>
              <a:srgbClr val="C7C6C3"/>
            </a:solidFill>
          </p:spPr>
          <p:txBody>
            <a:bodyPr wrap="square" lIns="0" tIns="0" rIns="0" bIns="0" rtlCol="0"/>
            <a:lstStyle/>
            <a:p>
              <a:endParaRPr/>
            </a:p>
          </p:txBody>
        </p:sp>
      </p:grpSp>
      <p:sp>
        <p:nvSpPr>
          <p:cNvPr id="101" name="object 101"/>
          <p:cNvSpPr txBox="1"/>
          <p:nvPr/>
        </p:nvSpPr>
        <p:spPr>
          <a:xfrm>
            <a:off x="9494087" y="6400930"/>
            <a:ext cx="18542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0%</a:t>
            </a:r>
            <a:endParaRPr sz="900">
              <a:latin typeface="Segoe UI Semibold"/>
              <a:cs typeface="Segoe UI Semibold"/>
            </a:endParaRPr>
          </a:p>
        </p:txBody>
      </p:sp>
      <p:sp>
        <p:nvSpPr>
          <p:cNvPr id="102" name="object 102"/>
          <p:cNvSpPr txBox="1"/>
          <p:nvPr/>
        </p:nvSpPr>
        <p:spPr>
          <a:xfrm>
            <a:off x="9448065" y="5719891"/>
            <a:ext cx="231775"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10%</a:t>
            </a:r>
            <a:endParaRPr sz="900">
              <a:latin typeface="Segoe UI Semibold"/>
              <a:cs typeface="Segoe UI Semibold"/>
            </a:endParaRPr>
          </a:p>
        </p:txBody>
      </p:sp>
      <p:sp>
        <p:nvSpPr>
          <p:cNvPr id="103" name="object 103"/>
          <p:cNvSpPr txBox="1"/>
          <p:nvPr/>
        </p:nvSpPr>
        <p:spPr>
          <a:xfrm>
            <a:off x="9430549" y="5038851"/>
            <a:ext cx="24892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20%</a:t>
            </a:r>
            <a:endParaRPr sz="900">
              <a:latin typeface="Segoe UI Semibold"/>
              <a:cs typeface="Segoe UI Semibold"/>
            </a:endParaRPr>
          </a:p>
        </p:txBody>
      </p:sp>
      <p:sp>
        <p:nvSpPr>
          <p:cNvPr id="104" name="object 104"/>
          <p:cNvSpPr txBox="1"/>
          <p:nvPr/>
        </p:nvSpPr>
        <p:spPr>
          <a:xfrm>
            <a:off x="9430549" y="4357812"/>
            <a:ext cx="248920"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30%</a:t>
            </a:r>
            <a:endParaRPr sz="900">
              <a:latin typeface="Segoe UI Semibold"/>
              <a:cs typeface="Segoe UI Semibold"/>
            </a:endParaRPr>
          </a:p>
        </p:txBody>
      </p:sp>
      <p:sp>
        <p:nvSpPr>
          <p:cNvPr id="105" name="object 105"/>
          <p:cNvSpPr txBox="1"/>
          <p:nvPr/>
        </p:nvSpPr>
        <p:spPr>
          <a:xfrm>
            <a:off x="9222171" y="4802286"/>
            <a:ext cx="178435" cy="984885"/>
          </a:xfrm>
          <a:prstGeom prst="rect">
            <a:avLst/>
          </a:prstGeom>
        </p:spPr>
        <p:txBody>
          <a:bodyPr vert="vert270" wrap="square" lIns="0" tIns="0" rIns="0" bIns="0" rtlCol="0">
            <a:spAutoFit/>
          </a:bodyPr>
          <a:lstStyle/>
          <a:p>
            <a:pPr marL="12700">
              <a:lnSpc>
                <a:spcPts val="1275"/>
              </a:lnSpc>
            </a:pPr>
            <a:r>
              <a:rPr sz="1200" spc="135" dirty="0">
                <a:latin typeface="Trebuchet MS"/>
                <a:cs typeface="Trebuchet MS"/>
              </a:rPr>
              <a:t>%</a:t>
            </a:r>
            <a:r>
              <a:rPr sz="1200" spc="-60" dirty="0">
                <a:latin typeface="Trebuchet MS"/>
                <a:cs typeface="Trebuchet MS"/>
              </a:rPr>
              <a:t> </a:t>
            </a:r>
            <a:r>
              <a:rPr sz="1200" spc="-80" dirty="0">
                <a:latin typeface="Trebuchet MS"/>
                <a:cs typeface="Trebuchet MS"/>
              </a:rPr>
              <a:t>Attrition</a:t>
            </a:r>
            <a:r>
              <a:rPr sz="1200" spc="-55" dirty="0">
                <a:latin typeface="Trebuchet MS"/>
                <a:cs typeface="Trebuchet MS"/>
              </a:rPr>
              <a:t> Rate</a:t>
            </a:r>
            <a:endParaRPr sz="1200">
              <a:latin typeface="Trebuchet MS"/>
              <a:cs typeface="Trebuchet MS"/>
            </a:endParaRPr>
          </a:p>
        </p:txBody>
      </p:sp>
      <p:sp>
        <p:nvSpPr>
          <p:cNvPr id="106" name="object 106"/>
          <p:cNvSpPr txBox="1"/>
          <p:nvPr/>
        </p:nvSpPr>
        <p:spPr>
          <a:xfrm>
            <a:off x="9814732" y="6511808"/>
            <a:ext cx="89535"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605D5C"/>
                </a:solidFill>
                <a:latin typeface="Segoe UI Semibold"/>
                <a:cs typeface="Segoe UI Semibold"/>
              </a:rPr>
              <a:t>0</a:t>
            </a:r>
            <a:endParaRPr sz="900">
              <a:latin typeface="Segoe UI Semibold"/>
              <a:cs typeface="Segoe UI Semibold"/>
            </a:endParaRPr>
          </a:p>
        </p:txBody>
      </p:sp>
      <p:sp>
        <p:nvSpPr>
          <p:cNvPr id="107" name="object 107"/>
          <p:cNvSpPr/>
          <p:nvPr/>
        </p:nvSpPr>
        <p:spPr>
          <a:xfrm>
            <a:off x="11010354" y="4093298"/>
            <a:ext cx="10160" cy="2402840"/>
          </a:xfrm>
          <a:custGeom>
            <a:avLst/>
            <a:gdLst/>
            <a:ahLst/>
            <a:cxnLst/>
            <a:rect l="l" t="t" r="r" b="b"/>
            <a:pathLst>
              <a:path w="10159" h="2402840">
                <a:moveTo>
                  <a:pt x="9550" y="2393150"/>
                </a:moveTo>
                <a:lnTo>
                  <a:pt x="0" y="2393150"/>
                </a:lnTo>
                <a:lnTo>
                  <a:pt x="0" y="2402675"/>
                </a:lnTo>
                <a:lnTo>
                  <a:pt x="9550" y="2402675"/>
                </a:lnTo>
                <a:lnTo>
                  <a:pt x="9550" y="2393150"/>
                </a:lnTo>
                <a:close/>
              </a:path>
              <a:path w="10159" h="2402840">
                <a:moveTo>
                  <a:pt x="9550" y="1194193"/>
                </a:moveTo>
                <a:lnTo>
                  <a:pt x="0" y="1194193"/>
                </a:lnTo>
                <a:lnTo>
                  <a:pt x="0" y="1203718"/>
                </a:lnTo>
                <a:lnTo>
                  <a:pt x="9550" y="1203718"/>
                </a:lnTo>
                <a:lnTo>
                  <a:pt x="9550" y="1194193"/>
                </a:lnTo>
                <a:close/>
              </a:path>
              <a:path w="10159" h="2402840">
                <a:moveTo>
                  <a:pt x="9550" y="1137107"/>
                </a:moveTo>
                <a:lnTo>
                  <a:pt x="0" y="1137107"/>
                </a:lnTo>
                <a:lnTo>
                  <a:pt x="0" y="1146619"/>
                </a:lnTo>
                <a:lnTo>
                  <a:pt x="9550" y="1146619"/>
                </a:lnTo>
                <a:lnTo>
                  <a:pt x="9550" y="1137107"/>
                </a:lnTo>
                <a:close/>
              </a:path>
              <a:path w="10159" h="2402840">
                <a:moveTo>
                  <a:pt x="9550" y="1080008"/>
                </a:moveTo>
                <a:lnTo>
                  <a:pt x="0" y="1080008"/>
                </a:lnTo>
                <a:lnTo>
                  <a:pt x="0" y="1089533"/>
                </a:lnTo>
                <a:lnTo>
                  <a:pt x="9550" y="1089533"/>
                </a:lnTo>
                <a:lnTo>
                  <a:pt x="9550" y="1080008"/>
                </a:lnTo>
                <a:close/>
              </a:path>
              <a:path w="10159" h="2402840">
                <a:moveTo>
                  <a:pt x="9550" y="1022921"/>
                </a:moveTo>
                <a:lnTo>
                  <a:pt x="0" y="1022921"/>
                </a:lnTo>
                <a:lnTo>
                  <a:pt x="0" y="1032433"/>
                </a:lnTo>
                <a:lnTo>
                  <a:pt x="9550" y="1032433"/>
                </a:lnTo>
                <a:lnTo>
                  <a:pt x="9550" y="1022921"/>
                </a:lnTo>
                <a:close/>
              </a:path>
              <a:path w="10159" h="2402840">
                <a:moveTo>
                  <a:pt x="9550" y="965822"/>
                </a:moveTo>
                <a:lnTo>
                  <a:pt x="0" y="965822"/>
                </a:lnTo>
                <a:lnTo>
                  <a:pt x="0" y="975347"/>
                </a:lnTo>
                <a:lnTo>
                  <a:pt x="9550" y="975347"/>
                </a:lnTo>
                <a:lnTo>
                  <a:pt x="9550" y="965822"/>
                </a:lnTo>
                <a:close/>
              </a:path>
              <a:path w="10159" h="2402840">
                <a:moveTo>
                  <a:pt x="9550" y="908735"/>
                </a:moveTo>
                <a:lnTo>
                  <a:pt x="0" y="908735"/>
                </a:lnTo>
                <a:lnTo>
                  <a:pt x="0" y="918248"/>
                </a:lnTo>
                <a:lnTo>
                  <a:pt x="9550" y="918248"/>
                </a:lnTo>
                <a:lnTo>
                  <a:pt x="9550" y="908735"/>
                </a:lnTo>
                <a:close/>
              </a:path>
              <a:path w="10159" h="2402840">
                <a:moveTo>
                  <a:pt x="9550" y="851636"/>
                </a:moveTo>
                <a:lnTo>
                  <a:pt x="0" y="851636"/>
                </a:lnTo>
                <a:lnTo>
                  <a:pt x="0" y="861148"/>
                </a:lnTo>
                <a:lnTo>
                  <a:pt x="9550" y="861148"/>
                </a:lnTo>
                <a:lnTo>
                  <a:pt x="9550" y="851636"/>
                </a:lnTo>
                <a:close/>
              </a:path>
              <a:path w="10159" h="2402840">
                <a:moveTo>
                  <a:pt x="9550" y="794550"/>
                </a:moveTo>
                <a:lnTo>
                  <a:pt x="0" y="794550"/>
                </a:lnTo>
                <a:lnTo>
                  <a:pt x="0" y="804062"/>
                </a:lnTo>
                <a:lnTo>
                  <a:pt x="9550" y="804062"/>
                </a:lnTo>
                <a:lnTo>
                  <a:pt x="9550" y="794550"/>
                </a:lnTo>
                <a:close/>
              </a:path>
              <a:path w="10159" h="2402840">
                <a:moveTo>
                  <a:pt x="9550" y="737450"/>
                </a:moveTo>
                <a:lnTo>
                  <a:pt x="0" y="737450"/>
                </a:lnTo>
                <a:lnTo>
                  <a:pt x="0" y="746963"/>
                </a:lnTo>
                <a:lnTo>
                  <a:pt x="9550" y="746963"/>
                </a:lnTo>
                <a:lnTo>
                  <a:pt x="9550" y="737450"/>
                </a:lnTo>
                <a:close/>
              </a:path>
              <a:path w="10159" h="2402840">
                <a:moveTo>
                  <a:pt x="9550" y="680364"/>
                </a:moveTo>
                <a:lnTo>
                  <a:pt x="0" y="680364"/>
                </a:lnTo>
                <a:lnTo>
                  <a:pt x="0" y="689876"/>
                </a:lnTo>
                <a:lnTo>
                  <a:pt x="9550" y="689876"/>
                </a:lnTo>
                <a:lnTo>
                  <a:pt x="9550" y="680364"/>
                </a:lnTo>
                <a:close/>
              </a:path>
              <a:path w="10159" h="2402840">
                <a:moveTo>
                  <a:pt x="9550" y="623265"/>
                </a:moveTo>
                <a:lnTo>
                  <a:pt x="0" y="623265"/>
                </a:lnTo>
                <a:lnTo>
                  <a:pt x="0" y="632777"/>
                </a:lnTo>
                <a:lnTo>
                  <a:pt x="9550" y="632777"/>
                </a:lnTo>
                <a:lnTo>
                  <a:pt x="9550" y="623265"/>
                </a:lnTo>
                <a:close/>
              </a:path>
              <a:path w="10159" h="2402840">
                <a:moveTo>
                  <a:pt x="9550" y="566178"/>
                </a:moveTo>
                <a:lnTo>
                  <a:pt x="0" y="566178"/>
                </a:lnTo>
                <a:lnTo>
                  <a:pt x="0" y="575691"/>
                </a:lnTo>
                <a:lnTo>
                  <a:pt x="9550" y="575691"/>
                </a:lnTo>
                <a:lnTo>
                  <a:pt x="9550" y="566178"/>
                </a:lnTo>
                <a:close/>
              </a:path>
              <a:path w="10159" h="2402840">
                <a:moveTo>
                  <a:pt x="9550" y="509079"/>
                </a:moveTo>
                <a:lnTo>
                  <a:pt x="0" y="509079"/>
                </a:lnTo>
                <a:lnTo>
                  <a:pt x="0" y="518591"/>
                </a:lnTo>
                <a:lnTo>
                  <a:pt x="9550" y="518591"/>
                </a:lnTo>
                <a:lnTo>
                  <a:pt x="9550" y="509079"/>
                </a:lnTo>
                <a:close/>
              </a:path>
              <a:path w="10159" h="2402840">
                <a:moveTo>
                  <a:pt x="9550" y="451993"/>
                </a:moveTo>
                <a:lnTo>
                  <a:pt x="0" y="451993"/>
                </a:lnTo>
                <a:lnTo>
                  <a:pt x="0" y="461505"/>
                </a:lnTo>
                <a:lnTo>
                  <a:pt x="9550" y="461505"/>
                </a:lnTo>
                <a:lnTo>
                  <a:pt x="9550" y="451993"/>
                </a:lnTo>
                <a:close/>
              </a:path>
              <a:path w="10159" h="2402840">
                <a:moveTo>
                  <a:pt x="9550" y="394893"/>
                </a:moveTo>
                <a:lnTo>
                  <a:pt x="0" y="394893"/>
                </a:lnTo>
                <a:lnTo>
                  <a:pt x="0" y="404406"/>
                </a:lnTo>
                <a:lnTo>
                  <a:pt x="9550" y="404406"/>
                </a:lnTo>
                <a:lnTo>
                  <a:pt x="9550" y="394893"/>
                </a:lnTo>
                <a:close/>
              </a:path>
              <a:path w="10159" h="2402840">
                <a:moveTo>
                  <a:pt x="9550" y="337807"/>
                </a:moveTo>
                <a:lnTo>
                  <a:pt x="0" y="337807"/>
                </a:lnTo>
                <a:lnTo>
                  <a:pt x="0" y="347319"/>
                </a:lnTo>
                <a:lnTo>
                  <a:pt x="9550" y="347319"/>
                </a:lnTo>
                <a:lnTo>
                  <a:pt x="9550" y="337807"/>
                </a:lnTo>
                <a:close/>
              </a:path>
              <a:path w="10159" h="2402840">
                <a:moveTo>
                  <a:pt x="9550" y="280708"/>
                </a:moveTo>
                <a:lnTo>
                  <a:pt x="0" y="280708"/>
                </a:lnTo>
                <a:lnTo>
                  <a:pt x="0" y="290220"/>
                </a:lnTo>
                <a:lnTo>
                  <a:pt x="9550" y="290220"/>
                </a:lnTo>
                <a:lnTo>
                  <a:pt x="9550" y="280708"/>
                </a:lnTo>
                <a:close/>
              </a:path>
              <a:path w="10159" h="2402840">
                <a:moveTo>
                  <a:pt x="9550" y="223608"/>
                </a:moveTo>
                <a:lnTo>
                  <a:pt x="0" y="223608"/>
                </a:lnTo>
                <a:lnTo>
                  <a:pt x="0" y="233133"/>
                </a:lnTo>
                <a:lnTo>
                  <a:pt x="9550" y="233133"/>
                </a:lnTo>
                <a:lnTo>
                  <a:pt x="9550" y="223608"/>
                </a:lnTo>
                <a:close/>
              </a:path>
              <a:path w="10159" h="2402840">
                <a:moveTo>
                  <a:pt x="9550" y="166522"/>
                </a:moveTo>
                <a:lnTo>
                  <a:pt x="0" y="166522"/>
                </a:lnTo>
                <a:lnTo>
                  <a:pt x="0" y="176034"/>
                </a:lnTo>
                <a:lnTo>
                  <a:pt x="9550" y="176034"/>
                </a:lnTo>
                <a:lnTo>
                  <a:pt x="9550" y="166522"/>
                </a:lnTo>
                <a:close/>
              </a:path>
              <a:path w="10159" h="2402840">
                <a:moveTo>
                  <a:pt x="9550" y="109423"/>
                </a:moveTo>
                <a:lnTo>
                  <a:pt x="0" y="109423"/>
                </a:lnTo>
                <a:lnTo>
                  <a:pt x="0" y="118948"/>
                </a:lnTo>
                <a:lnTo>
                  <a:pt x="9550" y="118948"/>
                </a:lnTo>
                <a:lnTo>
                  <a:pt x="9550" y="109423"/>
                </a:lnTo>
                <a:close/>
              </a:path>
              <a:path w="10159" h="2402840">
                <a:moveTo>
                  <a:pt x="9550" y="52336"/>
                </a:moveTo>
                <a:lnTo>
                  <a:pt x="0" y="52336"/>
                </a:lnTo>
                <a:lnTo>
                  <a:pt x="0" y="61849"/>
                </a:lnTo>
                <a:lnTo>
                  <a:pt x="9550" y="61849"/>
                </a:lnTo>
                <a:lnTo>
                  <a:pt x="9550" y="52336"/>
                </a:lnTo>
                <a:close/>
              </a:path>
              <a:path w="10159" h="2402840">
                <a:moveTo>
                  <a:pt x="9550" y="0"/>
                </a:moveTo>
                <a:lnTo>
                  <a:pt x="0" y="0"/>
                </a:lnTo>
                <a:lnTo>
                  <a:pt x="0" y="4762"/>
                </a:lnTo>
                <a:lnTo>
                  <a:pt x="9550" y="4762"/>
                </a:lnTo>
                <a:lnTo>
                  <a:pt x="9550" y="0"/>
                </a:lnTo>
                <a:close/>
              </a:path>
            </a:pathLst>
          </a:custGeom>
          <a:solidFill>
            <a:srgbClr val="C7C6C3"/>
          </a:solidFill>
        </p:spPr>
        <p:txBody>
          <a:bodyPr wrap="square" lIns="0" tIns="0" rIns="0" bIns="0" rtlCol="0"/>
          <a:lstStyle/>
          <a:p>
            <a:endParaRPr/>
          </a:p>
        </p:txBody>
      </p:sp>
      <p:sp>
        <p:nvSpPr>
          <p:cNvPr id="108" name="object 108"/>
          <p:cNvSpPr txBox="1"/>
          <p:nvPr/>
        </p:nvSpPr>
        <p:spPr>
          <a:xfrm>
            <a:off x="10476507" y="6503244"/>
            <a:ext cx="1068070" cy="365125"/>
          </a:xfrm>
          <a:prstGeom prst="rect">
            <a:avLst/>
          </a:prstGeom>
        </p:spPr>
        <p:txBody>
          <a:bodyPr vert="horz" wrap="square" lIns="0" tIns="20955" rIns="0" bIns="0" rtlCol="0">
            <a:spAutoFit/>
          </a:bodyPr>
          <a:lstStyle/>
          <a:p>
            <a:pPr marL="8890" algn="ctr">
              <a:lnSpc>
                <a:spcPct val="100000"/>
              </a:lnSpc>
              <a:spcBef>
                <a:spcPts val="165"/>
              </a:spcBef>
            </a:pPr>
            <a:r>
              <a:rPr sz="900" b="1" dirty="0">
                <a:solidFill>
                  <a:srgbClr val="605D5C"/>
                </a:solidFill>
                <a:latin typeface="Segoe UI Semibold"/>
                <a:cs typeface="Segoe UI Semibold"/>
              </a:rPr>
              <a:t>5</a:t>
            </a:r>
            <a:endParaRPr sz="900">
              <a:latin typeface="Segoe UI Semibold"/>
              <a:cs typeface="Segoe UI Semibold"/>
            </a:endParaRPr>
          </a:p>
          <a:p>
            <a:pPr algn="ctr">
              <a:lnSpc>
                <a:spcPct val="100000"/>
              </a:lnSpc>
              <a:spcBef>
                <a:spcPts val="90"/>
              </a:spcBef>
            </a:pPr>
            <a:r>
              <a:rPr sz="1200" spc="-55" dirty="0">
                <a:latin typeface="Trebuchet MS"/>
                <a:cs typeface="Trebuchet MS"/>
              </a:rPr>
              <a:t>YearsAtCompany</a:t>
            </a:r>
            <a:endParaRPr sz="1200">
              <a:latin typeface="Trebuchet MS"/>
              <a:cs typeface="Trebuchet MS"/>
            </a:endParaRPr>
          </a:p>
        </p:txBody>
      </p:sp>
      <p:sp>
        <p:nvSpPr>
          <p:cNvPr id="109" name="object 109"/>
          <p:cNvSpPr/>
          <p:nvPr/>
        </p:nvSpPr>
        <p:spPr>
          <a:xfrm>
            <a:off x="12166207" y="4093298"/>
            <a:ext cx="10160" cy="2402840"/>
          </a:xfrm>
          <a:custGeom>
            <a:avLst/>
            <a:gdLst/>
            <a:ahLst/>
            <a:cxnLst/>
            <a:rect l="l" t="t" r="r" b="b"/>
            <a:pathLst>
              <a:path w="10159" h="2402840">
                <a:moveTo>
                  <a:pt x="9537" y="2393150"/>
                </a:moveTo>
                <a:lnTo>
                  <a:pt x="0" y="2393150"/>
                </a:lnTo>
                <a:lnTo>
                  <a:pt x="0" y="2402675"/>
                </a:lnTo>
                <a:lnTo>
                  <a:pt x="9537" y="2402675"/>
                </a:lnTo>
                <a:lnTo>
                  <a:pt x="9537" y="2393150"/>
                </a:lnTo>
                <a:close/>
              </a:path>
              <a:path w="10159" h="2402840">
                <a:moveTo>
                  <a:pt x="9537" y="2336063"/>
                </a:moveTo>
                <a:lnTo>
                  <a:pt x="0" y="2336063"/>
                </a:lnTo>
                <a:lnTo>
                  <a:pt x="0" y="2339949"/>
                </a:lnTo>
                <a:lnTo>
                  <a:pt x="9537" y="2339949"/>
                </a:lnTo>
                <a:lnTo>
                  <a:pt x="9537" y="2336063"/>
                </a:lnTo>
                <a:close/>
              </a:path>
              <a:path w="10159" h="2402840">
                <a:moveTo>
                  <a:pt x="9537" y="2278964"/>
                </a:moveTo>
                <a:lnTo>
                  <a:pt x="0" y="2278964"/>
                </a:lnTo>
                <a:lnTo>
                  <a:pt x="0" y="2288489"/>
                </a:lnTo>
                <a:lnTo>
                  <a:pt x="9537" y="2288489"/>
                </a:lnTo>
                <a:lnTo>
                  <a:pt x="9537" y="2278964"/>
                </a:lnTo>
                <a:close/>
              </a:path>
              <a:path w="10159" h="2402840">
                <a:moveTo>
                  <a:pt x="9537" y="2221877"/>
                </a:moveTo>
                <a:lnTo>
                  <a:pt x="0" y="2221877"/>
                </a:lnTo>
                <a:lnTo>
                  <a:pt x="0" y="2231390"/>
                </a:lnTo>
                <a:lnTo>
                  <a:pt x="9537" y="2231390"/>
                </a:lnTo>
                <a:lnTo>
                  <a:pt x="9537" y="2221877"/>
                </a:lnTo>
                <a:close/>
              </a:path>
              <a:path w="10159" h="2402840">
                <a:moveTo>
                  <a:pt x="9537" y="2164778"/>
                </a:moveTo>
                <a:lnTo>
                  <a:pt x="0" y="2164778"/>
                </a:lnTo>
                <a:lnTo>
                  <a:pt x="0" y="2174290"/>
                </a:lnTo>
                <a:lnTo>
                  <a:pt x="9537" y="2174290"/>
                </a:lnTo>
                <a:lnTo>
                  <a:pt x="9537" y="2164778"/>
                </a:lnTo>
                <a:close/>
              </a:path>
              <a:path w="10159" h="2402840">
                <a:moveTo>
                  <a:pt x="9537" y="2107692"/>
                </a:moveTo>
                <a:lnTo>
                  <a:pt x="0" y="2107692"/>
                </a:lnTo>
                <a:lnTo>
                  <a:pt x="0" y="2117204"/>
                </a:lnTo>
                <a:lnTo>
                  <a:pt x="9537" y="2117204"/>
                </a:lnTo>
                <a:lnTo>
                  <a:pt x="9537" y="2107692"/>
                </a:lnTo>
                <a:close/>
              </a:path>
              <a:path w="10159" h="2402840">
                <a:moveTo>
                  <a:pt x="9537" y="2050592"/>
                </a:moveTo>
                <a:lnTo>
                  <a:pt x="0" y="2050592"/>
                </a:lnTo>
                <a:lnTo>
                  <a:pt x="0" y="2060105"/>
                </a:lnTo>
                <a:lnTo>
                  <a:pt x="9537" y="2060105"/>
                </a:lnTo>
                <a:lnTo>
                  <a:pt x="9537" y="2050592"/>
                </a:lnTo>
                <a:close/>
              </a:path>
              <a:path w="10159" h="2402840">
                <a:moveTo>
                  <a:pt x="9537" y="1993506"/>
                </a:moveTo>
                <a:lnTo>
                  <a:pt x="0" y="1993506"/>
                </a:lnTo>
                <a:lnTo>
                  <a:pt x="0" y="2003018"/>
                </a:lnTo>
                <a:lnTo>
                  <a:pt x="9537" y="2003018"/>
                </a:lnTo>
                <a:lnTo>
                  <a:pt x="9537" y="1993506"/>
                </a:lnTo>
                <a:close/>
              </a:path>
              <a:path w="10159" h="2402840">
                <a:moveTo>
                  <a:pt x="9537" y="1936407"/>
                </a:moveTo>
                <a:lnTo>
                  <a:pt x="0" y="1936407"/>
                </a:lnTo>
                <a:lnTo>
                  <a:pt x="0" y="1945919"/>
                </a:lnTo>
                <a:lnTo>
                  <a:pt x="9537" y="1945919"/>
                </a:lnTo>
                <a:lnTo>
                  <a:pt x="9537" y="1936407"/>
                </a:lnTo>
                <a:close/>
              </a:path>
              <a:path w="10159" h="2402840">
                <a:moveTo>
                  <a:pt x="9537" y="1879320"/>
                </a:moveTo>
                <a:lnTo>
                  <a:pt x="0" y="1879320"/>
                </a:lnTo>
                <a:lnTo>
                  <a:pt x="0" y="1888832"/>
                </a:lnTo>
                <a:lnTo>
                  <a:pt x="9537" y="1888832"/>
                </a:lnTo>
                <a:lnTo>
                  <a:pt x="9537" y="1879320"/>
                </a:lnTo>
                <a:close/>
              </a:path>
              <a:path w="10159" h="2402840">
                <a:moveTo>
                  <a:pt x="9537" y="1822221"/>
                </a:moveTo>
                <a:lnTo>
                  <a:pt x="0" y="1822221"/>
                </a:lnTo>
                <a:lnTo>
                  <a:pt x="0" y="1831733"/>
                </a:lnTo>
                <a:lnTo>
                  <a:pt x="9537" y="1831733"/>
                </a:lnTo>
                <a:lnTo>
                  <a:pt x="9537" y="1822221"/>
                </a:lnTo>
                <a:close/>
              </a:path>
              <a:path w="10159" h="2402840">
                <a:moveTo>
                  <a:pt x="9537" y="1765134"/>
                </a:moveTo>
                <a:lnTo>
                  <a:pt x="0" y="1765134"/>
                </a:lnTo>
                <a:lnTo>
                  <a:pt x="0" y="1774647"/>
                </a:lnTo>
                <a:lnTo>
                  <a:pt x="9537" y="1774647"/>
                </a:lnTo>
                <a:lnTo>
                  <a:pt x="9537" y="1765134"/>
                </a:lnTo>
                <a:close/>
              </a:path>
              <a:path w="10159" h="2402840">
                <a:moveTo>
                  <a:pt x="9537" y="1708035"/>
                </a:moveTo>
                <a:lnTo>
                  <a:pt x="0" y="1708035"/>
                </a:lnTo>
                <a:lnTo>
                  <a:pt x="0" y="1717548"/>
                </a:lnTo>
                <a:lnTo>
                  <a:pt x="9537" y="1717548"/>
                </a:lnTo>
                <a:lnTo>
                  <a:pt x="9537" y="1708035"/>
                </a:lnTo>
                <a:close/>
              </a:path>
              <a:path w="10159" h="2402840">
                <a:moveTo>
                  <a:pt x="9537" y="1650949"/>
                </a:moveTo>
                <a:lnTo>
                  <a:pt x="0" y="1650949"/>
                </a:lnTo>
                <a:lnTo>
                  <a:pt x="0" y="1660461"/>
                </a:lnTo>
                <a:lnTo>
                  <a:pt x="9537" y="1660461"/>
                </a:lnTo>
                <a:lnTo>
                  <a:pt x="9537" y="1650949"/>
                </a:lnTo>
                <a:close/>
              </a:path>
              <a:path w="10159" h="2402840">
                <a:moveTo>
                  <a:pt x="9537" y="1593850"/>
                </a:moveTo>
                <a:lnTo>
                  <a:pt x="0" y="1593850"/>
                </a:lnTo>
                <a:lnTo>
                  <a:pt x="0" y="1603362"/>
                </a:lnTo>
                <a:lnTo>
                  <a:pt x="9537" y="1603362"/>
                </a:lnTo>
                <a:lnTo>
                  <a:pt x="9537" y="1593850"/>
                </a:lnTo>
                <a:close/>
              </a:path>
              <a:path w="10159" h="2402840">
                <a:moveTo>
                  <a:pt x="9537" y="1536750"/>
                </a:moveTo>
                <a:lnTo>
                  <a:pt x="0" y="1536750"/>
                </a:lnTo>
                <a:lnTo>
                  <a:pt x="0" y="1546275"/>
                </a:lnTo>
                <a:lnTo>
                  <a:pt x="9537" y="1546275"/>
                </a:lnTo>
                <a:lnTo>
                  <a:pt x="9537" y="1536750"/>
                </a:lnTo>
                <a:close/>
              </a:path>
              <a:path w="10159" h="2402840">
                <a:moveTo>
                  <a:pt x="9537" y="1479664"/>
                </a:moveTo>
                <a:lnTo>
                  <a:pt x="0" y="1479664"/>
                </a:lnTo>
                <a:lnTo>
                  <a:pt x="0" y="1489176"/>
                </a:lnTo>
                <a:lnTo>
                  <a:pt x="9537" y="1489176"/>
                </a:lnTo>
                <a:lnTo>
                  <a:pt x="9537" y="1479664"/>
                </a:lnTo>
                <a:close/>
              </a:path>
              <a:path w="10159" h="2402840">
                <a:moveTo>
                  <a:pt x="9537" y="1422565"/>
                </a:moveTo>
                <a:lnTo>
                  <a:pt x="0" y="1422565"/>
                </a:lnTo>
                <a:lnTo>
                  <a:pt x="0" y="1432090"/>
                </a:lnTo>
                <a:lnTo>
                  <a:pt x="9537" y="1432090"/>
                </a:lnTo>
                <a:lnTo>
                  <a:pt x="9537" y="1422565"/>
                </a:lnTo>
                <a:close/>
              </a:path>
              <a:path w="10159" h="2402840">
                <a:moveTo>
                  <a:pt x="9537" y="1365478"/>
                </a:moveTo>
                <a:lnTo>
                  <a:pt x="0" y="1365478"/>
                </a:lnTo>
                <a:lnTo>
                  <a:pt x="0" y="1374990"/>
                </a:lnTo>
                <a:lnTo>
                  <a:pt x="9537" y="1374990"/>
                </a:lnTo>
                <a:lnTo>
                  <a:pt x="9537" y="1365478"/>
                </a:lnTo>
                <a:close/>
              </a:path>
              <a:path w="10159" h="2402840">
                <a:moveTo>
                  <a:pt x="9537" y="1308379"/>
                </a:moveTo>
                <a:lnTo>
                  <a:pt x="0" y="1308379"/>
                </a:lnTo>
                <a:lnTo>
                  <a:pt x="0" y="1317904"/>
                </a:lnTo>
                <a:lnTo>
                  <a:pt x="9537" y="1317904"/>
                </a:lnTo>
                <a:lnTo>
                  <a:pt x="9537" y="1308379"/>
                </a:lnTo>
                <a:close/>
              </a:path>
              <a:path w="10159" h="2402840">
                <a:moveTo>
                  <a:pt x="9537" y="1251292"/>
                </a:moveTo>
                <a:lnTo>
                  <a:pt x="0" y="1251292"/>
                </a:lnTo>
                <a:lnTo>
                  <a:pt x="0" y="1260805"/>
                </a:lnTo>
                <a:lnTo>
                  <a:pt x="9537" y="1260805"/>
                </a:lnTo>
                <a:lnTo>
                  <a:pt x="9537" y="1251292"/>
                </a:lnTo>
                <a:close/>
              </a:path>
              <a:path w="10159" h="2402840">
                <a:moveTo>
                  <a:pt x="9537" y="1194193"/>
                </a:moveTo>
                <a:lnTo>
                  <a:pt x="0" y="1194193"/>
                </a:lnTo>
                <a:lnTo>
                  <a:pt x="0" y="1203718"/>
                </a:lnTo>
                <a:lnTo>
                  <a:pt x="9537" y="1203718"/>
                </a:lnTo>
                <a:lnTo>
                  <a:pt x="9537" y="1194193"/>
                </a:lnTo>
                <a:close/>
              </a:path>
              <a:path w="10159" h="2402840">
                <a:moveTo>
                  <a:pt x="9537" y="1137107"/>
                </a:moveTo>
                <a:lnTo>
                  <a:pt x="0" y="1137107"/>
                </a:lnTo>
                <a:lnTo>
                  <a:pt x="0" y="1146619"/>
                </a:lnTo>
                <a:lnTo>
                  <a:pt x="9537" y="1146619"/>
                </a:lnTo>
                <a:lnTo>
                  <a:pt x="9537" y="1137107"/>
                </a:lnTo>
                <a:close/>
              </a:path>
              <a:path w="10159" h="2402840">
                <a:moveTo>
                  <a:pt x="9537" y="1080008"/>
                </a:moveTo>
                <a:lnTo>
                  <a:pt x="0" y="1080008"/>
                </a:lnTo>
                <a:lnTo>
                  <a:pt x="0" y="1089533"/>
                </a:lnTo>
                <a:lnTo>
                  <a:pt x="9537" y="1089533"/>
                </a:lnTo>
                <a:lnTo>
                  <a:pt x="9537" y="1080008"/>
                </a:lnTo>
                <a:close/>
              </a:path>
              <a:path w="10159" h="2402840">
                <a:moveTo>
                  <a:pt x="9537" y="1022921"/>
                </a:moveTo>
                <a:lnTo>
                  <a:pt x="0" y="1022921"/>
                </a:lnTo>
                <a:lnTo>
                  <a:pt x="0" y="1032433"/>
                </a:lnTo>
                <a:lnTo>
                  <a:pt x="9537" y="1032433"/>
                </a:lnTo>
                <a:lnTo>
                  <a:pt x="9537" y="1022921"/>
                </a:lnTo>
                <a:close/>
              </a:path>
              <a:path w="10159" h="2402840">
                <a:moveTo>
                  <a:pt x="9537" y="965822"/>
                </a:moveTo>
                <a:lnTo>
                  <a:pt x="0" y="965822"/>
                </a:lnTo>
                <a:lnTo>
                  <a:pt x="0" y="975347"/>
                </a:lnTo>
                <a:lnTo>
                  <a:pt x="9537" y="975347"/>
                </a:lnTo>
                <a:lnTo>
                  <a:pt x="9537" y="965822"/>
                </a:lnTo>
                <a:close/>
              </a:path>
              <a:path w="10159" h="2402840">
                <a:moveTo>
                  <a:pt x="9537" y="908735"/>
                </a:moveTo>
                <a:lnTo>
                  <a:pt x="0" y="908735"/>
                </a:lnTo>
                <a:lnTo>
                  <a:pt x="0" y="918248"/>
                </a:lnTo>
                <a:lnTo>
                  <a:pt x="9537" y="918248"/>
                </a:lnTo>
                <a:lnTo>
                  <a:pt x="9537" y="908735"/>
                </a:lnTo>
                <a:close/>
              </a:path>
              <a:path w="10159" h="2402840">
                <a:moveTo>
                  <a:pt x="9537" y="851636"/>
                </a:moveTo>
                <a:lnTo>
                  <a:pt x="0" y="851636"/>
                </a:lnTo>
                <a:lnTo>
                  <a:pt x="0" y="861148"/>
                </a:lnTo>
                <a:lnTo>
                  <a:pt x="9537" y="861148"/>
                </a:lnTo>
                <a:lnTo>
                  <a:pt x="9537" y="851636"/>
                </a:lnTo>
                <a:close/>
              </a:path>
              <a:path w="10159" h="2402840">
                <a:moveTo>
                  <a:pt x="9537" y="794550"/>
                </a:moveTo>
                <a:lnTo>
                  <a:pt x="0" y="794550"/>
                </a:lnTo>
                <a:lnTo>
                  <a:pt x="0" y="804062"/>
                </a:lnTo>
                <a:lnTo>
                  <a:pt x="9537" y="804062"/>
                </a:lnTo>
                <a:lnTo>
                  <a:pt x="9537" y="794550"/>
                </a:lnTo>
                <a:close/>
              </a:path>
              <a:path w="10159" h="2402840">
                <a:moveTo>
                  <a:pt x="9537" y="737450"/>
                </a:moveTo>
                <a:lnTo>
                  <a:pt x="0" y="737450"/>
                </a:lnTo>
                <a:lnTo>
                  <a:pt x="0" y="746963"/>
                </a:lnTo>
                <a:lnTo>
                  <a:pt x="9537" y="746963"/>
                </a:lnTo>
                <a:lnTo>
                  <a:pt x="9537" y="737450"/>
                </a:lnTo>
                <a:close/>
              </a:path>
              <a:path w="10159" h="2402840">
                <a:moveTo>
                  <a:pt x="9537" y="680364"/>
                </a:moveTo>
                <a:lnTo>
                  <a:pt x="0" y="680364"/>
                </a:lnTo>
                <a:lnTo>
                  <a:pt x="0" y="689876"/>
                </a:lnTo>
                <a:lnTo>
                  <a:pt x="9537" y="689876"/>
                </a:lnTo>
                <a:lnTo>
                  <a:pt x="9537" y="680364"/>
                </a:lnTo>
                <a:close/>
              </a:path>
              <a:path w="10159" h="2402840">
                <a:moveTo>
                  <a:pt x="9537" y="623265"/>
                </a:moveTo>
                <a:lnTo>
                  <a:pt x="0" y="623265"/>
                </a:lnTo>
                <a:lnTo>
                  <a:pt x="0" y="632777"/>
                </a:lnTo>
                <a:lnTo>
                  <a:pt x="9537" y="632777"/>
                </a:lnTo>
                <a:lnTo>
                  <a:pt x="9537" y="623265"/>
                </a:lnTo>
                <a:close/>
              </a:path>
              <a:path w="10159" h="2402840">
                <a:moveTo>
                  <a:pt x="9537" y="566178"/>
                </a:moveTo>
                <a:lnTo>
                  <a:pt x="0" y="566178"/>
                </a:lnTo>
                <a:lnTo>
                  <a:pt x="0" y="575691"/>
                </a:lnTo>
                <a:lnTo>
                  <a:pt x="9537" y="575691"/>
                </a:lnTo>
                <a:lnTo>
                  <a:pt x="9537" y="566178"/>
                </a:lnTo>
                <a:close/>
              </a:path>
              <a:path w="10159" h="2402840">
                <a:moveTo>
                  <a:pt x="9537" y="509079"/>
                </a:moveTo>
                <a:lnTo>
                  <a:pt x="0" y="509079"/>
                </a:lnTo>
                <a:lnTo>
                  <a:pt x="0" y="518591"/>
                </a:lnTo>
                <a:lnTo>
                  <a:pt x="9537" y="518591"/>
                </a:lnTo>
                <a:lnTo>
                  <a:pt x="9537" y="509079"/>
                </a:lnTo>
                <a:close/>
              </a:path>
              <a:path w="10159" h="2402840">
                <a:moveTo>
                  <a:pt x="9537" y="451993"/>
                </a:moveTo>
                <a:lnTo>
                  <a:pt x="0" y="451993"/>
                </a:lnTo>
                <a:lnTo>
                  <a:pt x="0" y="461505"/>
                </a:lnTo>
                <a:lnTo>
                  <a:pt x="9537" y="461505"/>
                </a:lnTo>
                <a:lnTo>
                  <a:pt x="9537" y="451993"/>
                </a:lnTo>
                <a:close/>
              </a:path>
              <a:path w="10159" h="2402840">
                <a:moveTo>
                  <a:pt x="9537" y="394893"/>
                </a:moveTo>
                <a:lnTo>
                  <a:pt x="0" y="394893"/>
                </a:lnTo>
                <a:lnTo>
                  <a:pt x="0" y="404406"/>
                </a:lnTo>
                <a:lnTo>
                  <a:pt x="9537" y="404406"/>
                </a:lnTo>
                <a:lnTo>
                  <a:pt x="9537" y="394893"/>
                </a:lnTo>
                <a:close/>
              </a:path>
              <a:path w="10159" h="2402840">
                <a:moveTo>
                  <a:pt x="9537" y="337807"/>
                </a:moveTo>
                <a:lnTo>
                  <a:pt x="0" y="337807"/>
                </a:lnTo>
                <a:lnTo>
                  <a:pt x="0" y="347319"/>
                </a:lnTo>
                <a:lnTo>
                  <a:pt x="9537" y="347319"/>
                </a:lnTo>
                <a:lnTo>
                  <a:pt x="9537" y="337807"/>
                </a:lnTo>
                <a:close/>
              </a:path>
              <a:path w="10159" h="2402840">
                <a:moveTo>
                  <a:pt x="9537" y="280708"/>
                </a:moveTo>
                <a:lnTo>
                  <a:pt x="0" y="280708"/>
                </a:lnTo>
                <a:lnTo>
                  <a:pt x="0" y="290220"/>
                </a:lnTo>
                <a:lnTo>
                  <a:pt x="9537" y="290220"/>
                </a:lnTo>
                <a:lnTo>
                  <a:pt x="9537" y="280708"/>
                </a:lnTo>
                <a:close/>
              </a:path>
              <a:path w="10159" h="2402840">
                <a:moveTo>
                  <a:pt x="9537" y="223608"/>
                </a:moveTo>
                <a:lnTo>
                  <a:pt x="0" y="223608"/>
                </a:lnTo>
                <a:lnTo>
                  <a:pt x="0" y="233133"/>
                </a:lnTo>
                <a:lnTo>
                  <a:pt x="9537" y="233133"/>
                </a:lnTo>
                <a:lnTo>
                  <a:pt x="9537" y="223608"/>
                </a:lnTo>
                <a:close/>
              </a:path>
              <a:path w="10159" h="2402840">
                <a:moveTo>
                  <a:pt x="9537" y="166522"/>
                </a:moveTo>
                <a:lnTo>
                  <a:pt x="0" y="166522"/>
                </a:lnTo>
                <a:lnTo>
                  <a:pt x="0" y="176034"/>
                </a:lnTo>
                <a:lnTo>
                  <a:pt x="9537" y="176034"/>
                </a:lnTo>
                <a:lnTo>
                  <a:pt x="9537" y="166522"/>
                </a:lnTo>
                <a:close/>
              </a:path>
              <a:path w="10159" h="2402840">
                <a:moveTo>
                  <a:pt x="9537" y="109423"/>
                </a:moveTo>
                <a:lnTo>
                  <a:pt x="0" y="109423"/>
                </a:lnTo>
                <a:lnTo>
                  <a:pt x="0" y="118948"/>
                </a:lnTo>
                <a:lnTo>
                  <a:pt x="9537" y="118948"/>
                </a:lnTo>
                <a:lnTo>
                  <a:pt x="9537" y="109423"/>
                </a:lnTo>
                <a:close/>
              </a:path>
              <a:path w="10159" h="2402840">
                <a:moveTo>
                  <a:pt x="9537" y="52336"/>
                </a:moveTo>
                <a:lnTo>
                  <a:pt x="0" y="52336"/>
                </a:lnTo>
                <a:lnTo>
                  <a:pt x="0" y="61849"/>
                </a:lnTo>
                <a:lnTo>
                  <a:pt x="9537" y="61849"/>
                </a:lnTo>
                <a:lnTo>
                  <a:pt x="9537" y="52336"/>
                </a:lnTo>
                <a:close/>
              </a:path>
              <a:path w="10159" h="2402840">
                <a:moveTo>
                  <a:pt x="9537" y="0"/>
                </a:moveTo>
                <a:lnTo>
                  <a:pt x="0" y="0"/>
                </a:lnTo>
                <a:lnTo>
                  <a:pt x="0" y="4762"/>
                </a:lnTo>
                <a:lnTo>
                  <a:pt x="9537" y="4762"/>
                </a:lnTo>
                <a:lnTo>
                  <a:pt x="9537" y="0"/>
                </a:lnTo>
                <a:close/>
              </a:path>
            </a:pathLst>
          </a:custGeom>
          <a:solidFill>
            <a:srgbClr val="C7C6C3"/>
          </a:solidFill>
        </p:spPr>
        <p:txBody>
          <a:bodyPr wrap="square" lIns="0" tIns="0" rIns="0" bIns="0" rtlCol="0"/>
          <a:lstStyle/>
          <a:p>
            <a:endParaRPr/>
          </a:p>
        </p:txBody>
      </p:sp>
      <p:sp>
        <p:nvSpPr>
          <p:cNvPr id="110" name="object 110"/>
          <p:cNvSpPr txBox="1"/>
          <p:nvPr/>
        </p:nvSpPr>
        <p:spPr>
          <a:xfrm>
            <a:off x="12103497" y="6511808"/>
            <a:ext cx="135255" cy="162560"/>
          </a:xfrm>
          <a:prstGeom prst="rect">
            <a:avLst/>
          </a:prstGeom>
        </p:spPr>
        <p:txBody>
          <a:bodyPr vert="horz" wrap="square" lIns="0" tIns="12700" rIns="0" bIns="0" rtlCol="0">
            <a:spAutoFit/>
          </a:bodyPr>
          <a:lstStyle/>
          <a:p>
            <a:pPr marL="12700">
              <a:lnSpc>
                <a:spcPct val="100000"/>
              </a:lnSpc>
              <a:spcBef>
                <a:spcPts val="100"/>
              </a:spcBef>
            </a:pPr>
            <a:r>
              <a:rPr sz="900" b="1" spc="-25" dirty="0">
                <a:solidFill>
                  <a:srgbClr val="605D5C"/>
                </a:solidFill>
                <a:latin typeface="Segoe UI Semibold"/>
                <a:cs typeface="Segoe UI Semibold"/>
              </a:rPr>
              <a:t>10</a:t>
            </a:r>
            <a:endParaRPr sz="900">
              <a:latin typeface="Segoe UI Semibold"/>
              <a:cs typeface="Segoe UI Semibold"/>
            </a:endParaRPr>
          </a:p>
        </p:txBody>
      </p:sp>
      <p:sp>
        <p:nvSpPr>
          <p:cNvPr id="111" name="object 111"/>
          <p:cNvSpPr/>
          <p:nvPr/>
        </p:nvSpPr>
        <p:spPr>
          <a:xfrm>
            <a:off x="9762045" y="4139361"/>
            <a:ext cx="2496820" cy="2347595"/>
          </a:xfrm>
          <a:custGeom>
            <a:avLst/>
            <a:gdLst/>
            <a:ahLst/>
            <a:cxnLst/>
            <a:rect l="l" t="t" r="r" b="b"/>
            <a:pathLst>
              <a:path w="2496820" h="2347595">
                <a:moveTo>
                  <a:pt x="184937" y="196443"/>
                </a:moveTo>
                <a:lnTo>
                  <a:pt x="0" y="196443"/>
                </a:lnTo>
                <a:lnTo>
                  <a:pt x="0" y="2347087"/>
                </a:lnTo>
                <a:lnTo>
                  <a:pt x="184937" y="2347087"/>
                </a:lnTo>
                <a:lnTo>
                  <a:pt x="184937" y="196443"/>
                </a:lnTo>
                <a:close/>
              </a:path>
              <a:path w="2496820" h="2347595">
                <a:moveTo>
                  <a:pt x="416102" y="0"/>
                </a:moveTo>
                <a:lnTo>
                  <a:pt x="231178" y="0"/>
                </a:lnTo>
                <a:lnTo>
                  <a:pt x="231178" y="2347087"/>
                </a:lnTo>
                <a:lnTo>
                  <a:pt x="416102" y="2347087"/>
                </a:lnTo>
                <a:lnTo>
                  <a:pt x="416102" y="0"/>
                </a:lnTo>
                <a:close/>
              </a:path>
              <a:path w="2496820" h="2347595">
                <a:moveTo>
                  <a:pt x="647280" y="974026"/>
                </a:moveTo>
                <a:lnTo>
                  <a:pt x="462343" y="974026"/>
                </a:lnTo>
                <a:lnTo>
                  <a:pt x="462343" y="2347087"/>
                </a:lnTo>
                <a:lnTo>
                  <a:pt x="647280" y="2347087"/>
                </a:lnTo>
                <a:lnTo>
                  <a:pt x="647280" y="974026"/>
                </a:lnTo>
                <a:close/>
              </a:path>
              <a:path w="2496820" h="2347595">
                <a:moveTo>
                  <a:pt x="878446" y="1242707"/>
                </a:moveTo>
                <a:lnTo>
                  <a:pt x="693508" y="1242707"/>
                </a:lnTo>
                <a:lnTo>
                  <a:pt x="693508" y="2347087"/>
                </a:lnTo>
                <a:lnTo>
                  <a:pt x="878446" y="2347087"/>
                </a:lnTo>
                <a:lnTo>
                  <a:pt x="878446" y="1242707"/>
                </a:lnTo>
                <a:close/>
              </a:path>
              <a:path w="2496820" h="2347595">
                <a:moveTo>
                  <a:pt x="1109611" y="1555178"/>
                </a:moveTo>
                <a:lnTo>
                  <a:pt x="924674" y="1555178"/>
                </a:lnTo>
                <a:lnTo>
                  <a:pt x="924674" y="2347087"/>
                </a:lnTo>
                <a:lnTo>
                  <a:pt x="1109611" y="2347087"/>
                </a:lnTo>
                <a:lnTo>
                  <a:pt x="1109611" y="1555178"/>
                </a:lnTo>
                <a:close/>
              </a:path>
              <a:path w="2496820" h="2347595">
                <a:moveTo>
                  <a:pt x="1340777" y="1162672"/>
                </a:moveTo>
                <a:lnTo>
                  <a:pt x="1155852" y="1162672"/>
                </a:lnTo>
                <a:lnTo>
                  <a:pt x="1155852" y="2347087"/>
                </a:lnTo>
                <a:lnTo>
                  <a:pt x="1340777" y="2347087"/>
                </a:lnTo>
                <a:lnTo>
                  <a:pt x="1340777" y="1162672"/>
                </a:lnTo>
                <a:close/>
              </a:path>
              <a:path w="2496820" h="2347595">
                <a:moveTo>
                  <a:pt x="1571955" y="1605368"/>
                </a:moveTo>
                <a:lnTo>
                  <a:pt x="1387017" y="1605368"/>
                </a:lnTo>
                <a:lnTo>
                  <a:pt x="1387017" y="2347087"/>
                </a:lnTo>
                <a:lnTo>
                  <a:pt x="1571955" y="2347087"/>
                </a:lnTo>
                <a:lnTo>
                  <a:pt x="1571955" y="1605368"/>
                </a:lnTo>
                <a:close/>
              </a:path>
              <a:path w="2496820" h="2347595">
                <a:moveTo>
                  <a:pt x="1803120" y="1840534"/>
                </a:moveTo>
                <a:lnTo>
                  <a:pt x="1618183" y="1840534"/>
                </a:lnTo>
                <a:lnTo>
                  <a:pt x="1618183" y="2347087"/>
                </a:lnTo>
                <a:lnTo>
                  <a:pt x="1803120" y="2347087"/>
                </a:lnTo>
                <a:lnTo>
                  <a:pt x="1803120" y="1840534"/>
                </a:lnTo>
                <a:close/>
              </a:path>
              <a:path w="2496820" h="2347595">
                <a:moveTo>
                  <a:pt x="2034286" y="2003704"/>
                </a:moveTo>
                <a:lnTo>
                  <a:pt x="1849348" y="2003704"/>
                </a:lnTo>
                <a:lnTo>
                  <a:pt x="1849348" y="2347087"/>
                </a:lnTo>
                <a:lnTo>
                  <a:pt x="2034286" y="2347087"/>
                </a:lnTo>
                <a:lnTo>
                  <a:pt x="2034286" y="2003704"/>
                </a:lnTo>
                <a:close/>
              </a:path>
              <a:path w="2496820" h="2347595">
                <a:moveTo>
                  <a:pt x="2265451" y="2058517"/>
                </a:moveTo>
                <a:lnTo>
                  <a:pt x="2080526" y="2058517"/>
                </a:lnTo>
                <a:lnTo>
                  <a:pt x="2080526" y="2347087"/>
                </a:lnTo>
                <a:lnTo>
                  <a:pt x="2265451" y="2347087"/>
                </a:lnTo>
                <a:lnTo>
                  <a:pt x="2265451" y="2058517"/>
                </a:lnTo>
                <a:close/>
              </a:path>
              <a:path w="2496820" h="2347595">
                <a:moveTo>
                  <a:pt x="2496629" y="2293886"/>
                </a:moveTo>
                <a:lnTo>
                  <a:pt x="2311692" y="2293886"/>
                </a:lnTo>
                <a:lnTo>
                  <a:pt x="2311692" y="2347087"/>
                </a:lnTo>
                <a:lnTo>
                  <a:pt x="2496629" y="2347087"/>
                </a:lnTo>
                <a:lnTo>
                  <a:pt x="2496629" y="2293886"/>
                </a:lnTo>
                <a:close/>
              </a:path>
            </a:pathLst>
          </a:custGeom>
          <a:solidFill>
            <a:srgbClr val="FFA200"/>
          </a:solidFill>
        </p:spPr>
        <p:txBody>
          <a:bodyPr wrap="square" lIns="0" tIns="0" rIns="0" bIns="0" rtlCol="0"/>
          <a:lstStyle/>
          <a:p>
            <a:endParaRPr/>
          </a:p>
        </p:txBody>
      </p:sp>
      <p:grpSp>
        <p:nvGrpSpPr>
          <p:cNvPr id="112" name="object 112"/>
          <p:cNvGrpSpPr/>
          <p:nvPr/>
        </p:nvGrpSpPr>
        <p:grpSpPr>
          <a:xfrm>
            <a:off x="219075" y="219075"/>
            <a:ext cx="12211050" cy="876300"/>
            <a:chOff x="219075" y="219075"/>
            <a:chExt cx="12211050" cy="876300"/>
          </a:xfrm>
        </p:grpSpPr>
        <p:sp>
          <p:nvSpPr>
            <p:cNvPr id="113" name="object 113"/>
            <p:cNvSpPr/>
            <p:nvPr/>
          </p:nvSpPr>
          <p:spPr>
            <a:xfrm>
              <a:off x="228600" y="228600"/>
              <a:ext cx="12192000" cy="857250"/>
            </a:xfrm>
            <a:custGeom>
              <a:avLst/>
              <a:gdLst/>
              <a:ahLst/>
              <a:cxnLst/>
              <a:rect l="l" t="t" r="r" b="b"/>
              <a:pathLst>
                <a:path w="12192000" h="857250">
                  <a:moveTo>
                    <a:pt x="12192000" y="857250"/>
                  </a:moveTo>
                  <a:lnTo>
                    <a:pt x="0" y="857250"/>
                  </a:lnTo>
                  <a:lnTo>
                    <a:pt x="0" y="0"/>
                  </a:lnTo>
                  <a:lnTo>
                    <a:pt x="12192000" y="0"/>
                  </a:lnTo>
                  <a:lnTo>
                    <a:pt x="12192000" y="857250"/>
                  </a:lnTo>
                  <a:close/>
                </a:path>
              </a:pathLst>
            </a:custGeom>
            <a:solidFill>
              <a:srgbClr val="FFAE00"/>
            </a:solidFill>
          </p:spPr>
          <p:txBody>
            <a:bodyPr wrap="square" lIns="0" tIns="0" rIns="0" bIns="0" rtlCol="0"/>
            <a:lstStyle/>
            <a:p>
              <a:endParaRPr/>
            </a:p>
          </p:txBody>
        </p:sp>
        <p:sp>
          <p:nvSpPr>
            <p:cNvPr id="114" name="object 114"/>
            <p:cNvSpPr/>
            <p:nvPr/>
          </p:nvSpPr>
          <p:spPr>
            <a:xfrm>
              <a:off x="228600" y="228600"/>
              <a:ext cx="12192000" cy="857250"/>
            </a:xfrm>
            <a:custGeom>
              <a:avLst/>
              <a:gdLst/>
              <a:ahLst/>
              <a:cxnLst/>
              <a:rect l="l" t="t" r="r" b="b"/>
              <a:pathLst>
                <a:path w="12192000" h="857250">
                  <a:moveTo>
                    <a:pt x="0" y="0"/>
                  </a:moveTo>
                  <a:lnTo>
                    <a:pt x="12192000" y="0"/>
                  </a:lnTo>
                  <a:lnTo>
                    <a:pt x="12192000" y="857250"/>
                  </a:lnTo>
                  <a:lnTo>
                    <a:pt x="0" y="857250"/>
                  </a:lnTo>
                  <a:lnTo>
                    <a:pt x="0" y="0"/>
                  </a:lnTo>
                  <a:close/>
                </a:path>
              </a:pathLst>
            </a:custGeom>
            <a:ln w="19050">
              <a:solidFill>
                <a:srgbClr val="BE7900"/>
              </a:solidFill>
            </a:ln>
          </p:spPr>
          <p:txBody>
            <a:bodyPr wrap="square" lIns="0" tIns="0" rIns="0" bIns="0" rtlCol="0"/>
            <a:lstStyle/>
            <a:p>
              <a:endParaRPr/>
            </a:p>
          </p:txBody>
        </p:sp>
      </p:grpSp>
      <p:sp>
        <p:nvSpPr>
          <p:cNvPr id="115" name="object 115"/>
          <p:cNvSpPr txBox="1">
            <a:spLocks noGrp="1"/>
          </p:cNvSpPr>
          <p:nvPr>
            <p:ph type="title"/>
          </p:nvPr>
        </p:nvSpPr>
        <p:spPr>
          <a:xfrm>
            <a:off x="780802" y="395684"/>
            <a:ext cx="9963398" cy="1119184"/>
          </a:xfrm>
          <a:prstGeom prst="rect">
            <a:avLst/>
          </a:prstGeom>
        </p:spPr>
        <p:txBody>
          <a:bodyPr vert="horz" wrap="square" lIns="0" tIns="12700" rIns="0" bIns="0" rtlCol="0">
            <a:spAutoFit/>
          </a:bodyPr>
          <a:lstStyle/>
          <a:p>
            <a:pPr marL="12700">
              <a:lnSpc>
                <a:spcPct val="100000"/>
              </a:lnSpc>
              <a:spcBef>
                <a:spcPts val="100"/>
              </a:spcBef>
            </a:pPr>
            <a:r>
              <a:rPr dirty="0"/>
              <a:t>ATLAS</a:t>
            </a:r>
            <a:r>
              <a:rPr spc="-30" dirty="0"/>
              <a:t> </a:t>
            </a:r>
            <a:r>
              <a:rPr dirty="0"/>
              <a:t>LAB</a:t>
            </a:r>
            <a:r>
              <a:rPr spc="-25" dirty="0"/>
              <a:t> </a:t>
            </a:r>
            <a:r>
              <a:rPr dirty="0"/>
              <a:t>|</a:t>
            </a:r>
            <a:r>
              <a:rPr spc="-25" dirty="0"/>
              <a:t> </a:t>
            </a:r>
            <a:r>
              <a:rPr spc="-10" dirty="0"/>
              <a:t>Attrition</a:t>
            </a:r>
          </a:p>
        </p:txBody>
      </p:sp>
      <p:sp>
        <p:nvSpPr>
          <p:cNvPr id="116" name="object 116"/>
          <p:cNvSpPr/>
          <p:nvPr/>
        </p:nvSpPr>
        <p:spPr>
          <a:xfrm>
            <a:off x="2550318" y="1252537"/>
            <a:ext cx="2152650" cy="1314450"/>
          </a:xfrm>
          <a:custGeom>
            <a:avLst/>
            <a:gdLst/>
            <a:ahLst/>
            <a:cxnLst/>
            <a:rect l="l" t="t" r="r" b="b"/>
            <a:pathLst>
              <a:path w="2152650" h="1314450">
                <a:moveTo>
                  <a:pt x="2152650" y="1314450"/>
                </a:moveTo>
                <a:lnTo>
                  <a:pt x="0" y="1314450"/>
                </a:lnTo>
                <a:lnTo>
                  <a:pt x="0" y="0"/>
                </a:lnTo>
                <a:lnTo>
                  <a:pt x="2152650" y="0"/>
                </a:lnTo>
                <a:lnTo>
                  <a:pt x="2152650" y="1314450"/>
                </a:lnTo>
                <a:close/>
              </a:path>
            </a:pathLst>
          </a:custGeom>
          <a:solidFill>
            <a:srgbClr val="FFF7F0"/>
          </a:solidFill>
        </p:spPr>
        <p:txBody>
          <a:bodyPr wrap="square" lIns="0" tIns="0" rIns="0" bIns="0" rtlCol="0"/>
          <a:lstStyle/>
          <a:p>
            <a:endParaRPr/>
          </a:p>
        </p:txBody>
      </p:sp>
      <p:sp>
        <p:nvSpPr>
          <p:cNvPr id="117" name="object 117"/>
          <p:cNvSpPr txBox="1"/>
          <p:nvPr/>
        </p:nvSpPr>
        <p:spPr>
          <a:xfrm>
            <a:off x="3031397" y="1411294"/>
            <a:ext cx="1190625" cy="913130"/>
          </a:xfrm>
          <a:prstGeom prst="rect">
            <a:avLst/>
          </a:prstGeom>
        </p:spPr>
        <p:txBody>
          <a:bodyPr vert="horz" wrap="square" lIns="0" tIns="128905" rIns="0" bIns="0" rtlCol="0">
            <a:spAutoFit/>
          </a:bodyPr>
          <a:lstStyle/>
          <a:p>
            <a:pPr algn="ctr">
              <a:lnSpc>
                <a:spcPct val="100000"/>
              </a:lnSpc>
              <a:spcBef>
                <a:spcPts val="1015"/>
              </a:spcBef>
            </a:pPr>
            <a:r>
              <a:rPr sz="3600" b="1" spc="-20" dirty="0">
                <a:solidFill>
                  <a:srgbClr val="252423"/>
                </a:solidFill>
                <a:latin typeface="Segoe UI Semibold"/>
                <a:cs typeface="Segoe UI Semibold"/>
              </a:rPr>
              <a:t>1233</a:t>
            </a:r>
            <a:endParaRPr sz="3600">
              <a:latin typeface="Segoe UI Semibold"/>
              <a:cs typeface="Segoe UI Semibold"/>
            </a:endParaRPr>
          </a:p>
          <a:p>
            <a:pPr algn="ctr">
              <a:lnSpc>
                <a:spcPct val="100000"/>
              </a:lnSpc>
              <a:spcBef>
                <a:spcPts val="310"/>
              </a:spcBef>
            </a:pPr>
            <a:r>
              <a:rPr sz="1200" b="1" spc="-10" dirty="0">
                <a:solidFill>
                  <a:srgbClr val="605D5C"/>
                </a:solidFill>
                <a:latin typeface="Segoe UI Semibold"/>
                <a:cs typeface="Segoe UI Semibold"/>
              </a:rPr>
              <a:t>ActiveEmployees</a:t>
            </a:r>
            <a:endParaRPr sz="1200">
              <a:latin typeface="Segoe UI Semibold"/>
              <a:cs typeface="Segoe UI Semibold"/>
            </a:endParaRPr>
          </a:p>
        </p:txBody>
      </p:sp>
      <p:pic>
        <p:nvPicPr>
          <p:cNvPr id="118" name="object 118"/>
          <p:cNvPicPr/>
          <p:nvPr/>
        </p:nvPicPr>
        <p:blipFill>
          <a:blip r:embed="rId16" cstate="print"/>
          <a:stretch>
            <a:fillRect/>
          </a:stretch>
        </p:blipFill>
        <p:spPr>
          <a:xfrm>
            <a:off x="5526881" y="228600"/>
            <a:ext cx="1685925" cy="857250"/>
          </a:xfrm>
          <a:prstGeom prst="rect">
            <a:avLst/>
          </a:prstGeom>
        </p:spPr>
      </p:pic>
      <p:sp>
        <p:nvSpPr>
          <p:cNvPr id="119" name="object 119"/>
          <p:cNvSpPr txBox="1"/>
          <p:nvPr/>
        </p:nvSpPr>
        <p:spPr>
          <a:xfrm>
            <a:off x="6062613" y="562038"/>
            <a:ext cx="614680" cy="193040"/>
          </a:xfrm>
          <a:prstGeom prst="rect">
            <a:avLst/>
          </a:prstGeom>
        </p:spPr>
        <p:txBody>
          <a:bodyPr vert="horz" wrap="square" lIns="0" tIns="12700" rIns="0" bIns="0" rtlCol="0">
            <a:spAutoFit/>
          </a:bodyPr>
          <a:lstStyle/>
          <a:p>
            <a:pPr marL="12700">
              <a:lnSpc>
                <a:spcPct val="100000"/>
              </a:lnSpc>
              <a:spcBef>
                <a:spcPts val="100"/>
              </a:spcBef>
            </a:pPr>
            <a:r>
              <a:rPr sz="1100" b="1" i="1" spc="-10" dirty="0">
                <a:latin typeface="Segoe UI Semibold"/>
                <a:cs typeface="Segoe UI Semibold"/>
              </a:rPr>
              <a:t>Overview</a:t>
            </a:r>
            <a:endParaRPr sz="1100">
              <a:latin typeface="Segoe UI Semibold"/>
              <a:cs typeface="Segoe UI Semibold"/>
            </a:endParaRPr>
          </a:p>
        </p:txBody>
      </p:sp>
      <p:pic>
        <p:nvPicPr>
          <p:cNvPr id="120" name="object 120"/>
          <p:cNvPicPr/>
          <p:nvPr/>
        </p:nvPicPr>
        <p:blipFill>
          <a:blip r:embed="rId17" cstate="print"/>
          <a:stretch>
            <a:fillRect/>
          </a:stretch>
        </p:blipFill>
        <p:spPr>
          <a:xfrm>
            <a:off x="7212807" y="228600"/>
            <a:ext cx="1685924" cy="857250"/>
          </a:xfrm>
          <a:prstGeom prst="rect">
            <a:avLst/>
          </a:prstGeom>
        </p:spPr>
      </p:pic>
      <p:sp>
        <p:nvSpPr>
          <p:cNvPr id="121" name="object 121"/>
          <p:cNvSpPr txBox="1"/>
          <p:nvPr/>
        </p:nvSpPr>
        <p:spPr>
          <a:xfrm>
            <a:off x="7590483" y="562038"/>
            <a:ext cx="930910" cy="193040"/>
          </a:xfrm>
          <a:prstGeom prst="rect">
            <a:avLst/>
          </a:prstGeom>
        </p:spPr>
        <p:txBody>
          <a:bodyPr vert="horz" wrap="square" lIns="0" tIns="12700" rIns="0" bIns="0" rtlCol="0">
            <a:spAutoFit/>
          </a:bodyPr>
          <a:lstStyle/>
          <a:p>
            <a:pPr marL="12700">
              <a:lnSpc>
                <a:spcPct val="100000"/>
              </a:lnSpc>
              <a:spcBef>
                <a:spcPts val="100"/>
              </a:spcBef>
            </a:pPr>
            <a:r>
              <a:rPr sz="1100" b="1" i="1" spc="-10" dirty="0">
                <a:latin typeface="Segoe UI Semibold"/>
                <a:cs typeface="Segoe UI Semibold"/>
              </a:rPr>
              <a:t>Demographics</a:t>
            </a:r>
            <a:endParaRPr sz="1100">
              <a:latin typeface="Segoe UI Semibold"/>
              <a:cs typeface="Segoe UI Semibold"/>
            </a:endParaRPr>
          </a:p>
        </p:txBody>
      </p:sp>
      <p:pic>
        <p:nvPicPr>
          <p:cNvPr id="122" name="object 122"/>
          <p:cNvPicPr/>
          <p:nvPr/>
        </p:nvPicPr>
        <p:blipFill>
          <a:blip r:embed="rId18" cstate="print"/>
          <a:stretch>
            <a:fillRect/>
          </a:stretch>
        </p:blipFill>
        <p:spPr>
          <a:xfrm>
            <a:off x="8898732" y="228600"/>
            <a:ext cx="1685924" cy="857250"/>
          </a:xfrm>
          <a:prstGeom prst="rect">
            <a:avLst/>
          </a:prstGeom>
        </p:spPr>
      </p:pic>
      <p:sp>
        <p:nvSpPr>
          <p:cNvPr id="123" name="object 123"/>
          <p:cNvSpPr txBox="1"/>
          <p:nvPr/>
        </p:nvSpPr>
        <p:spPr>
          <a:xfrm>
            <a:off x="9083378" y="562038"/>
            <a:ext cx="1316990" cy="193040"/>
          </a:xfrm>
          <a:prstGeom prst="rect">
            <a:avLst/>
          </a:prstGeom>
        </p:spPr>
        <p:txBody>
          <a:bodyPr vert="horz" wrap="square" lIns="0" tIns="12700" rIns="0" bIns="0" rtlCol="0">
            <a:spAutoFit/>
          </a:bodyPr>
          <a:lstStyle/>
          <a:p>
            <a:pPr marL="12700">
              <a:lnSpc>
                <a:spcPct val="100000"/>
              </a:lnSpc>
              <a:spcBef>
                <a:spcPts val="100"/>
              </a:spcBef>
            </a:pPr>
            <a:r>
              <a:rPr sz="1100" b="1" i="1" dirty="0">
                <a:latin typeface="Segoe UI Semibold"/>
                <a:cs typeface="Segoe UI Semibold"/>
              </a:rPr>
              <a:t>Performance</a:t>
            </a:r>
            <a:r>
              <a:rPr sz="1100" b="1" i="1" spc="-35" dirty="0">
                <a:latin typeface="Segoe UI Semibold"/>
                <a:cs typeface="Segoe UI Semibold"/>
              </a:rPr>
              <a:t> </a:t>
            </a:r>
            <a:r>
              <a:rPr sz="1100" b="1" i="1" spc="-10" dirty="0">
                <a:latin typeface="Segoe UI Semibold"/>
                <a:cs typeface="Segoe UI Semibold"/>
              </a:rPr>
              <a:t>Tracker</a:t>
            </a:r>
            <a:endParaRPr sz="1100">
              <a:latin typeface="Segoe UI Semibold"/>
              <a:cs typeface="Segoe UI Semibold"/>
            </a:endParaRPr>
          </a:p>
        </p:txBody>
      </p:sp>
      <p:pic>
        <p:nvPicPr>
          <p:cNvPr id="124" name="object 124"/>
          <p:cNvPicPr/>
          <p:nvPr/>
        </p:nvPicPr>
        <p:blipFill>
          <a:blip r:embed="rId19" cstate="print"/>
          <a:stretch>
            <a:fillRect/>
          </a:stretch>
        </p:blipFill>
        <p:spPr>
          <a:xfrm>
            <a:off x="10584657" y="228600"/>
            <a:ext cx="1685924" cy="857250"/>
          </a:xfrm>
          <a:prstGeom prst="rect">
            <a:avLst/>
          </a:prstGeom>
        </p:spPr>
      </p:pic>
      <p:sp>
        <p:nvSpPr>
          <p:cNvPr id="125" name="object 125"/>
          <p:cNvSpPr txBox="1"/>
          <p:nvPr/>
        </p:nvSpPr>
        <p:spPr>
          <a:xfrm>
            <a:off x="11174114" y="574706"/>
            <a:ext cx="507365" cy="177800"/>
          </a:xfrm>
          <a:prstGeom prst="rect">
            <a:avLst/>
          </a:prstGeom>
        </p:spPr>
        <p:txBody>
          <a:bodyPr vert="horz" wrap="square" lIns="0" tIns="12700" rIns="0" bIns="0" rtlCol="0">
            <a:spAutoFit/>
          </a:bodyPr>
          <a:lstStyle/>
          <a:p>
            <a:pPr marL="12700">
              <a:lnSpc>
                <a:spcPct val="100000"/>
              </a:lnSpc>
              <a:spcBef>
                <a:spcPts val="100"/>
              </a:spcBef>
            </a:pPr>
            <a:r>
              <a:rPr sz="1000" b="1" i="1" spc="-10" dirty="0">
                <a:solidFill>
                  <a:srgbClr val="FFFFFF"/>
                </a:solidFill>
                <a:latin typeface="Segoe UI Semibold"/>
                <a:cs typeface="Segoe UI Semibold"/>
              </a:rPr>
              <a:t>Attrition</a:t>
            </a:r>
            <a:endParaRPr sz="1000">
              <a:latin typeface="Segoe UI Semibold"/>
              <a:cs typeface="Segoe UI Semibold"/>
            </a:endParaRPr>
          </a:p>
        </p:txBody>
      </p:sp>
      <p:sp>
        <p:nvSpPr>
          <p:cNvPr id="126" name="Rectangle 125">
            <a:extLst>
              <a:ext uri="{FF2B5EF4-FFF2-40B4-BE49-F238E27FC236}">
                <a16:creationId xmlns:a16="http://schemas.microsoft.com/office/drawing/2014/main" id="{5664E15D-BA94-4D50-A3FC-6804B1B7AA04}"/>
              </a:ext>
            </a:extLst>
          </p:cNvPr>
          <p:cNvSpPr/>
          <p:nvPr/>
        </p:nvSpPr>
        <p:spPr>
          <a:xfrm>
            <a:off x="9825529" y="2201792"/>
            <a:ext cx="476211" cy="99860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5A898D09-F314-495D-A855-6236D445CE1D}"/>
              </a:ext>
            </a:extLst>
          </p:cNvPr>
          <p:cNvSpPr/>
          <p:nvPr/>
        </p:nvSpPr>
        <p:spPr>
          <a:xfrm>
            <a:off x="10668000" y="2653354"/>
            <a:ext cx="476211" cy="528525"/>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30D8AE8C-EDAB-4227-9C59-0D389AFC124C}"/>
              </a:ext>
            </a:extLst>
          </p:cNvPr>
          <p:cNvSpPr/>
          <p:nvPr/>
        </p:nvSpPr>
        <p:spPr>
          <a:xfrm>
            <a:off x="11443373" y="2992329"/>
            <a:ext cx="476211" cy="185134"/>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648883" cy="73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552C8-E159-48FC-BDAA-AC09FF9A69A0}"/>
              </a:ext>
            </a:extLst>
          </p:cNvPr>
          <p:cNvSpPr>
            <a:spLocks noGrp="1"/>
          </p:cNvSpPr>
          <p:nvPr>
            <p:ph type="title"/>
          </p:nvPr>
        </p:nvSpPr>
        <p:spPr>
          <a:xfrm>
            <a:off x="876143" y="1706878"/>
            <a:ext cx="3671989" cy="4584192"/>
          </a:xfrm>
        </p:spPr>
        <p:txBody>
          <a:bodyPr anchor="ctr">
            <a:normAutofit/>
          </a:bodyPr>
          <a:lstStyle/>
          <a:p>
            <a:r>
              <a:rPr lang="en-US" dirty="0"/>
              <a:t>Insights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8832" y="2292094"/>
            <a:ext cx="0" cy="341376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58C46D7-2D2D-4A6A-A528-2ECA13DB7107}"/>
              </a:ext>
            </a:extLst>
          </p:cNvPr>
          <p:cNvSpPr>
            <a:spLocks noGrp="1"/>
          </p:cNvSpPr>
          <p:nvPr>
            <p:ph idx="1"/>
          </p:nvPr>
        </p:nvSpPr>
        <p:spPr>
          <a:xfrm>
            <a:off x="5109532" y="1706878"/>
            <a:ext cx="6359879" cy="4584192"/>
          </a:xfrm>
        </p:spPr>
        <p:txBody>
          <a:bodyPr anchor="ctr">
            <a:normAutofit/>
          </a:bodyPr>
          <a:lstStyle/>
          <a:p>
            <a:pPr marL="285750" indent="-285750">
              <a:buFont typeface="Arial" panose="020B0604020202020204" pitchFamily="34" charset="0"/>
              <a:buChar char="•"/>
            </a:pPr>
            <a:r>
              <a:rPr lang="en-US"/>
              <a:t>Technology and Sales have highest Attrition rate</a:t>
            </a:r>
          </a:p>
          <a:p>
            <a:pPr marL="285750" indent="-285750">
              <a:buFont typeface="Arial" panose="020B0604020202020204" pitchFamily="34" charset="0"/>
              <a:buChar char="•"/>
            </a:pPr>
            <a:r>
              <a:rPr lang="en-US"/>
              <a:t>Sales representative, Data scientists, Software engineers and recruiters have high attrition rate.</a:t>
            </a:r>
          </a:p>
          <a:p>
            <a:pPr marL="285750" indent="-285750">
              <a:buFont typeface="Arial" panose="020B0604020202020204" pitchFamily="34" charset="0"/>
              <a:buChar char="•"/>
            </a:pPr>
            <a:r>
              <a:rPr lang="en-US"/>
              <a:t>Contract is inversely proportional to churn rate.</a:t>
            </a:r>
          </a:p>
          <a:p>
            <a:pPr marL="285750" indent="-285750">
              <a:buFont typeface="Arial" panose="020B0604020202020204" pitchFamily="34" charset="0"/>
              <a:buChar char="•"/>
            </a:pPr>
            <a:r>
              <a:rPr lang="en-US"/>
              <a:t>Frequent travelers are likely to leave. Non travelers have the least attrition.</a:t>
            </a:r>
          </a:p>
          <a:p>
            <a:pPr marL="285750" indent="-285750">
              <a:buFont typeface="Arial" panose="020B0604020202020204" pitchFamily="34" charset="0"/>
              <a:buChar char="•"/>
            </a:pPr>
            <a:r>
              <a:rPr lang="en-US"/>
              <a:t>Overtime leads to attrition, about ¾ of employees who left are over time workers.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4580592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TotalTime>
  <Words>604</Words>
  <Application>Microsoft Office PowerPoint</Application>
  <PresentationFormat>Custom</PresentationFormat>
  <Paragraphs>286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Bahnschrift Condensed</vt:lpstr>
      <vt:lpstr>Gill Sans MT</vt:lpstr>
      <vt:lpstr>Segoe UI</vt:lpstr>
      <vt:lpstr>Segoe UI Semibold</vt:lpstr>
      <vt:lpstr>Segoe UI Symbol</vt:lpstr>
      <vt:lpstr>Trebuchet MS</vt:lpstr>
      <vt:lpstr>Gallery</vt:lpstr>
      <vt:lpstr>HR ANALYTICS in Power BI - ATLAS LABS</vt:lpstr>
      <vt:lpstr>Human Resource analytics</vt:lpstr>
      <vt:lpstr>ATLAS LAB | Overview</vt:lpstr>
      <vt:lpstr>Insights</vt:lpstr>
      <vt:lpstr>ATLAS LAB | Demographics</vt:lpstr>
      <vt:lpstr>Insights</vt:lpstr>
      <vt:lpstr>PowerPoint Presentation</vt:lpstr>
      <vt:lpstr>ATLAS LAB | Attrition</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in Power BI - ATLAS LABS</dc:title>
  <dc:creator>atheeth prasad</dc:creator>
  <cp:lastModifiedBy>atheeth prasad</cp:lastModifiedBy>
  <cp:revision>1</cp:revision>
  <dcterms:created xsi:type="dcterms:W3CDTF">2023-03-31T17:39:29Z</dcterms:created>
  <dcterms:modified xsi:type="dcterms:W3CDTF">2023-03-31T17:41:46Z</dcterms:modified>
</cp:coreProperties>
</file>