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12188825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73" d="100"/>
          <a:sy n="73" d="100"/>
        </p:scale>
        <p:origin x="187" y="53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1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BCC8CA-218A-47C4-A5B7-3C2EC8DF61CF}" type="datetime1">
              <a:rPr lang="hu-HU" smtClean="0"/>
              <a:t>2025. 04. 24.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CE0D91-4262-4533-939E-892DB2D93AD0}" type="datetime1">
              <a:rPr lang="hu-HU" noProof="0" smtClean="0"/>
              <a:t>2025. 04. 24.</a:t>
            </a:fld>
            <a:endParaRPr lang="hu-HU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079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soport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Téglalap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pic>
          <p:nvPicPr>
            <p:cNvPr id="5" name="Kép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 rtlCol="0">
            <a:normAutofit/>
          </a:bodyPr>
          <a:lstStyle>
            <a:lvl1pPr>
              <a:defRPr sz="480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Kattintson ide az alcím mintájának szerkesztéséhez</a:t>
            </a:r>
            <a:endParaRPr lang="hu-HU" noProof="0" dirty="0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F76E04D5-A98A-45B5-89F5-F8F61705ACC7}" type="datetime1">
              <a:rPr lang="hu-HU" noProof="0" smtClean="0"/>
              <a:t>2025. 04. 24.</a:t>
            </a:fld>
            <a:endParaRPr lang="hu-HU" noProof="0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3F31473-23EB-4724-8B59-FE6D21D89FA4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E48007-6D0D-4074-B52B-1F6FF0E06415}" type="datetime1">
              <a:rPr lang="hu-HU" noProof="0" smtClean="0"/>
              <a:t>2025. 04. 24.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2499D7-895C-44F6-BDB3-47441DFA6E04}" type="datetime1">
              <a:rPr lang="hu-HU" noProof="0" smtClean="0"/>
              <a:t>2025. 04. 24.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7" name="Tartalom helye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DD5A91-A12C-489F-8E36-A3F3A97BECFB}" type="datetime1">
              <a:rPr lang="hu-HU" noProof="0" smtClean="0"/>
              <a:t>2025. 04. 24.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ADA0B3-0E77-4D30-AB57-0D492CA8E787}" type="datetime1">
              <a:rPr lang="hu-HU" noProof="0" smtClean="0"/>
              <a:t>2025. 04. 24.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C3BF19-0525-49D1-A264-485EA510347F}" type="datetime1">
              <a:rPr lang="hu-HU" noProof="0" smtClean="0"/>
              <a:t>2025. 04. 24.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DEACA4-5B62-42AA-8069-8A8622A64524}" type="datetime1">
              <a:rPr lang="hu-HU" noProof="0" smtClean="0"/>
              <a:t>2025. 04. 24.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3BFD0-B624-4FE5-8AA9-15F4F177EC16}" type="datetime1">
              <a:rPr lang="hu-HU" noProof="0" smtClean="0"/>
              <a:t>2025. 04. 24.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0FF1D-3EEE-407C-92B5-6021B9CA7C26}" type="datetime1">
              <a:rPr lang="hu-HU" noProof="0" smtClean="0"/>
              <a:t>2025. 04. 24.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4946C2-A581-4D70-B194-4D396D544B5D}" type="datetime1">
              <a:rPr lang="hu-HU" noProof="0" smtClean="0"/>
              <a:t>2025. 04. 24.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Kép helyőrzője 2" descr="Üres helyőrző kép hozzáadásához. Kattintson a helyőrzőre, és jelölje ki a hozzáadni kívánt képet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D12D57-4ADF-46D6-9636-5A99B57CFB70}" type="datetime1">
              <a:rPr lang="hu-HU" noProof="0" smtClean="0"/>
              <a:t>2025. 04. 24.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noProof="0" dirty="0"/>
              <a:t>Mintacím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05907A94-AB7B-4A3E-A43A-5EC8C9448C62}" type="datetime1">
              <a:rPr lang="hu-HU" noProof="0" smtClean="0"/>
              <a:t>2025. 04. 24.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A3F31473-23EB-4724-8B59-FE6D21D89FA4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rmAutofit/>
          </a:bodyPr>
          <a:lstStyle/>
          <a:p>
            <a:pPr rtl="0"/>
            <a:r>
              <a:rPr lang="hu-HU" noProof="0" dirty="0" err="1"/>
              <a:t>Streak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hu-HU" noProof="0" dirty="0" err="1"/>
              <a:t>Are</a:t>
            </a:r>
            <a:r>
              <a:rPr lang="hu-HU" noProof="0" dirty="0"/>
              <a:t> </a:t>
            </a:r>
            <a:r>
              <a:rPr lang="hu-HU" noProof="0" dirty="0" err="1"/>
              <a:t>you</a:t>
            </a:r>
            <a:r>
              <a:rPr lang="hu-HU" noProof="0" dirty="0"/>
              <a:t> </a:t>
            </a:r>
            <a:r>
              <a:rPr lang="hu-HU" noProof="0" dirty="0" err="1"/>
              <a:t>ready</a:t>
            </a:r>
            <a:r>
              <a:rPr lang="hu-HU" noProof="0" dirty="0"/>
              <a:t> </a:t>
            </a:r>
            <a:r>
              <a:rPr lang="hu-HU" noProof="0" dirty="0" err="1"/>
              <a:t>to</a:t>
            </a:r>
            <a:r>
              <a:rPr lang="hu-HU" noProof="0" dirty="0"/>
              <a:t> start </a:t>
            </a:r>
            <a:r>
              <a:rPr lang="hu-HU" noProof="0" dirty="0" err="1"/>
              <a:t>your</a:t>
            </a:r>
            <a:r>
              <a:rPr lang="hu-HU" noProof="0" dirty="0"/>
              <a:t> </a:t>
            </a:r>
            <a:r>
              <a:rPr lang="hu-HU" noProof="0" dirty="0" err="1"/>
              <a:t>streak</a:t>
            </a:r>
            <a:r>
              <a:rPr lang="hu-HU" noProof="0" dirty="0"/>
              <a:t>?</a:t>
            </a:r>
          </a:p>
        </p:txBody>
      </p:sp>
      <p:pic>
        <p:nvPicPr>
          <p:cNvPr id="5" name="Kép 4" descr="A képen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E1AA889A-3390-1D10-A9DC-93A18E9EC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8162"/>
          <a:stretch/>
        </p:blipFill>
        <p:spPr>
          <a:xfrm>
            <a:off x="4875212" y="685800"/>
            <a:ext cx="6704171" cy="548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7178" y="76200"/>
            <a:ext cx="10971372" cy="658705"/>
          </a:xfrm>
        </p:spPr>
        <p:txBody>
          <a:bodyPr rtlCol="0" anchor="b">
            <a:normAutofit/>
          </a:bodyPr>
          <a:lstStyle/>
          <a:p>
            <a:pPr rtl="0"/>
            <a:r>
              <a:rPr lang="hu-HU" noProof="0" dirty="0"/>
              <a:t>Fejlesztők és a </a:t>
            </a:r>
            <a:r>
              <a:rPr lang="hu-HU" noProof="0" dirty="0" err="1"/>
              <a:t>Streak</a:t>
            </a:r>
            <a:endParaRPr lang="hu-HU" noProof="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0321177-89C9-B9BB-0F50-9AAE59E02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178" y="1133500"/>
            <a:ext cx="5029200" cy="990600"/>
          </a:xfrm>
        </p:spPr>
        <p:txBody>
          <a:bodyPr>
            <a:normAutofit fontScale="92500"/>
          </a:bodyPr>
          <a:lstStyle/>
          <a:p>
            <a:r>
              <a:rPr lang="hu-HU" noProof="0" dirty="0"/>
              <a:t>Mi is az a </a:t>
            </a:r>
            <a:r>
              <a:rPr lang="hu-HU" noProof="0" dirty="0" err="1"/>
              <a:t>Streak</a:t>
            </a:r>
            <a:r>
              <a:rPr lang="hu-HU" noProof="0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2"/>
          </p:nvPr>
        </p:nvSpPr>
        <p:spPr>
          <a:xfrm>
            <a:off x="837178" y="2028799"/>
            <a:ext cx="5029200" cy="32004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hu-HU" noProof="0" dirty="0"/>
              <a:t>A </a:t>
            </a:r>
            <a:r>
              <a:rPr lang="hu-HU" noProof="0" dirty="0" err="1"/>
              <a:t>Streak</a:t>
            </a:r>
            <a:r>
              <a:rPr lang="hu-HU" noProof="0" dirty="0"/>
              <a:t> egy szolgáltatás amely lehetővé teszi a kényelmes étel rendelést boltból és éttermekből.</a:t>
            </a:r>
          </a:p>
          <a:p>
            <a:pPr marL="0" indent="0" rtl="0">
              <a:buNone/>
            </a:pPr>
            <a:r>
              <a:rPr lang="hu-HU" sz="1800" noProof="0" dirty="0"/>
              <a:t>Célja:</a:t>
            </a:r>
          </a:p>
          <a:p>
            <a:r>
              <a:rPr lang="hu-HU" sz="1800" noProof="0" dirty="0"/>
              <a:t>Kényelmes vásárlás</a:t>
            </a:r>
          </a:p>
          <a:p>
            <a:r>
              <a:rPr lang="hu-HU" sz="1800" noProof="0" dirty="0"/>
              <a:t>Gyors kiszállítás</a:t>
            </a:r>
          </a:p>
          <a:p>
            <a:r>
              <a:rPr lang="hu-HU" sz="1800" noProof="0" dirty="0"/>
              <a:t>Kedvező árak</a:t>
            </a:r>
          </a:p>
          <a:p>
            <a:endParaRPr lang="hu-HU" noProof="0" dirty="0"/>
          </a:p>
          <a:p>
            <a:endParaRPr lang="hu-HU" noProof="0" dirty="0"/>
          </a:p>
          <a:p>
            <a:pPr marL="0" indent="0" rtl="0">
              <a:buNone/>
            </a:pPr>
            <a:endParaRPr lang="hu-HU" noProof="0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84FFB77-DD44-3E2F-E2F0-74813F57A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470676" y="695818"/>
            <a:ext cx="1729412" cy="686033"/>
          </a:xfrm>
        </p:spPr>
        <p:txBody>
          <a:bodyPr>
            <a:normAutofit fontScale="92500"/>
          </a:bodyPr>
          <a:lstStyle/>
          <a:p>
            <a:r>
              <a:rPr lang="hu-HU" noProof="0" dirty="0"/>
              <a:t>Fejlesztők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F2374B85-B628-BB9A-D5E6-6FF09F9E45D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1610178"/>
            <a:ext cx="2133866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C81E0A1A-EEB0-E472-25FC-95C512F13284}"/>
              </a:ext>
            </a:extLst>
          </p:cNvPr>
          <p:cNvSpPr txBox="1"/>
          <p:nvPr/>
        </p:nvSpPr>
        <p:spPr>
          <a:xfrm>
            <a:off x="6621285" y="4906033"/>
            <a:ext cx="2376264" cy="6463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hu-HU" noProof="0" dirty="0" err="1"/>
              <a:t>Gyurcsák</a:t>
            </a:r>
            <a:r>
              <a:rPr lang="hu-HU" noProof="0" dirty="0"/>
              <a:t> Attila</a:t>
            </a:r>
          </a:p>
          <a:p>
            <a:pPr algn="ctr"/>
            <a:r>
              <a:rPr lang="hu-HU" noProof="0" dirty="0"/>
              <a:t>Frontend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FCF3D03D-AE07-55B2-D65D-621CF224EE76}"/>
              </a:ext>
            </a:extLst>
          </p:cNvPr>
          <p:cNvSpPr txBox="1"/>
          <p:nvPr/>
        </p:nvSpPr>
        <p:spPr>
          <a:xfrm>
            <a:off x="9334772" y="4915346"/>
            <a:ext cx="2664906" cy="6463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hu-HU" noProof="0" dirty="0" err="1"/>
              <a:t>Gazdóf</a:t>
            </a:r>
            <a:r>
              <a:rPr lang="hu-HU" noProof="0" dirty="0"/>
              <a:t> Ferenc</a:t>
            </a:r>
          </a:p>
          <a:p>
            <a:pPr algn="ctr"/>
            <a:r>
              <a:rPr lang="hu-HU" noProof="0" dirty="0"/>
              <a:t>Backend</a:t>
            </a:r>
          </a:p>
        </p:txBody>
      </p:sp>
      <p:pic>
        <p:nvPicPr>
          <p:cNvPr id="5" name="Kép 4" descr="A képen személy, Emberi arc, napszemüveg, szemüve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A0C718DB-9105-5BFD-4ED9-FB8B63E4F3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55379" y="2010471"/>
            <a:ext cx="3219021" cy="24184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rtlCol="0" anchor="b">
            <a:normAutofit/>
          </a:bodyPr>
          <a:lstStyle/>
          <a:p>
            <a:pPr rtl="0"/>
            <a:r>
              <a:rPr lang="hu-HU" noProof="0" dirty="0" err="1"/>
              <a:t>Streak</a:t>
            </a:r>
            <a:r>
              <a:rPr lang="hu-HU" noProof="0" dirty="0"/>
              <a:t> szolgáltatásai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 rtlCol="0">
            <a:normAutofit/>
          </a:bodyPr>
          <a:lstStyle/>
          <a:p>
            <a:pPr rtl="0"/>
            <a:r>
              <a:rPr lang="hu-HU" sz="1800" noProof="0" dirty="0"/>
              <a:t>Felhasználók</a:t>
            </a:r>
          </a:p>
          <a:p>
            <a:pPr lvl="1"/>
            <a:r>
              <a:rPr lang="hu-HU" sz="1800" noProof="0" dirty="0"/>
              <a:t>Kényelmes rendelés mobilról számítógépről</a:t>
            </a:r>
          </a:p>
          <a:p>
            <a:pPr lvl="1"/>
            <a:r>
              <a:rPr lang="hu-HU" sz="1800" noProof="0" dirty="0"/>
              <a:t>Rengeteg választék</a:t>
            </a:r>
          </a:p>
          <a:p>
            <a:pPr lvl="1"/>
            <a:r>
              <a:rPr lang="hu-HU" sz="1800" noProof="0" dirty="0"/>
              <a:t>Hozzád közeli helyek mutatása</a:t>
            </a:r>
          </a:p>
          <a:p>
            <a:pPr rtl="0"/>
            <a:r>
              <a:rPr lang="hu-HU" sz="1800" noProof="0" dirty="0"/>
              <a:t>Éttermek és boltok</a:t>
            </a:r>
          </a:p>
          <a:p>
            <a:pPr lvl="1"/>
            <a:r>
              <a:rPr lang="hu-HU" sz="1800" noProof="0" dirty="0"/>
              <a:t>Futárok felvétele</a:t>
            </a:r>
          </a:p>
          <a:p>
            <a:pPr lvl="1"/>
            <a:r>
              <a:rPr lang="hu-HU" sz="1800" noProof="0" dirty="0"/>
              <a:t>Rendelés ügyletek lebonyolítása</a:t>
            </a:r>
          </a:p>
          <a:p>
            <a:pPr lvl="1"/>
            <a:r>
              <a:rPr lang="hu-HU" sz="1800" noProof="0" dirty="0"/>
              <a:t>Ügyfélszolgálati részleg</a:t>
            </a:r>
          </a:p>
          <a:p>
            <a:pPr rtl="0"/>
            <a:r>
              <a:rPr lang="hu-HU" sz="1800" noProof="0" dirty="0"/>
              <a:t>Munka lehetőség</a:t>
            </a:r>
          </a:p>
          <a:p>
            <a:pPr lvl="1"/>
            <a:r>
              <a:rPr lang="hu-HU" sz="1800" noProof="0" dirty="0" err="1"/>
              <a:t>Admin</a:t>
            </a:r>
            <a:endParaRPr lang="hu-HU" sz="1800" noProof="0" dirty="0"/>
          </a:p>
          <a:p>
            <a:pPr lvl="1"/>
            <a:r>
              <a:rPr lang="hu-HU" sz="1800" noProof="0" dirty="0"/>
              <a:t>Futár</a:t>
            </a:r>
          </a:p>
        </p:txBody>
      </p:sp>
      <p:pic>
        <p:nvPicPr>
          <p:cNvPr id="5" name="Kép 4" descr="A képen személy, ruházat, doboz, nő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A061080A-EA2F-FC23-08E8-FD4C88A31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47" b="2"/>
          <a:stretch/>
        </p:blipFill>
        <p:spPr>
          <a:xfrm>
            <a:off x="8255915" y="376796"/>
            <a:ext cx="3301928" cy="27516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Kép 10" descr="A képen kültéri, Biciklikerék, kerék, Szárazföldi jármű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901E32BC-A34D-5E8C-0ADC-F0F3B82DF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514" y="3809132"/>
            <a:ext cx="3366189" cy="22441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AAA78C99-A72D-16BD-83E0-788AE8639F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18" y="3154137"/>
            <a:ext cx="3366190" cy="22441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690DE4-B23A-FB6B-387B-AB965BB9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0"/>
            <a:ext cx="10971372" cy="1066800"/>
          </a:xfrm>
        </p:spPr>
        <p:txBody>
          <a:bodyPr/>
          <a:lstStyle/>
          <a:p>
            <a:r>
              <a:rPr lang="hu-HU" dirty="0"/>
              <a:t>Fejlesztés kezdete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BD7EEBE-34AC-87C5-CB25-C7779DC5F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5521" y="1073696"/>
            <a:ext cx="5029199" cy="4191000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D85D0775-4FDD-F172-B515-1DC7B9C61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8012" y="1196752"/>
            <a:ext cx="5029200" cy="4191000"/>
          </a:xfrm>
        </p:spPr>
        <p:txBody>
          <a:bodyPr/>
          <a:lstStyle/>
          <a:p>
            <a:r>
              <a:rPr lang="hu-HU" dirty="0"/>
              <a:t>UML diagramm megtervezése</a:t>
            </a:r>
          </a:p>
          <a:p>
            <a:r>
              <a:rPr lang="hu-HU" dirty="0"/>
              <a:t>Felhasználói kézikönyv</a:t>
            </a:r>
          </a:p>
          <a:p>
            <a:r>
              <a:rPr lang="hu-HU" dirty="0"/>
              <a:t>Egyéb dokumentációk</a:t>
            </a:r>
          </a:p>
        </p:txBody>
      </p:sp>
    </p:spTree>
    <p:extLst>
      <p:ext uri="{BB962C8B-B14F-4D97-AF65-F5344CB8AC3E}">
        <p14:creationId xmlns:p14="http://schemas.microsoft.com/office/powerpoint/2010/main" val="355653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5F2FE5-498E-28CC-4063-A73EF276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404664"/>
            <a:ext cx="10971372" cy="1066800"/>
          </a:xfrm>
        </p:spPr>
        <p:txBody>
          <a:bodyPr/>
          <a:lstStyle/>
          <a:p>
            <a:r>
              <a:rPr lang="hu-HU" noProof="0" dirty="0"/>
              <a:t>Tovább fejlesztés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1B19DD-1590-5A66-9E0C-9984C7F46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8011" y="1772816"/>
            <a:ext cx="5029200" cy="4191000"/>
          </a:xfrm>
        </p:spPr>
        <p:txBody>
          <a:bodyPr/>
          <a:lstStyle/>
          <a:p>
            <a:r>
              <a:rPr lang="hu-HU" noProof="0" dirty="0"/>
              <a:t>AI alapú ügyfelszolgálat</a:t>
            </a:r>
          </a:p>
          <a:p>
            <a:r>
              <a:rPr lang="hu-HU" dirty="0"/>
              <a:t>Különféle akciók</a:t>
            </a:r>
          </a:p>
          <a:p>
            <a:r>
              <a:rPr lang="hu-HU" dirty="0"/>
              <a:t>Dolgozóinknak kiszabott akciók</a:t>
            </a:r>
            <a:endParaRPr lang="hu-HU" noProof="0" dirty="0"/>
          </a:p>
          <a:p>
            <a:endParaRPr lang="hu-HU" noProof="0" dirty="0"/>
          </a:p>
        </p:txBody>
      </p:sp>
      <p:pic>
        <p:nvPicPr>
          <p:cNvPr id="6" name="Tartalom helye 5" descr="a robotika ARM térhatású renderelujjakkal, az ujj és a mutató ujjal">
            <a:extLst>
              <a:ext uri="{FF2B5EF4-FFF2-40B4-BE49-F238E27FC236}">
                <a16:creationId xmlns:a16="http://schemas.microsoft.com/office/drawing/2014/main" id="{2D021616-575D-F189-9769-F90F64DF68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6180" y="-436355"/>
            <a:ext cx="5353745" cy="3815638"/>
          </a:xfrm>
          <a:prstGeom prst="rect">
            <a:avLst/>
          </a:prstGeom>
        </p:spPr>
      </p:pic>
      <p:pic>
        <p:nvPicPr>
          <p:cNvPr id="8" name="Kép 7" descr="Értekezlet az irodában">
            <a:extLst>
              <a:ext uri="{FF2B5EF4-FFF2-40B4-BE49-F238E27FC236}">
                <a16:creationId xmlns:a16="http://schemas.microsoft.com/office/drawing/2014/main" id="{5B025215-7D88-9167-AC2A-17A0A353A7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938064"/>
            <a:ext cx="4169966" cy="27809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Kép 10" descr="A képen szöveg, Betűtípus, tábla, szá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D5F1FFD6-2604-F006-F3EE-86E5447D2A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727" y="3935073"/>
            <a:ext cx="3775140" cy="25151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8754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rmék vagy szolgáltatás értékesítéséről szóló bemutató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459290_TF03460555" id="{EC5A6E7A-1864-4973-B1CB-593F6E382DAB}" vid="{61F9EFAA-936A-4E00-9E3B-47F76F9A5A34}"/>
    </a:ext>
  </a:extLst>
</a:theme>
</file>

<file path=ppt/theme/theme2.xml><?xml version="1.0" encoding="utf-8"?>
<a:theme xmlns:a="http://schemas.openxmlformats.org/drawingml/2006/main" name="Office-téma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Termék vagy szolgáltatás értékesítéséről szóló bemutató</Template>
  <TotalTime>120</TotalTime>
  <Words>98</Words>
  <Application>Microsoft Office PowerPoint</Application>
  <PresentationFormat>Egyéni</PresentationFormat>
  <Paragraphs>38</Paragraphs>
  <Slides>5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</vt:lpstr>
      <vt:lpstr>Corbel</vt:lpstr>
      <vt:lpstr>Termék vagy szolgáltatás értékesítéséről szóló bemutató</vt:lpstr>
      <vt:lpstr>Streak</vt:lpstr>
      <vt:lpstr>Fejlesztők és a Streak</vt:lpstr>
      <vt:lpstr>Streak szolgáltatásai</vt:lpstr>
      <vt:lpstr>Fejlesztés kezdete</vt:lpstr>
      <vt:lpstr>Tovább fejlesztés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Asger</dc:creator>
  <cp:lastModifiedBy>Asger</cp:lastModifiedBy>
  <cp:revision>25</cp:revision>
  <dcterms:created xsi:type="dcterms:W3CDTF">2025-04-24T09:42:08Z</dcterms:created>
  <dcterms:modified xsi:type="dcterms:W3CDTF">2025-04-24T15:37:38Z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