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7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5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2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2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0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eezFox/projectstreak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.dev/" TargetMode="External"/><Relationship Id="rId4" Type="http://schemas.openxmlformats.org/officeDocument/2006/relationships/hyperlink" Target="https://images.googl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8C201-D688-1E44-E902-7EF7399A3F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F3BE357-9B14-B092-8AA1-DE1E7832C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hu-HU" sz="5400" dirty="0" err="1">
                <a:solidFill>
                  <a:srgbClr val="FFFFFF"/>
                </a:solidFill>
              </a:rPr>
              <a:t>Streak</a:t>
            </a:r>
            <a:endParaRPr lang="hu-HU" sz="5400" dirty="0">
              <a:solidFill>
                <a:srgbClr val="FFFFFF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9751475-5E1E-54E7-3676-A7BD192C4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hu-HU" sz="2200" b="0" i="0" dirty="0">
                <a:solidFill>
                  <a:srgbClr val="FFFFFF"/>
                </a:solidFill>
                <a:effectLst/>
                <a:latin typeface="gg sans"/>
              </a:rPr>
              <a:t>Teljes körű termék- és rendeléskezelő rendszer</a:t>
            </a:r>
          </a:p>
          <a:p>
            <a:r>
              <a:rPr lang="hu-HU" sz="2200" dirty="0">
                <a:solidFill>
                  <a:srgbClr val="FFFFFF"/>
                </a:solidFill>
                <a:latin typeface="gg sans"/>
              </a:rPr>
              <a:t>Készítők: </a:t>
            </a:r>
            <a:r>
              <a:rPr lang="hu-HU" sz="2200" dirty="0" err="1">
                <a:solidFill>
                  <a:srgbClr val="FFFFFF"/>
                </a:solidFill>
                <a:latin typeface="gg sans"/>
              </a:rPr>
              <a:t>Gazdóf</a:t>
            </a:r>
            <a:r>
              <a:rPr lang="hu-HU" sz="2200" dirty="0">
                <a:solidFill>
                  <a:srgbClr val="FFFFFF"/>
                </a:solidFill>
                <a:latin typeface="gg sans"/>
              </a:rPr>
              <a:t> Ferenc és </a:t>
            </a:r>
            <a:r>
              <a:rPr lang="hu-HU" sz="2200" dirty="0" err="1">
                <a:solidFill>
                  <a:srgbClr val="FFFFFF"/>
                </a:solidFill>
                <a:latin typeface="gg sans"/>
              </a:rPr>
              <a:t>Gyurcsák</a:t>
            </a:r>
            <a:r>
              <a:rPr lang="hu-HU" sz="2200" dirty="0">
                <a:solidFill>
                  <a:srgbClr val="FFFFFF"/>
                </a:solidFill>
                <a:latin typeface="gg sans"/>
              </a:rPr>
              <a:t> Attila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3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F5ED537D-2AFA-B700-F79B-62BE7ECFFF6C}"/>
              </a:ext>
            </a:extLst>
          </p:cNvPr>
          <p:cNvSpPr/>
          <p:nvPr/>
        </p:nvSpPr>
        <p:spPr>
          <a:xfrm>
            <a:off x="612647" y="1680898"/>
            <a:ext cx="10653578" cy="3081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40752B6-55E5-84C7-2D1F-52C1BCF876BD}"/>
              </a:ext>
            </a:extLst>
          </p:cNvPr>
          <p:cNvSpPr/>
          <p:nvPr/>
        </p:nvSpPr>
        <p:spPr>
          <a:xfrm>
            <a:off x="3238500" y="514350"/>
            <a:ext cx="5448300" cy="65254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9F8F4-3C9C-DEA2-90E1-977807C6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0767B84-098F-0B72-83B4-D111A1BD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982E87-9F65-2474-2512-CA52EF80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Diavetítés: </a:t>
            </a:r>
            <a:r>
              <a:rPr lang="hu-HU" dirty="0" err="1">
                <a:solidFill>
                  <a:schemeClr val="bg1"/>
                </a:solidFill>
              </a:rPr>
              <a:t>Gyurcsák</a:t>
            </a:r>
            <a:r>
              <a:rPr lang="hu-HU" dirty="0">
                <a:solidFill>
                  <a:schemeClr val="bg1"/>
                </a:solidFill>
              </a:rPr>
              <a:t> Attila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bg1"/>
                </a:solidFill>
              </a:rPr>
              <a:t>Fejlesztők: </a:t>
            </a:r>
            <a:r>
              <a:rPr lang="hu-HU" dirty="0" err="1">
                <a:solidFill>
                  <a:schemeClr val="bg1"/>
                </a:solidFill>
              </a:rPr>
              <a:t>Gazdóf</a:t>
            </a:r>
            <a:r>
              <a:rPr lang="hu-HU" dirty="0">
                <a:solidFill>
                  <a:schemeClr val="bg1"/>
                </a:solidFill>
              </a:rPr>
              <a:t> Ferenc, </a:t>
            </a:r>
            <a:r>
              <a:rPr lang="hu-HU" dirty="0" err="1">
                <a:solidFill>
                  <a:schemeClr val="bg1"/>
                </a:solidFill>
              </a:rPr>
              <a:t>Gyurcsák</a:t>
            </a:r>
            <a:r>
              <a:rPr lang="hu-HU" dirty="0">
                <a:solidFill>
                  <a:schemeClr val="bg1"/>
                </a:solidFill>
              </a:rPr>
              <a:t> Attila</a:t>
            </a: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Linkek és források:</a:t>
            </a:r>
          </a:p>
          <a:p>
            <a:pPr lvl="1"/>
            <a:r>
              <a:rPr lang="hu-HU" dirty="0" err="1">
                <a:solidFill>
                  <a:schemeClr val="bg1"/>
                </a:solidFill>
              </a:rPr>
              <a:t>Github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https://github.com/AteezFox/projectstreak.git</a:t>
            </a:r>
            <a:endParaRPr lang="hu-HU" dirty="0">
              <a:solidFill>
                <a:schemeClr val="bg1"/>
              </a:solidFill>
            </a:endParaRPr>
          </a:p>
          <a:p>
            <a:pPr lvl="1"/>
            <a:r>
              <a:rPr lang="hu-HU" dirty="0">
                <a:solidFill>
                  <a:schemeClr val="bg1"/>
                </a:solidFill>
              </a:rPr>
              <a:t>Google képkereső: </a:t>
            </a:r>
            <a:r>
              <a:rPr lang="hu-HU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https://images.google.com/</a:t>
            </a:r>
            <a:endParaRPr lang="hu-HU" dirty="0">
              <a:solidFill>
                <a:schemeClr val="bg1"/>
              </a:solidFill>
            </a:endParaRPr>
          </a:p>
          <a:p>
            <a:pPr lvl="1"/>
            <a:r>
              <a:rPr lang="hu-HU" dirty="0" err="1">
                <a:solidFill>
                  <a:schemeClr val="bg1"/>
                </a:solidFill>
              </a:rPr>
              <a:t>React</a:t>
            </a:r>
            <a:r>
              <a:rPr lang="hu-HU" dirty="0">
                <a:solidFill>
                  <a:schemeClr val="bg1"/>
                </a:solidFill>
              </a:rPr>
              <a:t>: </a:t>
            </a:r>
            <a:r>
              <a:rPr lang="hu-HU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https://react.dev/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17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818EB56F-2472-EF96-CA34-26595D4F7262}"/>
              </a:ext>
            </a:extLst>
          </p:cNvPr>
          <p:cNvSpPr/>
          <p:nvPr/>
        </p:nvSpPr>
        <p:spPr>
          <a:xfrm>
            <a:off x="3009900" y="371475"/>
            <a:ext cx="5800725" cy="13440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2F2ED-1BE6-B328-05F5-04CC0118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2EB43F8-181D-2115-D733-5CBF2EE5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166893"/>
          </a:xfrm>
        </p:spPr>
        <p:txBody>
          <a:bodyPr>
            <a:normAutofit fontScale="90000"/>
          </a:bodyPr>
          <a:lstStyle/>
          <a:p>
            <a:pPr algn="ctr"/>
            <a:r>
              <a:rPr lang="hu-HU" sz="8800" dirty="0">
                <a:solidFill>
                  <a:schemeClr val="bg1"/>
                </a:solidFill>
              </a:rPr>
              <a:t>Kérdések?</a:t>
            </a:r>
          </a:p>
        </p:txBody>
      </p:sp>
      <p:pic>
        <p:nvPicPr>
          <p:cNvPr id="6" name="Tartalom helye 5" descr="A képen Grafika, kör, szív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59AF553-7DEA-A082-A2BD-4E002F7C8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669" y="1726406"/>
            <a:ext cx="3971925" cy="4572000"/>
          </a:xfrm>
        </p:spPr>
      </p:pic>
    </p:spTree>
    <p:extLst>
      <p:ext uri="{BB962C8B-B14F-4D97-AF65-F5344CB8AC3E}">
        <p14:creationId xmlns:p14="http://schemas.microsoft.com/office/powerpoint/2010/main" val="267702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DF5A69C-434B-BCEB-AF6F-4746982AEC27}"/>
              </a:ext>
            </a:extLst>
          </p:cNvPr>
          <p:cNvSpPr/>
          <p:nvPr/>
        </p:nvSpPr>
        <p:spPr>
          <a:xfrm>
            <a:off x="612647" y="1714829"/>
            <a:ext cx="5123919" cy="1632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E817104-DDFF-4AED-CE8F-4E1ACCE006C1}"/>
              </a:ext>
            </a:extLst>
          </p:cNvPr>
          <p:cNvSpPr/>
          <p:nvPr/>
        </p:nvSpPr>
        <p:spPr>
          <a:xfrm>
            <a:off x="474453" y="362309"/>
            <a:ext cx="4459856" cy="88852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43C40-911A-7115-DDD4-A2E3484034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34D11CC-7EC9-679B-2F71-074029F4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A rendszer célja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895FB7-E2E3-F5F7-B721-D472FAD8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22734"/>
            <a:ext cx="10653579" cy="4593828"/>
          </a:xfrm>
        </p:spPr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Automatizált és strukturált megoldás nyújtása: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gg sans"/>
              </a:rPr>
              <a:t>Áruházaknak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endParaRPr lang="hu-HU" dirty="0">
              <a:solidFill>
                <a:schemeClr val="bg1"/>
              </a:solidFill>
              <a:latin typeface="gg sans"/>
            </a:endParaRPr>
          </a:p>
          <a:p>
            <a:pPr lvl="1"/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Kis és nagy cégeknek</a:t>
            </a:r>
          </a:p>
          <a:p>
            <a:pPr lvl="1"/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Felhasználói rendeléskövetésre </a:t>
            </a:r>
          </a:p>
          <a:p>
            <a:pPr lvl="1"/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 descr="A képen személy, Emberi arc, fedett pályás, computer látható">
            <a:extLst>
              <a:ext uri="{FF2B5EF4-FFF2-40B4-BE49-F238E27FC236}">
                <a16:creationId xmlns:a16="http://schemas.microsoft.com/office/drawing/2014/main" id="{9709D5B9-B1D0-2ED6-0294-7D0E57E4B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780" y="548640"/>
            <a:ext cx="2939767" cy="2166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Kép 13" descr="A képen Mobiltelefon, Kommunikációs eszköz, Hordozható kommunikációs eszköz, kütyü látható">
            <a:extLst>
              <a:ext uri="{FF2B5EF4-FFF2-40B4-BE49-F238E27FC236}">
                <a16:creationId xmlns:a16="http://schemas.microsoft.com/office/drawing/2014/main" id="{52038F95-1B6C-BC10-D210-486E57A96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08" y="3498011"/>
            <a:ext cx="3514143" cy="2342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3952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1160DDB8-1688-C1CA-2F71-6AE004BF2C03}"/>
              </a:ext>
            </a:extLst>
          </p:cNvPr>
          <p:cNvSpPr/>
          <p:nvPr/>
        </p:nvSpPr>
        <p:spPr>
          <a:xfrm>
            <a:off x="612647" y="1680898"/>
            <a:ext cx="6219474" cy="25719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2D49539-408B-D13E-B679-D2F444D07176}"/>
              </a:ext>
            </a:extLst>
          </p:cNvPr>
          <p:cNvSpPr/>
          <p:nvPr/>
        </p:nvSpPr>
        <p:spPr>
          <a:xfrm>
            <a:off x="612647" y="534838"/>
            <a:ext cx="4891006" cy="6320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9554A5-B242-5E4F-DE00-74CA90189C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63742FF-FEAD-171A-4AC5-66394158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Fő funkciók áttekintése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028DA6-8C7A-83E9-9FA2-D4005E8C8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Regisztráció, bejelentkezés (</a:t>
            </a:r>
            <a:r>
              <a:rPr lang="hu-HU" dirty="0" err="1">
                <a:solidFill>
                  <a:schemeClr val="bg1"/>
                </a:solidFill>
                <a:latin typeface="gg sans"/>
              </a:rPr>
              <a:t>U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ser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, </a:t>
            </a:r>
            <a:r>
              <a:rPr lang="hu-HU" dirty="0" err="1">
                <a:solidFill>
                  <a:schemeClr val="bg1"/>
                </a:solidFill>
                <a:latin typeface="gg sans"/>
              </a:rPr>
              <a:t>A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dmin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, CEO, </a:t>
            </a:r>
            <a:r>
              <a:rPr lang="hu-HU" dirty="0" err="1">
                <a:solidFill>
                  <a:schemeClr val="bg1"/>
                </a:solidFill>
                <a:latin typeface="gg sans"/>
              </a:rPr>
              <a:t>C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ourier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)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Termékkezelés (CRUD) 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Rendeléskezelés és státuszfrissítés 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Céges struktúra menedzsmentje 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Jogosultsági szintek (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admin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, CEO, futár, vásárló) </a:t>
            </a:r>
            <a:br>
              <a:rPr lang="hu-HU" dirty="0">
                <a:solidFill>
                  <a:schemeClr val="bg1"/>
                </a:solidFill>
              </a:rPr>
            </a:b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8" name="Kép 7" descr="A képen szöveg, képernyőkép, diagram, Tervraj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9941643-9987-4DAA-E367-6BA606E42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64" y="448572"/>
            <a:ext cx="3623588" cy="57538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509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70C69483-6D7D-3E53-D463-9D5A81D374D9}"/>
              </a:ext>
            </a:extLst>
          </p:cNvPr>
          <p:cNvSpPr/>
          <p:nvPr/>
        </p:nvSpPr>
        <p:spPr>
          <a:xfrm>
            <a:off x="612647" y="1715532"/>
            <a:ext cx="6797803" cy="20944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0B066A-519A-7AA8-FAE2-765B145ECD7B}"/>
              </a:ext>
            </a:extLst>
          </p:cNvPr>
          <p:cNvSpPr/>
          <p:nvPr/>
        </p:nvSpPr>
        <p:spPr>
          <a:xfrm>
            <a:off x="612647" y="533400"/>
            <a:ext cx="5835778" cy="6334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CF27A-148E-4083-88EC-BBF14119D3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10CC276-5FEE-34AD-7D50-ECA9C80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Szerepkörök és jogosultságok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0829F5-6417-6156-6355-B0AA7B35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Adminisztrátor: rendszerszintű menedzsment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CEO: céges adatok és termékek kezelése 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Futár (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Courier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): rendelés állapotának nyomon követése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Felhasználó (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User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): vásárlás, rendelés követése, profilkezelés </a:t>
            </a:r>
            <a:br>
              <a:rPr lang="hu-HU" dirty="0">
                <a:solidFill>
                  <a:schemeClr val="bg1"/>
                </a:solidFill>
              </a:rPr>
            </a:br>
            <a:br>
              <a:rPr lang="hu-HU" dirty="0">
                <a:solidFill>
                  <a:schemeClr val="bg1"/>
                </a:solidFill>
              </a:rPr>
            </a:br>
            <a:endParaRPr lang="hu-HU" dirty="0">
              <a:solidFill>
                <a:schemeClr val="bg1"/>
              </a:solidFill>
              <a:latin typeface="gg sans"/>
            </a:endParaRPr>
          </a:p>
        </p:txBody>
      </p:sp>
      <p:pic>
        <p:nvPicPr>
          <p:cNvPr id="8" name="Kép 7" descr="A képen ruházat, személy, fedett pályá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99E068D-B580-1836-2405-CF47CB3D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302" y="150825"/>
            <a:ext cx="4154097" cy="233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Kép 14" descr="A képen személy, ruházat, Emberi arc, mosoly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3F548BA-FF40-1F26-DF90-F9B7B5B6A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828" y="2913687"/>
            <a:ext cx="4449043" cy="2966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Kép 16" descr="A képen személy, Emberi arc, ruházat, épüle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8BEF31E-3F1A-9188-B953-DE566C541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48" y="4276344"/>
            <a:ext cx="3048000" cy="20330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3424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248869C1-6C35-D63C-2B17-6137F9348670}"/>
              </a:ext>
            </a:extLst>
          </p:cNvPr>
          <p:cNvSpPr/>
          <p:nvPr/>
        </p:nvSpPr>
        <p:spPr>
          <a:xfrm>
            <a:off x="622172" y="1680898"/>
            <a:ext cx="4187952" cy="15004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66B7A7D-0598-8432-FFDB-0E25DF26A025}"/>
              </a:ext>
            </a:extLst>
          </p:cNvPr>
          <p:cNvSpPr/>
          <p:nvPr/>
        </p:nvSpPr>
        <p:spPr>
          <a:xfrm>
            <a:off x="612648" y="548640"/>
            <a:ext cx="4187952" cy="5372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E4457-8B0A-A3EE-92FF-DCE1139F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D6FB4C6-B454-EF92-D618-6A34219B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Felhasználói élmény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5A1868D-8845-3C1D-E378-FD0B3D4D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Letisztult, modern felület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React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-tel 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Változó UI szerepkörtől függően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Mobilbarát és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responsive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design </a:t>
            </a:r>
            <a:br>
              <a:rPr lang="hu-HU" dirty="0">
                <a:solidFill>
                  <a:schemeClr val="bg1"/>
                </a:solidFill>
              </a:rPr>
            </a:b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38755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2C02E0C6-3F7C-310F-04A1-21359D8213DB}"/>
              </a:ext>
            </a:extLst>
          </p:cNvPr>
          <p:cNvSpPr/>
          <p:nvPr/>
        </p:nvSpPr>
        <p:spPr>
          <a:xfrm>
            <a:off x="612647" y="1715532"/>
            <a:ext cx="5854828" cy="24278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ECFD162-96FC-2875-F01F-56AFD7BC7DA5}"/>
              </a:ext>
            </a:extLst>
          </p:cNvPr>
          <p:cNvSpPr/>
          <p:nvPr/>
        </p:nvSpPr>
        <p:spPr>
          <a:xfrm>
            <a:off x="612647" y="533400"/>
            <a:ext cx="4006978" cy="5619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98329-CB5C-4724-28DA-B127357BB1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F577294-7227-51FA-1977-C4145BDA5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Technológiai háttér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2F64FF-B4F7-D79A-167A-99289EE3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Frontend: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React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+ CSS modulok 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Backend: Spring Boot (Java) 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Adatkezelés: REST API + DTO-k</a:t>
            </a:r>
          </a:p>
          <a:p>
            <a:r>
              <a:rPr lang="pt-BR" b="0" i="0" dirty="0">
                <a:solidFill>
                  <a:schemeClr val="bg1"/>
                </a:solidFill>
                <a:effectLst/>
                <a:latin typeface="gg sans"/>
              </a:rPr>
              <a:t>Biztonság: Role-alapú hozzáférés, CORS konfiguráció</a:t>
            </a: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  <a:p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Deployment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: Docker + </a:t>
            </a:r>
            <a:r>
              <a:rPr lang="hu-HU" b="0" i="0" dirty="0" err="1">
                <a:solidFill>
                  <a:schemeClr val="bg1"/>
                </a:solidFill>
                <a:effectLst/>
                <a:latin typeface="gg sans"/>
              </a:rPr>
              <a:t>docker-compose</a:t>
            </a:r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 </a:t>
            </a:r>
            <a:br>
              <a:rPr lang="hu-HU" dirty="0">
                <a:solidFill>
                  <a:schemeClr val="bg1"/>
                </a:solidFill>
              </a:rPr>
            </a:br>
            <a:endParaRPr lang="hu-HU" b="0" i="0" dirty="0">
              <a:solidFill>
                <a:schemeClr val="bg1"/>
              </a:solidFill>
              <a:effectLst/>
              <a:latin typeface="gg sans"/>
            </a:endParaRPr>
          </a:p>
        </p:txBody>
      </p:sp>
      <p:pic>
        <p:nvPicPr>
          <p:cNvPr id="12" name="Kép 11" descr="A képen Grafika, Acélkék, szimbólum, Majorelle kék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000F9FB-184C-C6C1-775B-87A050803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40" y="533400"/>
            <a:ext cx="3025135" cy="1595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Kép 13" descr="A képen Grafika, Grafikus tervezés, clipart, kreativitá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E3C9C87-62F2-60C4-F704-7DA210B2B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72" y="2392989"/>
            <a:ext cx="1454805" cy="145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Kép 15" descr="A képen szimbólum, Grafika, clipart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3DE4C8E-AE78-6A6D-D000-6218CBCB9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83" y="2874592"/>
            <a:ext cx="2537566" cy="2537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161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3D336F14-CC5E-77EE-2B6B-F18ACDB34BC0}"/>
              </a:ext>
            </a:extLst>
          </p:cNvPr>
          <p:cNvSpPr/>
          <p:nvPr/>
        </p:nvSpPr>
        <p:spPr>
          <a:xfrm>
            <a:off x="612647" y="548640"/>
            <a:ext cx="3664077" cy="5276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052616C-FA08-6647-A1B0-D9D66F50C727}"/>
              </a:ext>
            </a:extLst>
          </p:cNvPr>
          <p:cNvSpPr/>
          <p:nvPr/>
        </p:nvSpPr>
        <p:spPr>
          <a:xfrm>
            <a:off x="612647" y="1715532"/>
            <a:ext cx="5197603" cy="15229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42FFB-19EF-B78A-55CF-EB80066DA9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56AB0E-7C36-9CFF-9498-B8798ACA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10196"/>
            <a:ext cx="10653578" cy="1132258"/>
          </a:xfrm>
        </p:spPr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Használati esetek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8CA8EB-4762-9704-E8F1-CE034602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4593828"/>
          </a:xfrm>
        </p:spPr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KKV webáruház indítása minimális IT háttérrel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Céges belső rendeléskezelő rendszer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Digitális logisztikai és disztribúciós platform 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9" name="Kép 8" descr="A képen szöveg, kézírás, Post-it cetli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3A5F1E8-4ECD-6118-D290-F867B6434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60" y="3175207"/>
            <a:ext cx="4752954" cy="3172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141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21CA57C7-7F32-7FBB-DD75-9096CB6C15BB}"/>
              </a:ext>
            </a:extLst>
          </p:cNvPr>
          <p:cNvSpPr/>
          <p:nvPr/>
        </p:nvSpPr>
        <p:spPr>
          <a:xfrm>
            <a:off x="612648" y="1357732"/>
            <a:ext cx="10966704" cy="47096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0AE5E376-93DB-1693-9D81-C8BA93C8ECCE}"/>
              </a:ext>
            </a:extLst>
          </p:cNvPr>
          <p:cNvSpPr/>
          <p:nvPr/>
        </p:nvSpPr>
        <p:spPr>
          <a:xfrm>
            <a:off x="590550" y="542925"/>
            <a:ext cx="5419725" cy="6463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AB5EB8-F716-9BC4-E20B-0AD3AB7C3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1DC5B3E-5596-396E-389D-244DE3E0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Ismerje meg a fejlesztőket</a:t>
            </a:r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8" name="Kép 7" descr="A képen személy, Emberi arc, ruházat, nyakkend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DA26ABE-D6F7-CD04-88AF-120B6F9F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654" y="2124448"/>
            <a:ext cx="2777972" cy="27779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Tartalom helye 11" descr="A képen személy, napszemüveg, Emberi arc, szemüve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42DAF89-A2B0-D4CD-1294-B1581068D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4" y="2040013"/>
            <a:ext cx="2777973" cy="27779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14ED176F-E452-5B57-FD62-FAEDFA7061FF}"/>
              </a:ext>
            </a:extLst>
          </p:cNvPr>
          <p:cNvSpPr txBox="1"/>
          <p:nvPr/>
        </p:nvSpPr>
        <p:spPr>
          <a:xfrm>
            <a:off x="714373" y="4817986"/>
            <a:ext cx="2777973" cy="646331"/>
          </a:xfrm>
          <a:prstGeom prst="rect">
            <a:avLst/>
          </a:prstGeom>
          <a:solidFill>
            <a:srgbClr val="EDEEEE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Gazdóf</a:t>
            </a:r>
            <a:r>
              <a:rPr lang="hu-HU" dirty="0"/>
              <a:t> Ferenc</a:t>
            </a:r>
          </a:p>
          <a:p>
            <a:pPr algn="ctr"/>
            <a:r>
              <a:rPr lang="hu-HU" dirty="0"/>
              <a:t>Backend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03814B8-9BB8-AEE2-DA33-EF7EFFB3FF32}"/>
              </a:ext>
            </a:extLst>
          </p:cNvPr>
          <p:cNvSpPr txBox="1"/>
          <p:nvPr/>
        </p:nvSpPr>
        <p:spPr>
          <a:xfrm>
            <a:off x="8677275" y="4817986"/>
            <a:ext cx="2800351" cy="646331"/>
          </a:xfrm>
          <a:prstGeom prst="rect">
            <a:avLst/>
          </a:prstGeom>
          <a:solidFill>
            <a:srgbClr val="EDEEE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Gyurcsák</a:t>
            </a:r>
            <a:r>
              <a:rPr lang="hu-HU" dirty="0"/>
              <a:t> Attila</a:t>
            </a:r>
          </a:p>
          <a:p>
            <a:pPr algn="ctr"/>
            <a:r>
              <a:rPr lang="hu-HU" dirty="0"/>
              <a:t>Frontend és Dizájn</a:t>
            </a:r>
          </a:p>
        </p:txBody>
      </p:sp>
    </p:spTree>
    <p:extLst>
      <p:ext uri="{BB962C8B-B14F-4D97-AF65-F5344CB8AC3E}">
        <p14:creationId xmlns:p14="http://schemas.microsoft.com/office/powerpoint/2010/main" val="7639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8B3FAE11-430F-4D53-3FB3-B8965A86A101}"/>
              </a:ext>
            </a:extLst>
          </p:cNvPr>
          <p:cNvSpPr/>
          <p:nvPr/>
        </p:nvSpPr>
        <p:spPr>
          <a:xfrm>
            <a:off x="612647" y="1680898"/>
            <a:ext cx="4597528" cy="211957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8A21E9F-49CC-0CD5-E881-8FCB3BBE687E}"/>
              </a:ext>
            </a:extLst>
          </p:cNvPr>
          <p:cNvSpPr/>
          <p:nvPr/>
        </p:nvSpPr>
        <p:spPr>
          <a:xfrm>
            <a:off x="612647" y="457200"/>
            <a:ext cx="8302753" cy="7096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86B54-701E-7CE2-7030-BF2A529A90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909" b="9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67049EC-C3C0-5C31-8C42-1F07D15B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További lehetőségek / jövőbeli fejlesztések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FC57B3-D720-DD3B-D00F-E47EE862B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AI-alapú rendelésajánlás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Raktárkészlet-figyelés 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Többnyelvűség támogatása</a:t>
            </a:r>
          </a:p>
          <a:p>
            <a:r>
              <a:rPr lang="hu-HU" b="0" i="0" dirty="0">
                <a:solidFill>
                  <a:schemeClr val="bg1"/>
                </a:solidFill>
                <a:effectLst/>
                <a:latin typeface="gg sans"/>
              </a:rPr>
              <a:t>Analitika és riportok</a:t>
            </a:r>
            <a:endParaRPr lang="hu-HU" dirty="0">
              <a:solidFill>
                <a:schemeClr val="bg1"/>
              </a:solidFill>
              <a:latin typeface="gg sans"/>
            </a:endParaRPr>
          </a:p>
        </p:txBody>
      </p:sp>
      <p:pic>
        <p:nvPicPr>
          <p:cNvPr id="8" name="Kép 7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7002F92-208D-00D3-1645-45B61AD56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985" y="2094148"/>
            <a:ext cx="1497030" cy="1497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Kép 9" descr="A képen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899C12B-9389-349C-3259-F524A2A18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281" y="3625812"/>
            <a:ext cx="5557838" cy="277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280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C0C0C0"/>
      </a:dk1>
      <a:lt1>
        <a:sysClr val="window" lastClr="000000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247</Words>
  <Application>Microsoft Office PowerPoint</Application>
  <PresentationFormat>Szélesvásznú</PresentationFormat>
  <Paragraphs>52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gg sans</vt:lpstr>
      <vt:lpstr>Neue Haas Grotesk Text Pro</vt:lpstr>
      <vt:lpstr>VanillaVTI</vt:lpstr>
      <vt:lpstr>Streak</vt:lpstr>
      <vt:lpstr>A rendszer célja</vt:lpstr>
      <vt:lpstr>Fő funkciók áttekintése</vt:lpstr>
      <vt:lpstr>Szerepkörök és jogosultságok</vt:lpstr>
      <vt:lpstr>Felhasználói élmény</vt:lpstr>
      <vt:lpstr>Technológiai háttér</vt:lpstr>
      <vt:lpstr>Használati esetek</vt:lpstr>
      <vt:lpstr>Ismerje meg a fejlesztőket</vt:lpstr>
      <vt:lpstr>További lehetőségek / jövőbeli fejlesztések</vt:lpstr>
      <vt:lpstr>Köszönjük a figyelmet!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Asger</dc:creator>
  <cp:lastModifiedBy>Asger</cp:lastModifiedBy>
  <cp:revision>55</cp:revision>
  <dcterms:created xsi:type="dcterms:W3CDTF">2025-05-23T06:53:05Z</dcterms:created>
  <dcterms:modified xsi:type="dcterms:W3CDTF">2025-05-23T09:45:38Z</dcterms:modified>
</cp:coreProperties>
</file>