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4484-3410-4C03-9C46-EF2B4D90CAE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FB53-F9F2-4F02-8762-7DD84827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8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4484-3410-4C03-9C46-EF2B4D90CAE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FB53-F9F2-4F02-8762-7DD84827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4484-3410-4C03-9C46-EF2B4D90CAE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FB53-F9F2-4F02-8762-7DD84827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8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4484-3410-4C03-9C46-EF2B4D90CAE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FB53-F9F2-4F02-8762-7DD84827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4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4484-3410-4C03-9C46-EF2B4D90CAE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FB53-F9F2-4F02-8762-7DD84827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2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4484-3410-4C03-9C46-EF2B4D90CAE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FB53-F9F2-4F02-8762-7DD84827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8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4484-3410-4C03-9C46-EF2B4D90CAE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FB53-F9F2-4F02-8762-7DD84827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4484-3410-4C03-9C46-EF2B4D90CAE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FB53-F9F2-4F02-8762-7DD84827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4484-3410-4C03-9C46-EF2B4D90CAE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FB53-F9F2-4F02-8762-7DD84827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3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4484-3410-4C03-9C46-EF2B4D90CAE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FB53-F9F2-4F02-8762-7DD84827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4484-3410-4C03-9C46-EF2B4D90CAE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FB53-F9F2-4F02-8762-7DD84827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7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4484-3410-4C03-9C46-EF2B4D90CAE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5FB53-F9F2-4F02-8762-7DD84827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5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 – </a:t>
            </a:r>
            <a:r>
              <a:rPr lang="en-US" dirty="0" err="1" smtClean="0"/>
              <a:t>ESNext</a:t>
            </a:r>
            <a:r>
              <a:rPr lang="en-US" dirty="0" smtClean="0"/>
              <a:t> –Es2015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5029" y="3602038"/>
            <a:ext cx="9622971" cy="3255962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Tx/>
              <a:buChar char="-"/>
            </a:pPr>
            <a:r>
              <a:rPr lang="en-US" dirty="0" smtClean="0"/>
              <a:t>New features : new functionalities over ES5 : es2009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Block Scoping using let and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String Literals : `` plus ${}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Arrow Function 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Default Values For Parameters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---------------------------------------------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Classes : members private , public , inheritance using extends 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Modules 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Promises : </a:t>
            </a:r>
            <a:r>
              <a:rPr lang="en-US" dirty="0" err="1" smtClean="0"/>
              <a:t>Async</a:t>
            </a:r>
            <a:r>
              <a:rPr lang="en-US" dirty="0" smtClean="0"/>
              <a:t> And Await keywords </a:t>
            </a:r>
          </a:p>
          <a:p>
            <a:pPr marL="342900" indent="-34290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 , fat Arrow: lambda expression ()=&gt;{}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Arrow Function Features :</a:t>
            </a:r>
          </a:p>
          <a:p>
            <a:pPr marL="0" indent="0">
              <a:buNone/>
            </a:pPr>
            <a:r>
              <a:rPr lang="en-US" dirty="0" smtClean="0"/>
              <a:t>1- not have this(mapping to outer scope this) and arguments </a:t>
            </a:r>
          </a:p>
          <a:p>
            <a:pPr marL="0" indent="0">
              <a:buNone/>
            </a:pPr>
            <a:r>
              <a:rPr lang="en-US" dirty="0" smtClean="0"/>
              <a:t>2- arrow must be declared as function expression</a:t>
            </a:r>
          </a:p>
          <a:p>
            <a:pPr marL="0" indent="0">
              <a:buNone/>
            </a:pPr>
            <a:r>
              <a:rPr lang="en-US" dirty="0" smtClean="0"/>
              <a:t>3- arrow function not hoisted 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------------------------------------------------------------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0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| spread , rest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… rest : if you write it in function declaration as arguments </a:t>
            </a:r>
          </a:p>
          <a:p>
            <a:pPr marL="0" indent="0">
              <a:buNone/>
            </a:pPr>
            <a:r>
              <a:rPr lang="en-US" dirty="0" smtClean="0"/>
              <a:t>… rest operator represent data in array object : : you can call all arrays methods with rest operator</a:t>
            </a:r>
          </a:p>
          <a:p>
            <a:pPr>
              <a:buFontTx/>
              <a:buChar char="-"/>
            </a:pPr>
            <a:r>
              <a:rPr lang="en-US" dirty="0" smtClean="0"/>
              <a:t>You can’t write more than one rest operator for function declaration</a:t>
            </a:r>
          </a:p>
          <a:p>
            <a:pPr>
              <a:buFontTx/>
              <a:buChar char="-"/>
            </a:pPr>
            <a:r>
              <a:rPr lang="en-US" dirty="0" smtClean="0"/>
              <a:t>Rest operator must be last parameter for function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function Sum(a,…others){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212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spread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 err="1" smtClean="0"/>
              <a:t>arrone</a:t>
            </a:r>
            <a:r>
              <a:rPr lang="en-US" dirty="0" smtClean="0"/>
              <a:t>=[</a:t>
            </a:r>
            <a:r>
              <a:rPr lang="en-US" dirty="0" smtClean="0">
                <a:solidFill>
                  <a:srgbClr val="FF0000"/>
                </a:solidFill>
              </a:rPr>
              <a:t>10,20,30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 err="1" smtClean="0"/>
              <a:t>arrtwo</a:t>
            </a:r>
            <a:r>
              <a:rPr lang="en-US" dirty="0" smtClean="0"/>
              <a:t>=[1000,2000];</a:t>
            </a:r>
          </a:p>
          <a:p>
            <a:pPr marL="0" indent="0">
              <a:buNone/>
            </a:pPr>
            <a:r>
              <a:rPr lang="en-US" dirty="0" err="1" smtClean="0"/>
              <a:t>arrtwo</a:t>
            </a:r>
            <a:r>
              <a:rPr lang="en-US" dirty="0" smtClean="0"/>
              <a:t>=[1000,</a:t>
            </a:r>
            <a:r>
              <a:rPr lang="en-US" dirty="0" smtClean="0">
                <a:solidFill>
                  <a:srgbClr val="FF0000"/>
                </a:solidFill>
              </a:rPr>
              <a:t>10,20,30</a:t>
            </a:r>
            <a:r>
              <a:rPr lang="en-US" dirty="0" smtClean="0"/>
              <a:t>,2000];</a:t>
            </a:r>
          </a:p>
          <a:p>
            <a:pPr marL="0" indent="0">
              <a:buNone/>
            </a:pPr>
            <a:r>
              <a:rPr lang="en-US" dirty="0" err="1" smtClean="0"/>
              <a:t>Arrtwo</a:t>
            </a:r>
            <a:r>
              <a:rPr lang="en-US" dirty="0" smtClean="0"/>
              <a:t>=[1000,arrone,2000]; : [1000,…arrone,2000];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[1000,10,20,30,2000];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3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Detsructing</a:t>
            </a:r>
            <a:r>
              <a:rPr lang="en-US" dirty="0" smtClean="0"/>
              <a:t> for Array Objects 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dirty="0" err="1" smtClean="0"/>
              <a:t>myarr</a:t>
            </a:r>
            <a:r>
              <a:rPr lang="en-US" dirty="0" smtClean="0"/>
              <a:t>=[100,200,300,400];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dirty="0" err="1" smtClean="0"/>
              <a:t>fnumber</a:t>
            </a:r>
            <a:r>
              <a:rPr lang="en-US" dirty="0" smtClean="0"/>
              <a:t>=</a:t>
            </a:r>
            <a:r>
              <a:rPr lang="en-US" dirty="0" err="1" smtClean="0"/>
              <a:t>myarr</a:t>
            </a:r>
            <a:r>
              <a:rPr lang="en-US" dirty="0" smtClean="0"/>
              <a:t>[0];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dirty="0" err="1" smtClean="0"/>
              <a:t>snumber</a:t>
            </a:r>
            <a:r>
              <a:rPr lang="en-US" dirty="0" smtClean="0"/>
              <a:t>=</a:t>
            </a:r>
            <a:r>
              <a:rPr lang="en-US" dirty="0" err="1" smtClean="0"/>
              <a:t>myarr</a:t>
            </a:r>
            <a:r>
              <a:rPr lang="en-US" dirty="0" smtClean="0"/>
              <a:t>[1];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Destructing For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0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Concise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2326" y="1904002"/>
            <a:ext cx="7117080" cy="4351338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Must be written inside object or class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</a:t>
            </a:r>
            <a:r>
              <a:rPr lang="en-US" dirty="0" err="1" smtClean="0"/>
              <a:t>myobj</a:t>
            </a:r>
            <a:r>
              <a:rPr lang="en-US" dirty="0" smtClean="0"/>
              <a:t>={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ID:100,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Name:”Hamada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p</a:t>
            </a:r>
            <a:r>
              <a:rPr lang="en-US" dirty="0" err="1" smtClean="0">
                <a:solidFill>
                  <a:srgbClr val="FF0000"/>
                </a:solidFill>
              </a:rPr>
              <a:t>rint:function</a:t>
            </a:r>
            <a:r>
              <a:rPr lang="en-US" dirty="0" smtClean="0">
                <a:solidFill>
                  <a:srgbClr val="FF0000"/>
                </a:solidFill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73834" y="1904002"/>
            <a:ext cx="7117080" cy="435133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Must be written inside object or class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myobj</a:t>
            </a:r>
            <a:r>
              <a:rPr lang="en-US" dirty="0" smtClean="0"/>
              <a:t>={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ID:100,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Name:”Hamada</a:t>
            </a:r>
            <a:r>
              <a:rPr lang="en-US" dirty="0" smtClean="0"/>
              <a:t>”,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print 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		// concise 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29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ES5: we don’t have keyword class : to create class in ES5 we use constructor function </a:t>
            </a:r>
          </a:p>
          <a:p>
            <a:pPr marL="0" indent="0">
              <a:buNone/>
            </a:pPr>
            <a:r>
              <a:rPr lang="en-US" dirty="0" smtClean="0"/>
              <a:t>In Es6: Class Keyword Added , We Can use it to create , support inheritance  ,…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3432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1- classes not hoisted : you can create an object from class after class declaration )</a:t>
            </a:r>
          </a:p>
          <a:p>
            <a:pPr marL="0" indent="0">
              <a:buNone/>
            </a:pPr>
            <a:r>
              <a:rPr lang="en-US" dirty="0" smtClean="0"/>
              <a:t>2- fields inside class we can define it as public using keyword this , or private using #</a:t>
            </a:r>
          </a:p>
          <a:p>
            <a:pPr marL="0" indent="0">
              <a:buNone/>
            </a:pPr>
            <a:r>
              <a:rPr lang="en-US" dirty="0" smtClean="0"/>
              <a:t>3- you can create set of properties inside classes to set or get values for fields </a:t>
            </a:r>
          </a:p>
          <a:p>
            <a:pPr marL="0" indent="0">
              <a:buNone/>
            </a:pPr>
            <a:r>
              <a:rPr lang="en-US" dirty="0" smtClean="0"/>
              <a:t>4- function inside classes will be defined as concise methods</a:t>
            </a:r>
          </a:p>
          <a:p>
            <a:pPr marL="0" indent="0">
              <a:buNone/>
            </a:pPr>
            <a:r>
              <a:rPr lang="en-US" dirty="0" smtClean="0"/>
              <a:t>5- you can declare static members inside class using static keyword </a:t>
            </a:r>
          </a:p>
          <a:p>
            <a:pPr marL="0" indent="0">
              <a:buNone/>
            </a:pPr>
            <a:r>
              <a:rPr lang="en-US" dirty="0" smtClean="0"/>
              <a:t>6- you can </a:t>
            </a:r>
            <a:r>
              <a:rPr lang="en-US" dirty="0" err="1" smtClean="0"/>
              <a:t>inehrite</a:t>
            </a:r>
            <a:r>
              <a:rPr lang="en-US" dirty="0" smtClean="0"/>
              <a:t> class from another class using extends keyword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68040" cy="4351338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 Person{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name</a:t>
            </a:r>
          </a:p>
          <a:p>
            <a:pPr marL="0" indent="0">
              <a:buNone/>
            </a:pPr>
            <a:r>
              <a:rPr lang="en-US" dirty="0" smtClean="0"/>
              <a:t>	print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46869" y="1825625"/>
            <a:ext cx="3368040" cy="435133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Class Employee{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salary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print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06240" y="3252651"/>
            <a:ext cx="3840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8383" y="2077473"/>
            <a:ext cx="339634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Inheritance : Extend functionality</a:t>
            </a:r>
          </a:p>
          <a:p>
            <a:r>
              <a:rPr lang="en-US" dirty="0" smtClean="0"/>
              <a:t>Person : parent class , </a:t>
            </a:r>
            <a:r>
              <a:rPr lang="en-US" b="1" dirty="0" smtClean="0">
                <a:solidFill>
                  <a:srgbClr val="FF0000"/>
                </a:solidFill>
              </a:rPr>
              <a:t>super</a:t>
            </a:r>
            <a:r>
              <a:rPr lang="en-US" dirty="0" smtClean="0"/>
              <a:t> , base</a:t>
            </a:r>
          </a:p>
          <a:p>
            <a:r>
              <a:rPr lang="en-US" dirty="0" smtClean="0"/>
              <a:t>Employee : Child Class , derived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78383" y="3539628"/>
            <a:ext cx="3396343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 inherit from class : use keyword : extends </a:t>
            </a:r>
          </a:p>
          <a:p>
            <a:r>
              <a:rPr lang="en-US" dirty="0" smtClean="0"/>
              <a:t>After class name for child class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 err="1" smtClean="0"/>
              <a:t>js</a:t>
            </a:r>
            <a:r>
              <a:rPr lang="en-US" dirty="0" smtClean="0"/>
              <a:t> : available multi level of inheritance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74726" y="2796382"/>
            <a:ext cx="1097280" cy="408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74726" y="3897722"/>
            <a:ext cx="1097280" cy="408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74726" y="4901105"/>
            <a:ext cx="1097280" cy="408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876359" y="5942598"/>
            <a:ext cx="1097280" cy="408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423366" y="3305834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423366" y="4403114"/>
            <a:ext cx="0" cy="517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423366" y="5435079"/>
            <a:ext cx="0" cy="40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-1018903" y="2899954"/>
            <a:ext cx="679269" cy="63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0" y="2885387"/>
            <a:ext cx="679269" cy="63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-692330" y="4511318"/>
            <a:ext cx="1097280" cy="408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-679269" y="3657600"/>
            <a:ext cx="339635" cy="745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-143690" y="3645433"/>
            <a:ext cx="458288" cy="75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-1171574" y="1868420"/>
            <a:ext cx="2055767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Multiple Inheritance :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Not allowed in </a:t>
            </a:r>
            <a:r>
              <a:rPr lang="en-US" dirty="0" err="1" smtClean="0">
                <a:solidFill>
                  <a:schemeClr val="bg1"/>
                </a:solidFill>
              </a:rPr>
              <a:t>js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3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07" y="1031965"/>
            <a:ext cx="11212186" cy="479407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108960" y="117566"/>
            <a:ext cx="487244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ES5: No Block Scoping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676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Es5 : Global Scope , Local Scope : Function Scope</a:t>
            </a:r>
          </a:p>
          <a:p>
            <a:pPr marL="0" indent="0">
              <a:buNone/>
            </a:pPr>
            <a:r>
              <a:rPr lang="en-US" dirty="0" smtClean="0"/>
              <a:t>In Es5 : no block scoping </a:t>
            </a:r>
          </a:p>
          <a:p>
            <a:pPr marL="0" indent="0">
              <a:buNone/>
            </a:pPr>
            <a:r>
              <a:rPr lang="en-US" dirty="0" smtClean="0"/>
              <a:t>In Es5: if(1&lt;5)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x = 10; // it not means that x can only accessible inside if scope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563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Declared using </a:t>
            </a:r>
            <a:r>
              <a:rPr lang="en-US" dirty="0" err="1" smtClean="0"/>
              <a:t>var</a:t>
            </a:r>
            <a:r>
              <a:rPr lang="en-US" dirty="0" smtClean="0"/>
              <a:t> : variable is hoisting : </a:t>
            </a:r>
            <a:r>
              <a:rPr lang="ar-EG" dirty="0" smtClean="0"/>
              <a:t>ترقيه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&lt;script&gt;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console.log(x);// read x value from memory : expected Error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actual result : x = undefined  | </a:t>
            </a:r>
            <a:r>
              <a:rPr lang="en-US" dirty="0" err="1" smtClean="0"/>
              <a:t>c.l</a:t>
            </a:r>
            <a:r>
              <a:rPr lang="en-US" dirty="0" smtClean="0"/>
              <a:t>(x+10)=&gt; </a:t>
            </a:r>
            <a:r>
              <a:rPr lang="en-US" dirty="0" err="1" smtClean="0"/>
              <a:t>NaN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x=10; // declaration plus assign </a:t>
            </a:r>
          </a:p>
          <a:p>
            <a:pPr marL="0" indent="0">
              <a:buNone/>
            </a:pPr>
            <a:r>
              <a:rPr lang="en-US" dirty="0" smtClean="0"/>
              <a:t>	console.log(x);// 10 </a:t>
            </a:r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627017" y="1985554"/>
            <a:ext cx="211183" cy="431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80606" y="3370216"/>
            <a:ext cx="1005840" cy="496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83526" y="1985554"/>
            <a:ext cx="8451668" cy="43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Hoisting Section : </a:t>
            </a:r>
            <a:r>
              <a:rPr lang="en-US" dirty="0" err="1" smtClean="0"/>
              <a:t>var</a:t>
            </a:r>
            <a:r>
              <a:rPr lang="en-US" dirty="0" smtClean="0"/>
              <a:t> x; // undefined | undefined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99063" y="2382383"/>
            <a:ext cx="4297680" cy="987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72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6280" y="1690688"/>
            <a:ext cx="6620691" cy="4351338"/>
          </a:xfrm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ES5:</a:t>
            </a:r>
          </a:p>
          <a:p>
            <a:pPr marL="0" indent="0">
              <a:buNone/>
            </a:pPr>
            <a:r>
              <a:rPr lang="en-US" b="1" dirty="0" smtClean="0"/>
              <a:t>1- function statement : hoisted  totally</a:t>
            </a:r>
          </a:p>
          <a:p>
            <a:pPr marL="0" indent="0">
              <a:buNone/>
            </a:pPr>
            <a:r>
              <a:rPr lang="en-US" dirty="0" smtClean="0"/>
              <a:t>Start definition for function using function </a:t>
            </a:r>
          </a:p>
          <a:p>
            <a:pPr marL="0" indent="0">
              <a:buNone/>
            </a:pPr>
            <a:r>
              <a:rPr lang="en-US" dirty="0" smtClean="0"/>
              <a:t>Function name required</a:t>
            </a:r>
          </a:p>
          <a:p>
            <a:pPr marL="0" indent="0">
              <a:buNone/>
            </a:pPr>
            <a:r>
              <a:rPr lang="en-US" dirty="0" smtClean="0"/>
              <a:t>Sum();</a:t>
            </a:r>
          </a:p>
          <a:p>
            <a:pPr marL="0" indent="0">
              <a:buNone/>
            </a:pPr>
            <a:r>
              <a:rPr lang="en-US" dirty="0" smtClean="0"/>
              <a:t>Ex: </a:t>
            </a:r>
            <a:r>
              <a:rPr lang="en-US" dirty="0" smtClean="0">
                <a:solidFill>
                  <a:srgbClr val="0070C0"/>
                </a:solidFill>
              </a:rPr>
              <a:t>function</a:t>
            </a:r>
            <a:r>
              <a:rPr lang="en-US" dirty="0" smtClean="0"/>
              <a:t> Sum(){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unction(){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51223" y="365125"/>
            <a:ext cx="3944983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Any function in </a:t>
            </a:r>
            <a:r>
              <a:rPr lang="en-US" dirty="0" err="1" smtClean="0"/>
              <a:t>js</a:t>
            </a:r>
            <a:r>
              <a:rPr lang="en-US" dirty="0" smtClean="0"/>
              <a:t> : will return even if you don’t write return explicit </a:t>
            </a:r>
          </a:p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unction </a:t>
            </a:r>
            <a:r>
              <a:rPr lang="en-US" dirty="0" err="1" smtClean="0">
                <a:solidFill>
                  <a:srgbClr val="FF0000"/>
                </a:solidFill>
              </a:rPr>
              <a:t>myfun</a:t>
            </a:r>
            <a:r>
              <a:rPr lang="en-US" dirty="0" smtClean="0">
                <a:solidFill>
                  <a:srgbClr val="FF0000"/>
                </a:solidFill>
              </a:rPr>
              <a:t>(){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return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dirty="0"/>
              <a:t>f</a:t>
            </a:r>
            <a:r>
              <a:rPr lang="en-US" dirty="0" smtClean="0"/>
              <a:t>unction myfun2(){</a:t>
            </a:r>
          </a:p>
          <a:p>
            <a:r>
              <a:rPr lang="en-US" dirty="0" smtClean="0"/>
              <a:t>	// return undefined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81503" y="3227750"/>
            <a:ext cx="6620691" cy="435133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ES5: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1- function expression: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Start definition for function using  variable not function keyword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Sum= function(){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>
              <a:buFontTx/>
              <a:buChar char="-"/>
            </a:pPr>
            <a:r>
              <a:rPr lang="en-US" dirty="0" smtClean="0"/>
              <a:t>Function name is optional</a:t>
            </a:r>
          </a:p>
          <a:p>
            <a:pPr marL="0" indent="0">
              <a:buNone/>
            </a:pPr>
            <a:r>
              <a:rPr lang="en-US" dirty="0" smtClean="0"/>
              <a:t>Sum()</a:t>
            </a:r>
          </a:p>
          <a:p>
            <a:pPr marL="0" indent="0">
              <a:buNone/>
            </a:pPr>
            <a:r>
              <a:rPr lang="en-US" dirty="0" smtClean="0"/>
              <a:t>- Used with object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716280" y="6596743"/>
            <a:ext cx="4321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person={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print:function</a:t>
            </a:r>
            <a:r>
              <a:rPr lang="en-US" dirty="0" smtClean="0"/>
              <a:t>(){</a:t>
            </a:r>
          </a:p>
          <a:p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Person.print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7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overload in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unction Sum(</a:t>
            </a:r>
            <a:r>
              <a:rPr lang="en-US" dirty="0" err="1" smtClean="0"/>
              <a:t>a,b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unction Sum(</a:t>
            </a:r>
            <a:r>
              <a:rPr lang="en-US" dirty="0" err="1" smtClean="0"/>
              <a:t>a,b,c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a+b+c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Only Copy Of Sum : Latest One : Sum(</a:t>
            </a:r>
            <a:r>
              <a:rPr lang="en-US" dirty="0" err="1" smtClean="0"/>
              <a:t>a,b,c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3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et  , </a:t>
            </a:r>
            <a:r>
              <a:rPr lang="en-US" dirty="0" err="1" smtClean="0">
                <a:solidFill>
                  <a:srgbClr val="FF0000"/>
                </a:solidFill>
              </a:rPr>
              <a:t>const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:  Block Scope : not hoisted (you can’t deal with variables which declared using let and </a:t>
            </a:r>
            <a:r>
              <a:rPr lang="en-US" dirty="0" err="1" smtClean="0"/>
              <a:t>const</a:t>
            </a:r>
            <a:r>
              <a:rPr lang="en-US" dirty="0" smtClean="0"/>
              <a:t> before line of declaration)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35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on’t Use </a:t>
            </a:r>
            <a:r>
              <a:rPr lang="en-US" dirty="0" err="1" smtClean="0"/>
              <a:t>var</a:t>
            </a:r>
            <a:r>
              <a:rPr lang="en-US" dirty="0" smtClean="0"/>
              <a:t> any more  :  use only let or </a:t>
            </a:r>
            <a:r>
              <a:rPr lang="en-US" dirty="0" err="1" smtClean="0"/>
              <a:t>const</a:t>
            </a:r>
            <a:r>
              <a:rPr lang="en-US" dirty="0" smtClean="0"/>
              <a:t> for variable declaration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Interpoation</a:t>
            </a:r>
            <a:r>
              <a:rPr lang="en-US" dirty="0" smtClean="0"/>
              <a:t> : </a:t>
            </a:r>
            <a:r>
              <a:rPr lang="ar-EG" dirty="0" smtClean="0"/>
              <a:t>ذ</a:t>
            </a:r>
            <a:r>
              <a:rPr lang="en-US" dirty="0" smtClean="0"/>
              <a:t>`` =&gt;  </a:t>
            </a:r>
            <a:r>
              <a:rPr lang="en-US" dirty="0" err="1" smtClean="0"/>
              <a:t>backticks</a:t>
            </a:r>
            <a:r>
              <a:rPr lang="en-US" dirty="0" smtClean="0"/>
              <a:t> not single quotes ‘’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Backticks</a:t>
            </a:r>
            <a:r>
              <a:rPr lang="en-US" dirty="0" smtClean="0"/>
              <a:t> used to </a:t>
            </a:r>
            <a:r>
              <a:rPr lang="en-US" dirty="0" err="1" smtClean="0"/>
              <a:t>respresent</a:t>
            </a:r>
            <a:r>
              <a:rPr lang="en-US" dirty="0" smtClean="0"/>
              <a:t> strings in easy way than quotes : single or double </a:t>
            </a:r>
          </a:p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 err="1" smtClean="0"/>
              <a:t>mystr</a:t>
            </a:r>
            <a:r>
              <a:rPr lang="en-US" dirty="0" smtClean="0"/>
              <a:t> = “My Name is Nasr 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2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Values For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619</Words>
  <Application>Microsoft Office PowerPoint</Application>
  <PresentationFormat>Widescreen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ES6 – ESNext –Es2015 </vt:lpstr>
      <vt:lpstr>ES5: No Block Scoping : </vt:lpstr>
      <vt:lpstr>Variables Declared using var : variable is hoisting : ترقيه</vt:lpstr>
      <vt:lpstr>Functions : </vt:lpstr>
      <vt:lpstr>No overload in js </vt:lpstr>
      <vt:lpstr>let  , const :  Block Scope : not hoisted (you can’t deal with variables which declared using let and const before line of declaration)</vt:lpstr>
      <vt:lpstr>don’t Use var any more  :  use only let or const for variable declaration </vt:lpstr>
      <vt:lpstr>String Interpoation : ذ`` =&gt;  backticks not single quotes ‘’</vt:lpstr>
      <vt:lpstr>Default Values For Arguments</vt:lpstr>
      <vt:lpstr>Arrow Function , fat Arrow: lambda expression ()=&gt;{}</vt:lpstr>
      <vt:lpstr>… | spread , rest operator</vt:lpstr>
      <vt:lpstr>… spread : </vt:lpstr>
      <vt:lpstr>Destructing</vt:lpstr>
      <vt:lpstr>Concise Method</vt:lpstr>
      <vt:lpstr>Classes</vt:lpstr>
      <vt:lpstr>Classes features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– ESNext –Es2015</dc:title>
  <dc:creator>Microsoft account</dc:creator>
  <cp:lastModifiedBy>Microsoft account</cp:lastModifiedBy>
  <cp:revision>17</cp:revision>
  <dcterms:created xsi:type="dcterms:W3CDTF">2022-07-28T07:10:26Z</dcterms:created>
  <dcterms:modified xsi:type="dcterms:W3CDTF">2023-11-29T10:56:24Z</dcterms:modified>
</cp:coreProperties>
</file>