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592-2D6A-413B-9BF8-E0B4AEF61E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6B5-F5EA-41A8-9901-8B51F3F3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5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592-2D6A-413B-9BF8-E0B4AEF61E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6B5-F5EA-41A8-9901-8B51F3F3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0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592-2D6A-413B-9BF8-E0B4AEF61E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6B5-F5EA-41A8-9901-8B51F3F3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1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592-2D6A-413B-9BF8-E0B4AEF61E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6B5-F5EA-41A8-9901-8B51F3F3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592-2D6A-413B-9BF8-E0B4AEF61E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6B5-F5EA-41A8-9901-8B51F3F3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5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592-2D6A-413B-9BF8-E0B4AEF61E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6B5-F5EA-41A8-9901-8B51F3F3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4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592-2D6A-413B-9BF8-E0B4AEF61E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6B5-F5EA-41A8-9901-8B51F3F3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0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592-2D6A-413B-9BF8-E0B4AEF61E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6B5-F5EA-41A8-9901-8B51F3F3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592-2D6A-413B-9BF8-E0B4AEF61E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6B5-F5EA-41A8-9901-8B51F3F3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2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592-2D6A-413B-9BF8-E0B4AEF61E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6B5-F5EA-41A8-9901-8B51F3F3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5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592-2D6A-413B-9BF8-E0B4AEF61E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6B5-F5EA-41A8-9901-8B51F3F3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22592-2D6A-413B-9BF8-E0B4AEF61E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496B5-F5EA-41A8-9901-8B51F3F3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6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Tx/>
              <a:buChar char="-"/>
            </a:pPr>
            <a:r>
              <a:rPr lang="en-US" dirty="0" smtClean="0"/>
              <a:t>Promises : </a:t>
            </a:r>
            <a:r>
              <a:rPr lang="en-US" dirty="0" err="1" smtClean="0"/>
              <a:t>Async</a:t>
            </a:r>
            <a:r>
              <a:rPr lang="en-US" dirty="0" smtClean="0"/>
              <a:t> Code :  Promise : Resolve , reject , fetch API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Modules : Control Export , import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6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Search For Any free API : fetch data from it , then display data in </a:t>
            </a:r>
            <a:r>
              <a:rPr lang="en-US" b="1" dirty="0" smtClean="0">
                <a:solidFill>
                  <a:srgbClr val="FF0000"/>
                </a:solidFill>
              </a:rPr>
              <a:t>table</a:t>
            </a:r>
            <a:r>
              <a:rPr lang="en-US" dirty="0" smtClean="0"/>
              <a:t> format</a:t>
            </a:r>
          </a:p>
          <a:p>
            <a:pPr marL="0" indent="0">
              <a:buNone/>
            </a:pPr>
            <a:r>
              <a:rPr lang="en-US" dirty="0" smtClean="0"/>
              <a:t>: return data for movies </a:t>
            </a:r>
          </a:p>
          <a:p>
            <a:pPr marL="0" indent="0">
              <a:buNone/>
            </a:pPr>
            <a:r>
              <a:rPr lang="en-US" dirty="0" smtClean="0"/>
              <a:t>: return data images </a:t>
            </a:r>
          </a:p>
          <a:p>
            <a:pPr marL="0" indent="0">
              <a:buNone/>
            </a:pPr>
            <a:r>
              <a:rPr lang="en-US" dirty="0" smtClean="0"/>
              <a:t>: return quotes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62097" y="365125"/>
            <a:ext cx="398867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Task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6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7" y="1690688"/>
            <a:ext cx="10515600" cy="4351338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ew Promise(( resolve , reject )=&gt;{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//logic : </a:t>
            </a:r>
            <a:r>
              <a:rPr lang="en-US" dirty="0" err="1" smtClean="0"/>
              <a:t>setTimeout</a:t>
            </a:r>
            <a:r>
              <a:rPr lang="en-US" dirty="0" smtClean="0"/>
              <a:t> : load data from server ,…..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6469" y="4153989"/>
            <a:ext cx="5107577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3 status for promise</a:t>
            </a:r>
          </a:p>
          <a:p>
            <a:r>
              <a:rPr lang="en-US" dirty="0" smtClean="0"/>
              <a:t>1- Pending </a:t>
            </a:r>
          </a:p>
          <a:p>
            <a:r>
              <a:rPr lang="en-US" dirty="0"/>
              <a:t>	</a:t>
            </a:r>
            <a:r>
              <a:rPr lang="en-US" dirty="0" smtClean="0"/>
              <a:t>- Resolve : </a:t>
            </a:r>
            <a:r>
              <a:rPr lang="en-US" dirty="0" err="1" smtClean="0"/>
              <a:t>fullfilled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		 rejected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83280" y="2103120"/>
            <a:ext cx="26126" cy="26778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15395" y="2152265"/>
            <a:ext cx="56605" cy="28946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37314" y="3579223"/>
            <a:ext cx="160673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Reason : string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89611" y="3393775"/>
            <a:ext cx="159366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Data: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2737" y="5562920"/>
            <a:ext cx="265176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getNames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29551" y="2631292"/>
            <a:ext cx="2468880" cy="36933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then =&gt;  will be  executed in case promise </a:t>
            </a:r>
            <a:r>
              <a:rPr lang="en-US" dirty="0" err="1" smtClean="0"/>
              <a:t>fullfilled</a:t>
            </a:r>
            <a:endParaRPr lang="en-US" dirty="0" smtClean="0"/>
          </a:p>
          <a:p>
            <a:r>
              <a:rPr lang="en-US" dirty="0" smtClean="0"/>
              <a:t>- With then we have 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Catch: will be executed if promise rejected</a:t>
            </a:r>
          </a:p>
          <a:p>
            <a:endParaRPr lang="en-US" dirty="0"/>
          </a:p>
          <a:p>
            <a:r>
              <a:rPr lang="en-US" dirty="0" smtClean="0"/>
              <a:t>- We have Reason Message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744" y="5559752"/>
            <a:ext cx="371801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.then((data)=&gt;{})</a:t>
            </a:r>
          </a:p>
          <a:p>
            <a:r>
              <a:rPr lang="en-US" dirty="0" smtClean="0"/>
              <a:t>.catch((r)=&gt;{})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90503" y="77742"/>
            <a:ext cx="756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Filter().</a:t>
            </a:r>
            <a:r>
              <a:rPr lang="en-US" dirty="0" err="1" smtClean="0"/>
              <a:t>forEach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0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7360" y="431074"/>
            <a:ext cx="3866606" cy="79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Nasr : </a:t>
            </a:r>
            <a:r>
              <a:rPr lang="en-US" dirty="0" err="1" smtClean="0"/>
              <a:t>getallstudents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12971" y="548640"/>
            <a:ext cx="56692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Return array of students after 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96046" y="2026639"/>
            <a:ext cx="3866606" cy="79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 : </a:t>
            </a:r>
            <a:r>
              <a:rPr lang="en-US" dirty="0" err="1" smtClean="0"/>
              <a:t>displayallstudents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10846" y="2177143"/>
            <a:ext cx="566928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 For All Students then Return array of Departments after time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19600" y="3533723"/>
            <a:ext cx="3866606" cy="79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mohamed</a:t>
            </a:r>
            <a:r>
              <a:rPr lang="en-US" dirty="0" smtClean="0"/>
              <a:t> : </a:t>
            </a:r>
            <a:r>
              <a:rPr lang="en-US" dirty="0" err="1" smtClean="0"/>
              <a:t>displayalldepartments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34400" y="3684227"/>
            <a:ext cx="566928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 For All departments then Return array of Managers after time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74229" y="4969182"/>
            <a:ext cx="3866606" cy="79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ibraheem</a:t>
            </a:r>
            <a:r>
              <a:rPr lang="en-US" dirty="0" smtClean="0"/>
              <a:t>: </a:t>
            </a:r>
            <a:r>
              <a:rPr lang="en-US" dirty="0" err="1" smtClean="0"/>
              <a:t>disolayallmanagers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189029" y="5119686"/>
            <a:ext cx="56692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 All Managers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0612" y="5876365"/>
            <a:ext cx="295835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Hoda</a:t>
            </a:r>
            <a:r>
              <a:rPr lang="en-US" dirty="0" smtClean="0"/>
              <a:t> : Run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196046" y="1385047"/>
            <a:ext cx="1223554" cy="47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16506" y="2823474"/>
            <a:ext cx="1287460" cy="59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12971" y="4330558"/>
            <a:ext cx="1058476" cy="63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45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 2017 : </a:t>
            </a:r>
            <a:r>
              <a:rPr lang="en-US" dirty="0" err="1" smtClean="0"/>
              <a:t>async</a:t>
            </a:r>
            <a:r>
              <a:rPr lang="en-US" dirty="0" smtClean="0"/>
              <a:t> , await  :  replace using them : then and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wait  : used it before call of method which return promise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wait : you can’t use it without wrapper function marked as </a:t>
            </a:r>
            <a:r>
              <a:rPr lang="en-US" dirty="0" err="1" smtClean="0"/>
              <a:t>async</a:t>
            </a:r>
            <a:r>
              <a:rPr lang="en-US" dirty="0" smtClean="0"/>
              <a:t> keyword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sync</a:t>
            </a:r>
            <a:r>
              <a:rPr lang="en-US" dirty="0" smtClean="0"/>
              <a:t> function </a:t>
            </a:r>
            <a:r>
              <a:rPr lang="en-US" dirty="0" err="1" smtClean="0"/>
              <a:t>callerfun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await </a:t>
            </a:r>
            <a:r>
              <a:rPr lang="en-US" dirty="0" err="1" smtClean="0"/>
              <a:t>myfun</a:t>
            </a:r>
            <a:r>
              <a:rPr lang="en-US" dirty="0" smtClean="0"/>
              <a:t>();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8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fetch(“URL :  API”)=&gt; return promise</a:t>
            </a:r>
            <a:br>
              <a:rPr lang="en-US" dirty="0" smtClean="0"/>
            </a:br>
            <a:r>
              <a:rPr lang="en-US" dirty="0" smtClean="0"/>
              <a:t>“JSON Format”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383" y="1838687"/>
            <a:ext cx="5732417" cy="4351338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JSON : JavaScript Object Notation</a:t>
            </a:r>
          </a:p>
          <a:p>
            <a:pPr marL="0" indent="0">
              <a:buNone/>
            </a:pPr>
            <a:r>
              <a:rPr lang="en-US" dirty="0" err="1" smtClean="0"/>
              <a:t>Js</a:t>
            </a:r>
            <a:r>
              <a:rPr lang="en-US" dirty="0" smtClean="0"/>
              <a:t> Objects :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 err="1" smtClean="0"/>
              <a:t>jsobject</a:t>
            </a:r>
            <a:r>
              <a:rPr lang="en-US" dirty="0" smtClean="0"/>
              <a:t>={</a:t>
            </a:r>
          </a:p>
          <a:p>
            <a:pPr marL="0" indent="0">
              <a:buNone/>
            </a:pPr>
            <a:r>
              <a:rPr lang="en-US" dirty="0" smtClean="0"/>
              <a:t>	ID:100,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Name:”Ahmed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77891" y="1838687"/>
            <a:ext cx="5732417" cy="435133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JSON : JavaScript Object Notation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JSON Objects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 </a:t>
            </a:r>
            <a:r>
              <a:rPr lang="en-US" dirty="0" err="1" smtClean="0"/>
              <a:t>jsjson</a:t>
            </a:r>
            <a:r>
              <a:rPr lang="en-US" dirty="0" smtClean="0"/>
              <a:t>={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“ID”:100,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“</a:t>
            </a:r>
            <a:r>
              <a:rPr lang="en-US" dirty="0" err="1" smtClean="0"/>
              <a:t>Name”:”Ahmed</a:t>
            </a:r>
            <a:r>
              <a:rPr lang="en-US" dirty="0" smtClean="0"/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8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: </a:t>
            </a:r>
            <a:r>
              <a:rPr lang="en-US" dirty="0" err="1" smtClean="0"/>
              <a:t>js</a:t>
            </a:r>
            <a:r>
              <a:rPr lang="en-US" dirty="0" smtClean="0"/>
              <a:t> files : it’s own nature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US" dirty="0"/>
              <a:t>d</a:t>
            </a:r>
            <a:r>
              <a:rPr lang="en-US" dirty="0" smtClean="0"/>
              <a:t>efer execution </a:t>
            </a:r>
          </a:p>
          <a:p>
            <a:pPr>
              <a:buFontTx/>
              <a:buChar char="-"/>
            </a:pPr>
            <a:r>
              <a:rPr lang="en-US" dirty="0" smtClean="0"/>
              <a:t>Normal </a:t>
            </a:r>
            <a:r>
              <a:rPr lang="en-US" dirty="0" err="1" smtClean="0"/>
              <a:t>js</a:t>
            </a:r>
            <a:r>
              <a:rPr lang="en-US" dirty="0" smtClean="0"/>
              <a:t> files load all data inside it to window object</a:t>
            </a:r>
          </a:p>
          <a:p>
            <a:pPr>
              <a:buFontTx/>
              <a:buChar char="-"/>
            </a:pPr>
            <a:r>
              <a:rPr lang="en-US" dirty="0" smtClean="0"/>
              <a:t>All code written inside module must be written in strict mode</a:t>
            </a:r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js</a:t>
            </a:r>
            <a:r>
              <a:rPr lang="en-US" dirty="0" smtClean="0"/>
              <a:t> : you can use </a:t>
            </a:r>
            <a:r>
              <a:rPr lang="en-US" dirty="0" err="1" smtClean="0"/>
              <a:t>var</a:t>
            </a:r>
            <a:r>
              <a:rPr lang="en-US" dirty="0" smtClean="0"/>
              <a:t> | let  or not to declare variables</a:t>
            </a:r>
          </a:p>
          <a:p>
            <a:pPr marL="0" indent="0">
              <a:buNone/>
            </a:pPr>
            <a:r>
              <a:rPr lang="en-US" dirty="0" err="1" smtClean="0"/>
              <a:t>Myvar</a:t>
            </a:r>
            <a:r>
              <a:rPr lang="en-US" dirty="0" smtClean="0"/>
              <a:t>=100; // according w3c , recommend to use let , </a:t>
            </a:r>
            <a:r>
              <a:rPr lang="en-US" dirty="0" err="1" smtClean="0"/>
              <a:t>const</a:t>
            </a:r>
            <a:r>
              <a:rPr lang="en-US" dirty="0" smtClean="0"/>
              <a:t> : in normal </a:t>
            </a:r>
            <a:r>
              <a:rPr lang="en-US" dirty="0" err="1" smtClean="0"/>
              <a:t>js</a:t>
            </a:r>
            <a:r>
              <a:rPr lang="en-US" dirty="0" smtClean="0"/>
              <a:t> : pass </a:t>
            </a:r>
          </a:p>
          <a:p>
            <a:pPr marL="0" indent="0">
              <a:buNone/>
            </a:pPr>
            <a:r>
              <a:rPr lang="en-US" dirty="0" smtClean="0"/>
              <a:t>In module : Error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Written in strict mode : standard for </a:t>
            </a:r>
            <a:r>
              <a:rPr lang="en-US" dirty="0" err="1" smtClean="0"/>
              <a:t>js</a:t>
            </a:r>
            <a:r>
              <a:rPr lang="en-US" dirty="0" smtClean="0"/>
              <a:t> code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When you write </a:t>
            </a:r>
            <a:r>
              <a:rPr lang="en-US" dirty="0" err="1" smtClean="0"/>
              <a:t>pathes</a:t>
            </a:r>
            <a:r>
              <a:rPr lang="en-US" dirty="0" smtClean="0"/>
              <a:t> to module you have to use relative </a:t>
            </a:r>
            <a:r>
              <a:rPr lang="en-US" dirty="0" err="1" smtClean="0"/>
              <a:t>pathes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Before module name you have to use ./ , ../</a:t>
            </a:r>
          </a:p>
          <a:p>
            <a:pPr>
              <a:buFontTx/>
              <a:buChar char="-"/>
            </a:pPr>
            <a:r>
              <a:rPr lang="en-US" dirty="0" smtClean="0"/>
              <a:t>You must run as server not file protocol </a:t>
            </a:r>
          </a:p>
          <a:p>
            <a:pPr>
              <a:buFontTx/>
              <a:buChar char="-"/>
            </a:pPr>
            <a:r>
              <a:rPr lang="en-US" dirty="0" smtClean="0"/>
              <a:t>- </a:t>
            </a:r>
            <a:r>
              <a:rPr lang="en-US" dirty="0" err="1" smtClean="0"/>
              <a:t>ny</a:t>
            </a:r>
            <a:r>
              <a:rPr lang="en-US" dirty="0" smtClean="0"/>
              <a:t> default all </a:t>
            </a:r>
            <a:r>
              <a:rPr lang="en-US" dirty="0" err="1" smtClean="0"/>
              <a:t>modues</a:t>
            </a:r>
            <a:r>
              <a:rPr lang="en-US" dirty="0" smtClean="0"/>
              <a:t> data is private , you can’t access it outside module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0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</a:t>
            </a:r>
            <a:r>
              <a:rPr lang="en-US" dirty="0" smtClean="0"/>
              <a:t> execution methods : normal , </a:t>
            </a:r>
            <a:r>
              <a:rPr lang="en-US" dirty="0" err="1" smtClean="0"/>
              <a:t>async</a:t>
            </a:r>
            <a:r>
              <a:rPr lang="en-US" dirty="0" smtClean="0"/>
              <a:t> , defer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: just </a:t>
            </a:r>
            <a:r>
              <a:rPr lang="en-US" dirty="0" err="1" smtClean="0"/>
              <a:t>js</a:t>
            </a:r>
            <a:r>
              <a:rPr lang="en-US" dirty="0" smtClean="0"/>
              <a:t> file with extension </a:t>
            </a:r>
            <a:r>
              <a:rPr lang="en-US" dirty="0" err="1" smtClean="0"/>
              <a:t>js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=“.</a:t>
            </a:r>
            <a:r>
              <a:rPr lang="en-US" dirty="0" err="1" smtClean="0"/>
              <a:t>js</a:t>
            </a:r>
            <a:r>
              <a:rPr lang="en-US" dirty="0" smtClean="0"/>
              <a:t>” </a:t>
            </a:r>
            <a:r>
              <a:rPr lang="en-US" b="1" dirty="0" smtClean="0">
                <a:solidFill>
                  <a:srgbClr val="FF0000"/>
                </a:solidFill>
              </a:rPr>
              <a:t>type=“module”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1- Export only what you need :</a:t>
            </a:r>
          </a:p>
          <a:p>
            <a:pPr marL="0" indent="0">
              <a:buNone/>
            </a:pPr>
            <a:r>
              <a:rPr lang="en-US" dirty="0" smtClean="0"/>
              <a:t>Then you can import</a:t>
            </a:r>
          </a:p>
          <a:p>
            <a:pPr marL="0" indent="0">
              <a:buNone/>
            </a:pPr>
            <a:r>
              <a:rPr lang="en-US" dirty="0" smtClean="0"/>
              <a:t>2- naming collision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new keywords : import , export  : will be interpreted only with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2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86594" y="45720"/>
            <a:ext cx="4389120" cy="121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Shape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3988" y="2403567"/>
            <a:ext cx="2342606" cy="121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Rectangle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9108" y="2403566"/>
            <a:ext cx="2342606" cy="121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Circle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48696" y="2403566"/>
            <a:ext cx="2342606" cy="121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Triangle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103120" y="1384663"/>
            <a:ext cx="2277291" cy="77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80411" y="1446711"/>
            <a:ext cx="204652" cy="73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58937" y="1464672"/>
            <a:ext cx="2516777" cy="69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02137" y="182880"/>
            <a:ext cx="4454434" cy="20313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b="1" dirty="0" smtClean="0"/>
              <a:t>Shape</a:t>
            </a:r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calcArea</a:t>
            </a:r>
            <a:r>
              <a:rPr lang="en-US" dirty="0" smtClean="0"/>
              <a:t>(){</a:t>
            </a:r>
          </a:p>
          <a:p>
            <a:r>
              <a:rPr lang="en-US" dirty="0"/>
              <a:t>	</a:t>
            </a:r>
            <a:r>
              <a:rPr lang="en-US" dirty="0" smtClean="0"/>
              <a:t>	return 0;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Module</a:t>
            </a:r>
          </a:p>
          <a:p>
            <a:r>
              <a:rPr lang="en-US" dirty="0" smtClean="0"/>
              <a:t>Export shape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-1841863" y="3840480"/>
            <a:ext cx="3683726" cy="3139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Import for shape class from shape module</a:t>
            </a:r>
          </a:p>
          <a:p>
            <a:r>
              <a:rPr lang="en-US" dirty="0" smtClean="0"/>
              <a:t>Class Rectangle extends Shape{</a:t>
            </a:r>
          </a:p>
          <a:p>
            <a:r>
              <a:rPr lang="en-US" dirty="0" smtClean="0"/>
              <a:t>Width , height</a:t>
            </a:r>
          </a:p>
          <a:p>
            <a:r>
              <a:rPr lang="en-US" dirty="0" err="1" smtClean="0"/>
              <a:t>calcArea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		return width*height;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94709" y="3840480"/>
            <a:ext cx="3683726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Import for shape class from shape module</a:t>
            </a:r>
          </a:p>
          <a:p>
            <a:r>
              <a:rPr lang="en-US" dirty="0" smtClean="0"/>
              <a:t>Class Circle extends Shape{</a:t>
            </a:r>
          </a:p>
          <a:p>
            <a:r>
              <a:rPr lang="en-US" dirty="0" smtClean="0"/>
              <a:t>Radius , 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92537" y="3840480"/>
            <a:ext cx="3683726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Import for shape class from shape module</a:t>
            </a:r>
          </a:p>
          <a:p>
            <a:r>
              <a:rPr lang="en-US" dirty="0" smtClean="0"/>
              <a:t>Class Triangle extends Shape{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90799" y="5816874"/>
            <a:ext cx="5029200" cy="152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Rectangle , import circle , triangle </a:t>
            </a:r>
          </a:p>
          <a:p>
            <a:pPr algn="ctr"/>
            <a:r>
              <a:rPr lang="en-US" dirty="0" err="1" smtClean="0"/>
              <a:t>MainModule</a:t>
            </a:r>
            <a:endParaRPr lang="en-US" dirty="0" smtClean="0"/>
          </a:p>
          <a:p>
            <a:pPr algn="ctr"/>
            <a:r>
              <a:rPr lang="en-US" dirty="0" smtClean="0"/>
              <a:t>Array Of Shapes :[</a:t>
            </a:r>
            <a:r>
              <a:rPr lang="en-US" dirty="0" err="1" smtClean="0"/>
              <a:t>r,c,t</a:t>
            </a:r>
            <a:r>
              <a:rPr lang="en-US" dirty="0" smtClean="0"/>
              <a:t>]</a:t>
            </a:r>
          </a:p>
          <a:p>
            <a:pPr algn="ctr"/>
            <a:r>
              <a:rPr lang="en-US" dirty="0" smtClean="0"/>
              <a:t>Array : </a:t>
            </a:r>
            <a:r>
              <a:rPr lang="en-US" dirty="0" err="1" smtClean="0"/>
              <a:t>rect</a:t>
            </a:r>
            <a:r>
              <a:rPr lang="en-US" dirty="0" smtClean="0"/>
              <a:t> object , triangle object , circle object</a:t>
            </a:r>
          </a:p>
          <a:p>
            <a:pPr algn="ctr"/>
            <a:r>
              <a:rPr lang="en-US" dirty="0" smtClean="0"/>
              <a:t>Then loop over Array Of Shapes then call </a:t>
            </a:r>
            <a:r>
              <a:rPr lang="en-US" dirty="0" err="1" smtClean="0"/>
              <a:t>CalcArea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434662" y="-202475"/>
            <a:ext cx="3074276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Task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1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502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ES6</vt:lpstr>
      <vt:lpstr>Promises</vt:lpstr>
      <vt:lpstr>PowerPoint Presentation</vt:lpstr>
      <vt:lpstr>ES 2017 : async , await  :  replace using them : then and catch</vt:lpstr>
      <vt:lpstr>fetch(“URL :  API”)=&gt; return promise “JSON Format”</vt:lpstr>
      <vt:lpstr>Modules : js files : it’s own nature </vt:lpstr>
      <vt:lpstr>Js execution methods : normal , async , defer</vt:lpstr>
      <vt:lpstr>Modules : just js file with extension js &lt;script src=“.js” type=“module”&gt;</vt:lpstr>
      <vt:lpstr>PowerPoint Presentation</vt:lpstr>
      <vt:lpstr>Promises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</dc:title>
  <dc:creator>Microsoft account</dc:creator>
  <cp:lastModifiedBy>Microsoft account</cp:lastModifiedBy>
  <cp:revision>14</cp:revision>
  <dcterms:created xsi:type="dcterms:W3CDTF">2022-07-29T07:15:30Z</dcterms:created>
  <dcterms:modified xsi:type="dcterms:W3CDTF">2023-11-30T10:28:21Z</dcterms:modified>
</cp:coreProperties>
</file>