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8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35B9-7CB3-4F9A-B95E-E142149B1C9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7771-C525-490D-A66F-3360C47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" y="1919215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(Task 1)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91" y="4495656"/>
            <a:ext cx="6858000" cy="7933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Atefeh Gholipour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9" y="621145"/>
            <a:ext cx="2152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Average of Transactions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5700" y="1540114"/>
            <a:ext cx="2568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trend for number of transactions per month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data is available for 16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August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9" y="1320085"/>
            <a:ext cx="5392592" cy="2926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5" y="4508226"/>
            <a:ext cx="5071366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621" y="2494221"/>
            <a:ext cx="16363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6991" y="6151821"/>
            <a:ext cx="3214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amount of transaction is almost same for three months.</a:t>
            </a:r>
          </a:p>
        </p:txBody>
      </p:sp>
    </p:spTree>
    <p:extLst>
      <p:ext uri="{BB962C8B-B14F-4D97-AF65-F5344CB8AC3E}">
        <p14:creationId xmlns:p14="http://schemas.microsoft.com/office/powerpoint/2010/main" val="32574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in Different Hours of a Day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3581" y="4847452"/>
            <a:ext cx="618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transactions are performed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hours of the bank.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trend for every month.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" y="1756802"/>
            <a:ext cx="4471967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600" y="1756802"/>
            <a:ext cx="44582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Transaction Amount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025" y="5584076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box plot outliers are found.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purchase and all transaction after excluding outliers are shown.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5" y="1315834"/>
            <a:ext cx="7157200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4" y="2581275"/>
            <a:ext cx="453883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519" y="2581275"/>
            <a:ext cx="43830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Location Information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8" y="1986622"/>
            <a:ext cx="5715938" cy="356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39" y="1638537"/>
            <a:ext cx="3937815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0619" y="4628937"/>
            <a:ext cx="22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NSW and Victoria are the most contributor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types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909" y="5271205"/>
            <a:ext cx="6188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Pay/Salary has the most contribution in transactions based on value, 100% of customers use this bank as their salary account.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and SALES-POS has the small amount of transaction with high volume which can determine the load on system.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1503218"/>
            <a:ext cx="8634294" cy="2103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02" y="3503468"/>
            <a:ext cx="3790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variables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739" y="4915246"/>
            <a:ext cx="465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in 45-50 and 75-80 age groups have the higher balance.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of the bank are young and middle-aged groups.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9" y="1606780"/>
            <a:ext cx="4170173" cy="301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05" y="1606780"/>
            <a:ext cx="4216922" cy="3017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5906" y="4915245"/>
            <a:ext cx="395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gender have almost the same transaction.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 have higher balance.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6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2" y="1491114"/>
            <a:ext cx="5303520" cy="387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32166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Balance and Transactions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9228" y="5484484"/>
            <a:ext cx="5088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of transactions are below $200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use their debit cards for transactions below $400 and credit cards for higher value.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85% of customers have balance less than $10,000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14" y="1211433"/>
            <a:ext cx="554686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222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ANZ synthesized transaction (Task 1)</vt:lpstr>
      <vt:lpstr>Number and Average of Transactions</vt:lpstr>
      <vt:lpstr>Trend in Different Hours of a Day </vt:lpstr>
      <vt:lpstr>Frequency of Transaction Amount </vt:lpstr>
      <vt:lpstr>Exploring Location Information</vt:lpstr>
      <vt:lpstr>Transaction types</vt:lpstr>
      <vt:lpstr>Demographic variables</vt:lpstr>
      <vt:lpstr>Distribution of Balance and Transactions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atefeh</dc:creator>
  <cp:lastModifiedBy>atefeh</cp:lastModifiedBy>
  <cp:revision>38</cp:revision>
  <dcterms:created xsi:type="dcterms:W3CDTF">2021-01-24T03:41:31Z</dcterms:created>
  <dcterms:modified xsi:type="dcterms:W3CDTF">2021-01-29T11:22:05Z</dcterms:modified>
</cp:coreProperties>
</file>