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82"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au-syd&amp;integrationID=b7ee774e-47d3-4a85-b341-cfbc3a9c816c&amp;serviceInstanceID=2f471eba-c1f1-4e4f-bf00-773373c3e234"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r>
              <a:rPr lang="en-IN" sz="4000" dirty="0"/>
              <a:t>Team </a:t>
            </a:r>
            <a:r>
              <a:rPr lang="en-IN" sz="4000" dirty="0" smtClean="0"/>
              <a:t>members: </a:t>
            </a:r>
            <a:r>
              <a:rPr lang="en-IN" sz="4000" dirty="0" err="1" smtClean="0"/>
              <a:t>a.tejasvi</a:t>
            </a:r>
            <a:r>
              <a:rPr lang="en-US" sz="4000" dirty="0" smtClean="0"/>
              <a:t> </a:t>
            </a:r>
            <a:endParaRPr lang="en-US" sz="4000" dirty="0" smtClean="0"/>
          </a:p>
          <a:p>
            <a:pPr>
              <a:buNone/>
            </a:pPr>
            <a:r>
              <a:rPr lang="en-US" sz="4000" dirty="0" smtClean="0"/>
              <a:t/>
            </a:r>
            <a:br>
              <a:rPr lang="en-US" sz="4000" dirty="0" smtClean="0"/>
            </a:br>
            <a:endParaRPr lang="en-IN" sz="4000" dirty="0" smtClean="0"/>
          </a:p>
        </p:txBody>
      </p:sp>
      <p:sp>
        <p:nvSpPr>
          <p:cNvPr id="4" name="TextBox 3">
            <a:extLst>
              <a:ext uri="{FF2B5EF4-FFF2-40B4-BE49-F238E27FC236}">
                <a16:creationId xmlns=""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smtClean="0"/>
              <a:t>Star team</a:t>
            </a:r>
            <a:endParaRPr lang="en-IN" sz="4800" dirty="0"/>
          </a:p>
        </p:txBody>
      </p:sp>
      <p:sp>
        <p:nvSpPr>
          <p:cNvPr id="6" name="TextBox 5">
            <a:extLst>
              <a:ext uri="{FF2B5EF4-FFF2-40B4-BE49-F238E27FC236}">
                <a16:creationId xmlns=""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US" dirty="0" smtClean="0">
                <a:hlinkClick r:id="rId2"/>
              </a:rPr>
              <a:t>https://web-chat.global.assistant.watson.cloud.ibm.com/preview.html?region=au-syd&amp;integrationID=b7ee774e-47d3-4a85-b341-cfbc3a9c816c&amp;serviceInstanceID=2f471eba-c1f1-4e4f-bf00-773373c3e234</a:t>
            </a:r>
            <a:endParaRPr lang="en-IN" dirty="0"/>
          </a:p>
        </p:txBody>
      </p:sp>
    </p:spTree>
    <p:extLst>
      <p:ext uri="{BB962C8B-B14F-4D97-AF65-F5344CB8AC3E}">
        <p14:creationId xmlns=""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309</TotalTime>
  <Words>184</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Slide 2</vt:lpstr>
      <vt:lpstr>CHATBOT ARCHITECTURE</vt:lpstr>
      <vt:lpstr>CHARTBOT ASSISTANT AWareness</vt:lpstr>
      <vt:lpstr>Slide 5</vt:lpstr>
      <vt:lpstr>Slide 6</vt:lpstr>
      <vt:lpstr>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Teja</cp:lastModifiedBy>
  <cp:revision>15</cp:revision>
  <dcterms:created xsi:type="dcterms:W3CDTF">2020-07-06T08:29:38Z</dcterms:created>
  <dcterms:modified xsi:type="dcterms:W3CDTF">2020-07-08T12:42:31Z</dcterms:modified>
</cp:coreProperties>
</file>