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5CB0"/>
    <a:srgbClr val="004A8D"/>
    <a:srgbClr val="007DEE"/>
    <a:srgbClr val="4285F6"/>
    <a:srgbClr val="00D6FF"/>
    <a:srgbClr val="FFFFFF"/>
    <a:srgbClr val="DD4237"/>
    <a:srgbClr val="F4B401"/>
    <a:srgbClr val="109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 autoAdjust="0"/>
    <p:restoredTop sz="96081" autoAdjust="0"/>
  </p:normalViewPr>
  <p:slideViewPr>
    <p:cSldViewPr>
      <p:cViewPr varScale="1">
        <p:scale>
          <a:sx n="145" d="100"/>
          <a:sy n="145" d="100"/>
        </p:scale>
        <p:origin x="104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5643F0-71E5-DEEC-D865-D112842BA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D145D-AADE-4BFC-2D2E-0232D2B3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2DBEC-B996-4708-0B08-2AD5B2B80B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C5B7F8-B5F4-1249-A68E-9FEC3C756C6E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8C89F-1DAD-11E3-D376-47A74EEFA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3307-D1F8-2269-3C4A-AFFD2F90F7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B4DFFD-A91E-914A-BE9A-B1B9B61B0B7F}" type="datetimeFigureOut">
              <a:rPr lang="en-ID"/>
              <a:pPr>
                <a:defRPr/>
              </a:pPr>
              <a:t>26/10/25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D92734-24B0-121A-FB89-9829DC216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6F203-D326-BC2B-83EC-7EB0C04F2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18E-74E8-6F25-80C2-CFF656D6E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18E3-EFFA-DE53-A7E0-F2BB5E4BD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ED9C299-FD36-2D4B-9F62-2CBD93D91230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202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38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55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0400" y="233618"/>
            <a:ext cx="405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09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37" y="4655993"/>
            <a:ext cx="459063" cy="3849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80E2-CDD8-0278-49B8-4471B5C17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2" y="156667"/>
            <a:ext cx="6300080" cy="529133"/>
          </a:xfrm>
          <a:prstGeom prst="rect">
            <a:avLst/>
          </a:prstGeom>
        </p:spPr>
        <p:txBody>
          <a:bodyPr anchor="ctr"/>
          <a:lstStyle>
            <a:lvl1pPr marL="0" indent="0" algn="l" defTabSz="278605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681" b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8E6D-13BA-9AA0-1C7D-9C8101FB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ctr"/>
          <a:lstStyle>
            <a:lvl1pPr marL="0" indent="0" algn="ctr">
              <a:buNone/>
              <a:defRPr sz="1500" b="1">
                <a:latin typeface="Montserrat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D3B1B5B-86B6-4323-D503-D4789339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>
            <a:normAutofit/>
          </a:bodyPr>
          <a:lstStyle>
            <a:lvl1pPr>
              <a:defRPr sz="1800">
                <a:latin typeface="Montserrat" pitchFamily="2" charset="77"/>
              </a:defRPr>
            </a:lvl1pPr>
            <a:lvl2pPr>
              <a:defRPr sz="1500">
                <a:latin typeface="Montserrat" pitchFamily="2" charset="77"/>
              </a:defRPr>
            </a:lvl2pPr>
            <a:lvl3pPr>
              <a:defRPr sz="1350">
                <a:latin typeface="Montserrat" pitchFamily="2" charset="77"/>
              </a:defRPr>
            </a:lvl3pPr>
            <a:lvl4pPr>
              <a:defRPr sz="1200">
                <a:latin typeface="Montserrat" pitchFamily="2" charset="77"/>
              </a:defRPr>
            </a:lvl4pPr>
            <a:lvl5pPr>
              <a:defRPr sz="1200">
                <a:latin typeface="Montserrat" pitchFamily="2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38A264B-1854-CBE4-13E1-388E239DD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ctr"/>
          <a:lstStyle>
            <a:lvl1pPr marL="0" indent="0" algn="ctr">
              <a:buNone/>
              <a:defRPr sz="1500" b="1">
                <a:latin typeface="Montserrat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7A4EE11-3366-26FE-5FBD-FAC32BABFD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>
                <a:latin typeface="Montserrat" pitchFamily="2" charset="77"/>
              </a:defRPr>
            </a:lvl1pPr>
            <a:lvl2pPr>
              <a:defRPr sz="1500">
                <a:latin typeface="Montserrat" pitchFamily="2" charset="77"/>
              </a:defRPr>
            </a:lvl2pPr>
            <a:lvl3pPr>
              <a:defRPr sz="1350">
                <a:latin typeface="Montserrat" pitchFamily="2" charset="77"/>
              </a:defRPr>
            </a:lvl3pPr>
            <a:lvl4pPr>
              <a:defRPr sz="1200">
                <a:latin typeface="Montserrat" pitchFamily="2" charset="77"/>
              </a:defRPr>
            </a:lvl4pPr>
            <a:lvl5pPr>
              <a:defRPr sz="1200">
                <a:latin typeface="Montserrat" pitchFamily="2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22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845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416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818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6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707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283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626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672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1AEEF1-FDEA-1E99-1808-10AE40141A17}"/>
              </a:ext>
            </a:extLst>
          </p:cNvPr>
          <p:cNvSpPr txBox="1"/>
          <p:nvPr userDrawn="1"/>
        </p:nvSpPr>
        <p:spPr>
          <a:xfrm>
            <a:off x="-156631" y="48683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3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BCF12F-5965-6908-BDC1-B8E10D272B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021" y="4632722"/>
            <a:ext cx="448679" cy="4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897" r:id="rId12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31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8038</TotalTime>
  <Words>0</Words>
  <Application>Microsoft Macintosh PowerPoint</Application>
  <PresentationFormat>Presentación en pantalla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Muadz Abdan S</dc:creator>
  <cp:lastModifiedBy>Microsoft Office User</cp:lastModifiedBy>
  <cp:revision>2242</cp:revision>
  <dcterms:created xsi:type="dcterms:W3CDTF">2024-04-23T01:40:14Z</dcterms:created>
  <dcterms:modified xsi:type="dcterms:W3CDTF">2025-10-26T14:21:19Z</dcterms:modified>
</cp:coreProperties>
</file>