
<file path=[Content_Types].xml><?xml version="1.0" encoding="utf-8"?>
<Types xmlns="http://schemas.openxmlformats.org/package/2006/content-types">
  <Default Extension="emf" ContentType="image/x-emf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7" r:id="rId1"/>
  </p:sldMasterIdLst>
  <p:notesMasterIdLst>
    <p:notesMasterId r:id="rId3"/>
  </p:notesMasterIdLst>
  <p:handoutMasterIdLst>
    <p:handoutMasterId r:id="rId4"/>
  </p:handoutMasterIdLst>
  <p:sldIdLst>
    <p:sldId id="309" r:id="rId2"/>
  </p:sldIdLst>
  <p:sldSz cx="12192000" cy="6858000"/>
  <p:notesSz cx="6858000" cy="9144000"/>
  <p:defaultTextStyle>
    <a:defPPr>
      <a:defRPr lang="en-US"/>
    </a:defPPr>
    <a:lvl1pPr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ontserrat" pitchFamily="2" charset="77"/>
        <a:ea typeface="+mn-ea"/>
        <a:cs typeface="+mn-cs"/>
      </a:defRPr>
    </a:lvl1pPr>
    <a:lvl2pPr marL="4572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ontserrat" pitchFamily="2" charset="77"/>
        <a:ea typeface="+mn-ea"/>
        <a:cs typeface="+mn-cs"/>
      </a:defRPr>
    </a:lvl2pPr>
    <a:lvl3pPr marL="9144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ontserrat" pitchFamily="2" charset="77"/>
        <a:ea typeface="+mn-ea"/>
        <a:cs typeface="+mn-cs"/>
      </a:defRPr>
    </a:lvl3pPr>
    <a:lvl4pPr marL="13716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ontserrat" pitchFamily="2" charset="77"/>
        <a:ea typeface="+mn-ea"/>
        <a:cs typeface="+mn-cs"/>
      </a:defRPr>
    </a:lvl4pPr>
    <a:lvl5pPr marL="1828800" algn="l" defTabSz="457200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Montserrat" pitchFamily="2" charset="77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Montserrat" pitchFamily="2" charset="77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Montserrat" pitchFamily="2" charset="77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Montserrat" pitchFamily="2" charset="77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Montserrat" pitchFamily="2" charset="77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70D6"/>
    <a:srgbClr val="005CB0"/>
    <a:srgbClr val="004A8D"/>
    <a:srgbClr val="007DEE"/>
    <a:srgbClr val="4285F6"/>
    <a:srgbClr val="00D6FF"/>
    <a:srgbClr val="FFFFFF"/>
    <a:srgbClr val="DD4237"/>
    <a:srgbClr val="F4B401"/>
    <a:srgbClr val="109D5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8258" autoAdjust="0"/>
    <p:restoredTop sz="96081" autoAdjust="0"/>
  </p:normalViewPr>
  <p:slideViewPr>
    <p:cSldViewPr>
      <p:cViewPr varScale="1">
        <p:scale>
          <a:sx n="96" d="100"/>
          <a:sy n="96" d="100"/>
        </p:scale>
        <p:origin x="1584" y="46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notesMaster" Target="notesMasters/notesMaster1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handoutMaster" Target="handoutMasters/handout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965643F0-71E5-DEEC-D865-D112842BA5DD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14D145D-AADE-4BFC-2D2E-0232D2B35770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2B2DBEC-B996-4708-0B08-2AD5B2B80B8F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0FC5B7F8-B5F4-1249-A68E-9FEC3C756C6E}" type="slidenum">
              <a:rPr lang="en-ID"/>
              <a:pPr>
                <a:defRPr/>
              </a:pPr>
              <a:t>‹Nº›</a:t>
            </a:fld>
            <a:endParaRPr lang="en-ID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518C89F-1DAD-11E3-D376-47A74EEFA7BA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2153307-D1F8-2269-3C4A-AFFD2F90F753}"/>
              </a:ext>
            </a:extLst>
          </p:cNvPr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B0B4DFFD-A91E-914A-BE9A-B1B9B61B0B7F}" type="datetimeFigureOut">
              <a:rPr lang="en-ID"/>
              <a:pPr>
                <a:defRPr/>
              </a:pPr>
              <a:t>26/10/25</a:t>
            </a:fld>
            <a:endParaRPr lang="en-ID"/>
          </a:p>
        </p:txBody>
      </p:sp>
      <p:sp>
        <p:nvSpPr>
          <p:cNvPr id="4" name="Slide Image Placeholder 3">
            <a:extLst>
              <a:ext uri="{FF2B5EF4-FFF2-40B4-BE49-F238E27FC236}">
                <a16:creationId xmlns:a16="http://schemas.microsoft.com/office/drawing/2014/main" id="{F4D92734-24B0-121A-FB89-9829DC216EC6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lvl="0"/>
            <a:endParaRPr lang="en-ID" noProof="0"/>
          </a:p>
        </p:txBody>
      </p:sp>
      <p:sp>
        <p:nvSpPr>
          <p:cNvPr id="5" name="Notes Placeholder 4">
            <a:extLst>
              <a:ext uri="{FF2B5EF4-FFF2-40B4-BE49-F238E27FC236}">
                <a16:creationId xmlns:a16="http://schemas.microsoft.com/office/drawing/2014/main" id="{89A6F203-D326-BC2B-83EC-7EB0C04F20C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  <a:endParaRPr lang="en-ID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068518E-74E8-6F25-80C2-CFF656D6EF5F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endParaRPr lang="en-ID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7BE18E3-EFFA-DE53-A7E0-F2BB5E4BDB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 eaLnBrk="1" fontAlgn="auto" hangingPunct="1">
              <a:spcBef>
                <a:spcPts val="0"/>
              </a:spcBef>
              <a:spcAft>
                <a:spcPts val="0"/>
              </a:spcAft>
              <a:defRPr sz="1200">
                <a:latin typeface="+mn-lt"/>
              </a:defRPr>
            </a:lvl1pPr>
          </a:lstStyle>
          <a:p>
            <a:pPr>
              <a:defRPr/>
            </a:pPr>
            <a:fld id="{9ED9C299-FD36-2D4B-9F62-2CBD93D91230}" type="slidenum">
              <a:rPr lang="en-ID"/>
              <a:pPr>
                <a:defRPr/>
              </a:pPr>
              <a:t>‹Nº›</a:t>
            </a:fld>
            <a:endParaRPr lang="en-ID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emf"/><Relationship Id="rId1" Type="http://schemas.openxmlformats.org/officeDocument/2006/relationships/slideMaster" Target="../slideMasters/slideMaster1.xml"/></Relationships>
</file>

<file path=ppt/slideLayouts/_rels/slideLayout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">
            <a:extLst>
              <a:ext uri="{FF2B5EF4-FFF2-40B4-BE49-F238E27FC236}">
                <a16:creationId xmlns:a16="http://schemas.microsoft.com/office/drawing/2014/main" id="{A07B6BA1-7497-340C-1ACC-564B7392DCD2}"/>
              </a:ext>
            </a:extLst>
          </p:cNvPr>
          <p:cNvSpPr/>
          <p:nvPr userDrawn="1"/>
        </p:nvSpPr>
        <p:spPr>
          <a:xfrm>
            <a:off x="304800" y="5562600"/>
            <a:ext cx="5562600" cy="7969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 useBgFill="1">
        <p:nvSpPr>
          <p:cNvPr id="3" name="Rectangle 3">
            <a:extLst>
              <a:ext uri="{FF2B5EF4-FFF2-40B4-BE49-F238E27FC236}">
                <a16:creationId xmlns:a16="http://schemas.microsoft.com/office/drawing/2014/main" id="{0E3AEB57-C941-92AE-C56A-C47BC9B2D6B5}"/>
              </a:ext>
            </a:extLst>
          </p:cNvPr>
          <p:cNvSpPr/>
          <p:nvPr userDrawn="1"/>
        </p:nvSpPr>
        <p:spPr>
          <a:xfrm>
            <a:off x="304800" y="361950"/>
            <a:ext cx="2971800" cy="7969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8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3983436"/>
              <a:gd name="connsiteY0" fmla="*/ 0 h 4542692"/>
              <a:gd name="connsiteX1" fmla="*/ 3983436 w 3983436"/>
              <a:gd name="connsiteY1" fmla="*/ 0 h 4542692"/>
              <a:gd name="connsiteX2" fmla="*/ 3983436 w 3983436"/>
              <a:gd name="connsiteY2" fmla="*/ 4542692 h 4542692"/>
              <a:gd name="connsiteX3" fmla="*/ 0 w 3983436"/>
              <a:gd name="connsiteY3" fmla="*/ 4542692 h 4542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3436" h="4542692">
                <a:moveTo>
                  <a:pt x="0" y="0"/>
                </a:moveTo>
                <a:lnTo>
                  <a:pt x="3983436" y="0"/>
                </a:lnTo>
                <a:lnTo>
                  <a:pt x="3983436" y="4542692"/>
                </a:lnTo>
                <a:lnTo>
                  <a:pt x="0" y="4542692"/>
                </a:lnTo>
                <a:close/>
              </a:path>
            </a:pathLst>
          </a:custGeom>
          <a:blipFill>
            <a:blip r:embed="rId2">
              <a:alphaModFix amt="50000"/>
            </a:blip>
            <a:tile tx="0" ty="0" sx="100000" sy="100000" flip="none" algn="tl"/>
          </a:blipFill>
        </p:spPr>
        <p:txBody>
          <a:bodyPr wrap="square">
            <a:noAutofit/>
          </a:bodyPr>
          <a:lstStyle>
            <a:lvl1pPr marL="0" indent="0">
              <a:buNone/>
              <a:defRPr sz="1600">
                <a:noFill/>
              </a:defRPr>
            </a:lvl1pPr>
          </a:lstStyle>
          <a:p>
            <a:pPr lvl="0"/>
            <a:endParaRPr lang="en-ID" noProof="0"/>
          </a:p>
        </p:txBody>
      </p:sp>
      <p:sp>
        <p:nvSpPr>
          <p:cNvPr id="4" name="Text Placeholder 6">
            <a:extLst>
              <a:ext uri="{FF2B5EF4-FFF2-40B4-BE49-F238E27FC236}">
                <a16:creationId xmlns:a16="http://schemas.microsoft.com/office/drawing/2014/main" id="{88512D38-7862-BC41-3350-E5CD42FA5F6D}"/>
              </a:ext>
            </a:extLst>
          </p:cNvPr>
          <p:cNvSpPr txBox="1">
            <a:spLocks/>
          </p:cNvSpPr>
          <p:nvPr userDrawn="1"/>
        </p:nvSpPr>
        <p:spPr>
          <a:xfrm>
            <a:off x="304800" y="4343400"/>
            <a:ext cx="8153400" cy="702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sz="28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sz="4000" dirty="0">
                <a:solidFill>
                  <a:schemeClr val="tx1"/>
                </a:solidFill>
              </a:rPr>
              <a:t>NOMBRE DEL PROYECTO</a:t>
            </a:r>
          </a:p>
        </p:txBody>
      </p:sp>
      <p:sp>
        <p:nvSpPr>
          <p:cNvPr id="5" name="Text Placeholder 6">
            <a:extLst>
              <a:ext uri="{FF2B5EF4-FFF2-40B4-BE49-F238E27FC236}">
                <a16:creationId xmlns:a16="http://schemas.microsoft.com/office/drawing/2014/main" id="{FDC791A2-7FBA-86C4-75FB-BD39D6E88527}"/>
              </a:ext>
            </a:extLst>
          </p:cNvPr>
          <p:cNvSpPr txBox="1">
            <a:spLocks/>
          </p:cNvSpPr>
          <p:nvPr userDrawn="1"/>
        </p:nvSpPr>
        <p:spPr>
          <a:xfrm>
            <a:off x="304800" y="4971581"/>
            <a:ext cx="8153400" cy="70261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algn="ctr" defTabSz="457200" rtl="0" eaLnBrk="1" fontAlgn="auto" hangingPunct="1">
              <a:spcBef>
                <a:spcPts val="0"/>
              </a:spcBef>
              <a:spcAft>
                <a:spcPts val="0"/>
              </a:spcAft>
              <a:defRPr sz="2800" b="1" kern="1200">
                <a:solidFill>
                  <a:schemeClr val="bg2"/>
                </a:solidFill>
                <a:latin typeface="+mj-lt"/>
                <a:ea typeface="+mn-ea"/>
                <a:cs typeface="+mn-cs"/>
              </a:defRPr>
            </a:lvl1pPr>
            <a:lvl2pPr marL="4572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2pPr>
            <a:lvl3pPr marL="9144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3pPr>
            <a:lvl4pPr marL="13716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4pPr>
            <a:lvl5pPr marL="1828800" algn="l" defTabSz="457200" rtl="0" eaLnBrk="0" fontAlgn="base" hangingPunct="0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Montserrat" pitchFamily="2" charset="77"/>
                <a:ea typeface="+mn-ea"/>
                <a:cs typeface="+mn-cs"/>
              </a:defRPr>
            </a:lvl9pPr>
          </a:lstStyle>
          <a:p>
            <a:pPr algn="l">
              <a:defRPr/>
            </a:pPr>
            <a:r>
              <a:rPr lang="en-US" b="0" dirty="0">
                <a:solidFill>
                  <a:schemeClr val="tx1"/>
                </a:solidFill>
              </a:rPr>
              <a:t>DESCRIPCIÓN</a:t>
            </a:r>
          </a:p>
        </p:txBody>
      </p:sp>
      <p:sp>
        <p:nvSpPr>
          <p:cNvPr id="6" name="TextBox 79">
            <a:extLst>
              <a:ext uri="{FF2B5EF4-FFF2-40B4-BE49-F238E27FC236}">
                <a16:creationId xmlns:a16="http://schemas.microsoft.com/office/drawing/2014/main" id="{A96B1E75-12D6-FA85-CDF2-8E038973EEA0}"/>
              </a:ext>
            </a:extLst>
          </p:cNvPr>
          <p:cNvSpPr txBox="1"/>
          <p:nvPr userDrawn="1"/>
        </p:nvSpPr>
        <p:spPr>
          <a:xfrm>
            <a:off x="304800" y="5867400"/>
            <a:ext cx="472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Informe </a:t>
            </a:r>
            <a:r>
              <a:rPr lang="en-US" sz="2000" dirty="0" err="1"/>
              <a:t>preparado</a:t>
            </a:r>
            <a:r>
              <a:rPr lang="en-US" sz="2000" dirty="0"/>
              <a:t> para: xxx</a:t>
            </a:r>
            <a:endParaRPr lang="en-ID" sz="2000" dirty="0"/>
          </a:p>
        </p:txBody>
      </p:sp>
      <p:sp>
        <p:nvSpPr>
          <p:cNvPr id="7" name="TextBox 79">
            <a:extLst>
              <a:ext uri="{FF2B5EF4-FFF2-40B4-BE49-F238E27FC236}">
                <a16:creationId xmlns:a16="http://schemas.microsoft.com/office/drawing/2014/main" id="{01CBF307-68CF-4DB6-3D0C-7DE10532F59F}"/>
              </a:ext>
            </a:extLst>
          </p:cNvPr>
          <p:cNvSpPr txBox="1"/>
          <p:nvPr userDrawn="1"/>
        </p:nvSpPr>
        <p:spPr>
          <a:xfrm>
            <a:off x="304800" y="6229290"/>
            <a:ext cx="4724400" cy="40011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n-US" sz="2000" dirty="0"/>
              <a:t>Mes y </a:t>
            </a:r>
            <a:r>
              <a:rPr lang="en-US" sz="2000" dirty="0" err="1"/>
              <a:t>año</a:t>
            </a:r>
            <a:endParaRPr lang="en-ID" sz="2000" dirty="0"/>
          </a:p>
        </p:txBody>
      </p:sp>
    </p:spTree>
    <p:extLst>
      <p:ext uri="{BB962C8B-B14F-4D97-AF65-F5344CB8AC3E}">
        <p14:creationId xmlns:p14="http://schemas.microsoft.com/office/powerpoint/2010/main" val="3217813293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0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4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1000"/>
                            </p:stCondLst>
                            <p:childTnLst>
                              <p:par>
                                <p:cTn id="16" presetID="22" presetClass="entr" presetSubtype="8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18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build="p"/>
      <p:bldP spid="5" grpId="0" build="p"/>
      <p:bldP spid="6" grpId="0"/>
      <p:bldP spid="7" grpId="0"/>
    </p:bld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3" name="Rectangle 3">
            <a:extLst>
              <a:ext uri="{FF2B5EF4-FFF2-40B4-BE49-F238E27FC236}">
                <a16:creationId xmlns:a16="http://schemas.microsoft.com/office/drawing/2014/main" id="{0E3AEB57-C941-92AE-C56A-C47BC9B2D6B5}"/>
              </a:ext>
            </a:extLst>
          </p:cNvPr>
          <p:cNvSpPr/>
          <p:nvPr userDrawn="1"/>
        </p:nvSpPr>
        <p:spPr>
          <a:xfrm>
            <a:off x="304800" y="361950"/>
            <a:ext cx="2971800" cy="796925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pic>
        <p:nvPicPr>
          <p:cNvPr id="2" name="Picture 2" descr="Felices jóvenes empresarios asiáticos y empresarias reunidos para intercambiar ideas sobre un nuevo proyecto de papeleo">
            <a:extLst>
              <a:ext uri="{FF2B5EF4-FFF2-40B4-BE49-F238E27FC236}">
                <a16:creationId xmlns:a16="http://schemas.microsoft.com/office/drawing/2014/main" id="{6F0FC7D1-827D-CF96-AAD4-B2004ED7BBCE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26865" r="20028"/>
          <a:stretch>
            <a:fillRect/>
          </a:stretch>
        </p:blipFill>
        <p:spPr bwMode="auto">
          <a:xfrm>
            <a:off x="0" y="0"/>
            <a:ext cx="67818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FE53BE0-AC0A-533A-4AF9-8E874B318BB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7086600" y="990600"/>
            <a:ext cx="4800600" cy="1143000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3600" b="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ENCABEZADO SUBCAPÍTULO</a:t>
            </a:r>
          </a:p>
        </p:txBody>
      </p:sp>
      <p:sp>
        <p:nvSpPr>
          <p:cNvPr id="5" name="TextBox 6">
            <a:extLst>
              <a:ext uri="{FF2B5EF4-FFF2-40B4-BE49-F238E27FC236}">
                <a16:creationId xmlns:a16="http://schemas.microsoft.com/office/drawing/2014/main" id="{D11191A5-DAB9-FE31-8766-BB1B4A962A5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7086600" y="2754713"/>
            <a:ext cx="4800600" cy="134857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 anchor="ctr">
            <a:spAutoFit/>
          </a:bodyPr>
          <a:lstStyle>
            <a:lvl1pPr>
              <a:defRPr>
                <a:solidFill>
                  <a:schemeClr val="tx1"/>
                </a:solidFill>
                <a:latin typeface="Montserrat" pitchFamily="2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Montserrat" pitchFamily="2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Montserrat" pitchFamily="2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Montserrat" pitchFamily="2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Montserrat" pitchFamily="2" charset="77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" pitchFamily="2" charset="77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" pitchFamily="2" charset="77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" pitchFamily="2" charset="77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" pitchFamily="2" charset="77"/>
              </a:defRPr>
            </a:lvl9pPr>
          </a:lstStyle>
          <a:p>
            <a:pPr marL="285750" indent="-285750"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s-CO" sz="1400" noProof="0" dirty="0"/>
              <a:t>Viñetas</a:t>
            </a:r>
          </a:p>
          <a:p>
            <a:pPr marL="285750" indent="-285750"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s-CO" sz="1400" dirty="0"/>
              <a:t>Viñetas</a:t>
            </a:r>
          </a:p>
          <a:p>
            <a:pPr marL="285750" indent="-285750"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s-CO" sz="1400" dirty="0"/>
              <a:t>Viñetas</a:t>
            </a:r>
          </a:p>
          <a:p>
            <a:pPr marL="285750" indent="-285750" eaLnBrk="1" hangingPunct="1">
              <a:lnSpc>
                <a:spcPct val="150000"/>
              </a:lnSpc>
              <a:buClr>
                <a:schemeClr val="accent1"/>
              </a:buClr>
              <a:buFont typeface="Wingdings" panose="05000000000000000000" pitchFamily="2" charset="2"/>
              <a:buChar char="ü"/>
            </a:pPr>
            <a:r>
              <a:rPr lang="es-CO" sz="1400" dirty="0"/>
              <a:t>Viñetas</a:t>
            </a:r>
          </a:p>
        </p:txBody>
      </p:sp>
    </p:spTree>
    <p:extLst>
      <p:ext uri="{BB962C8B-B14F-4D97-AF65-F5344CB8AC3E}">
        <p14:creationId xmlns:p14="http://schemas.microsoft.com/office/powerpoint/2010/main" val="1387323046"/>
      </p:ext>
    </p:extLst>
  </p:cSld>
  <p:clrMapOvr>
    <a:masterClrMapping/>
  </p:clrMapOvr>
  <p:transition spd="med"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">
            <a:extLst>
              <a:ext uri="{FF2B5EF4-FFF2-40B4-BE49-F238E27FC236}">
                <a16:creationId xmlns:a16="http://schemas.microsoft.com/office/drawing/2014/main" id="{6CE19936-0334-C991-BAE8-8A92FB4963BC}"/>
              </a:ext>
            </a:extLst>
          </p:cNvPr>
          <p:cNvSpPr/>
          <p:nvPr userDrawn="1"/>
        </p:nvSpPr>
        <p:spPr>
          <a:xfrm>
            <a:off x="304800" y="5562600"/>
            <a:ext cx="5791200" cy="9255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102509-E57B-435A-BCDA-86CDE5B14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47200" y="31149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A1E3390-D6FA-0F2D-00B1-E1826C6538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475" y="6234259"/>
            <a:ext cx="460996" cy="468637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774B03B9-26A3-3F1E-21B6-8FC0721EE19C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208890"/>
            <a:ext cx="8400107" cy="705510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4400" b="0" kern="1200" dirty="0">
                <a:solidFill>
                  <a:schemeClr val="accent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ENCABEZADO CAPÍTULO 3</a:t>
            </a:r>
          </a:p>
        </p:txBody>
      </p:sp>
    </p:spTree>
    <p:extLst>
      <p:ext uri="{BB962C8B-B14F-4D97-AF65-F5344CB8AC3E}">
        <p14:creationId xmlns:p14="http://schemas.microsoft.com/office/powerpoint/2010/main" val="3878703245"/>
      </p:ext>
    </p:extLst>
  </p:cSld>
  <p:clrMapOvr>
    <a:masterClrMapping/>
  </p:clrMapOvr>
  <p:transition spd="med"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6_Title Slide">
    <p:bg>
      <p:bgPr>
        <a:solidFill>
          <a:schemeClr val="accent3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A6D4FDF-D897-1807-C0EC-E2F2AF7A34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3639" y="2306205"/>
            <a:ext cx="8522600" cy="18288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1000"/>
              </a:lnSpc>
              <a:buNone/>
              <a:defRPr sz="7000" b="1" spc="-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SEPARADOR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B090EB-FD29-F3CB-3482-88375F13D2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39" y="6247478"/>
            <a:ext cx="461232" cy="455418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94C0A85-C95C-E25B-039A-1E3C691BF2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123" y="2306205"/>
            <a:ext cx="1962473" cy="18288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11000"/>
              </a:lnSpc>
              <a:buNone/>
              <a:defRPr sz="7000" b="1" spc="-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4FAAC82-43DD-ED69-DEE1-353E6FD248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549951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28573097"/>
      </p:ext>
    </p:extLst>
  </p:cSld>
  <p:clrMapOvr>
    <a:masterClrMapping/>
  </p:clrMapOvr>
  <p:transition spd="med"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">
            <a:extLst>
              <a:ext uri="{FF2B5EF4-FFF2-40B4-BE49-F238E27FC236}">
                <a16:creationId xmlns:a16="http://schemas.microsoft.com/office/drawing/2014/main" id="{6CE19936-0334-C991-BAE8-8A92FB4963BC}"/>
              </a:ext>
            </a:extLst>
          </p:cNvPr>
          <p:cNvSpPr/>
          <p:nvPr userDrawn="1"/>
        </p:nvSpPr>
        <p:spPr>
          <a:xfrm>
            <a:off x="304800" y="5562600"/>
            <a:ext cx="5791200" cy="9255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102509-E57B-435A-BCDA-86CDE5B14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47200" y="31149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A1E3390-D6FA-0F2D-00B1-E1826C6538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475" y="6234259"/>
            <a:ext cx="460996" cy="468637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C5E79678-4B7E-877A-BFE2-09E95A87588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208890"/>
            <a:ext cx="8400107" cy="705510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4400" b="0" kern="1200" dirty="0">
                <a:solidFill>
                  <a:schemeClr val="accent3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ENCABEZADO CAPÍTULO 4</a:t>
            </a:r>
          </a:p>
        </p:txBody>
      </p:sp>
    </p:spTree>
    <p:extLst>
      <p:ext uri="{BB962C8B-B14F-4D97-AF65-F5344CB8AC3E}">
        <p14:creationId xmlns:p14="http://schemas.microsoft.com/office/powerpoint/2010/main" val="694815960"/>
      </p:ext>
    </p:extLst>
  </p:cSld>
  <p:clrMapOvr>
    <a:masterClrMapping/>
  </p:clrMapOvr>
  <p:transition spd="med"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3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A6D4FDF-D897-1807-C0EC-E2F2AF7A34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3639" y="2306205"/>
            <a:ext cx="8522600" cy="18288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1000"/>
              </a:lnSpc>
              <a:buNone/>
              <a:defRPr sz="7000" b="1" spc="-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SEPARADOR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B090EB-FD29-F3CB-3482-88375F13D2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39" y="6247478"/>
            <a:ext cx="461232" cy="455418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94C0A85-C95C-E25B-039A-1E3C691BF2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123" y="2306205"/>
            <a:ext cx="1962473" cy="18288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11000"/>
              </a:lnSpc>
              <a:buNone/>
              <a:defRPr sz="7000" b="1" spc="-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4FAAC82-43DD-ED69-DEE1-353E6FD248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549951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97099832"/>
      </p:ext>
    </p:extLst>
  </p:cSld>
  <p:clrMapOvr>
    <a:masterClrMapping/>
  </p:clrMapOvr>
  <p:transition spd="med"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9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">
            <a:extLst>
              <a:ext uri="{FF2B5EF4-FFF2-40B4-BE49-F238E27FC236}">
                <a16:creationId xmlns:a16="http://schemas.microsoft.com/office/drawing/2014/main" id="{6CE19936-0334-C991-BAE8-8A92FB4963BC}"/>
              </a:ext>
            </a:extLst>
          </p:cNvPr>
          <p:cNvSpPr/>
          <p:nvPr userDrawn="1"/>
        </p:nvSpPr>
        <p:spPr>
          <a:xfrm>
            <a:off x="304800" y="5562600"/>
            <a:ext cx="5791200" cy="9255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102509-E57B-435A-BCDA-86CDE5B14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47200" y="31149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A1E3390-D6FA-0F2D-00B1-E1826C6538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475" y="6234259"/>
            <a:ext cx="460996" cy="468637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1FC6CB6-EDE6-62CC-8DE6-C68D963E0B66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208890"/>
            <a:ext cx="8400107" cy="705510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4400" b="0" kern="1200" dirty="0">
                <a:solidFill>
                  <a:schemeClr val="accent2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ENCABEZADO CAPÍTULO 5</a:t>
            </a:r>
          </a:p>
        </p:txBody>
      </p:sp>
    </p:spTree>
    <p:extLst>
      <p:ext uri="{BB962C8B-B14F-4D97-AF65-F5344CB8AC3E}">
        <p14:creationId xmlns:p14="http://schemas.microsoft.com/office/powerpoint/2010/main" val="3126912041"/>
      </p:ext>
    </p:extLst>
  </p:cSld>
  <p:clrMapOvr>
    <a:masterClrMapping/>
  </p:clrMapOvr>
  <p:transition spd="med"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6_Title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3CD1826-C950-5577-0ECB-2F67795DACF2}"/>
              </a:ext>
            </a:extLst>
          </p:cNvPr>
          <p:cNvSpPr/>
          <p:nvPr userDrawn="1"/>
        </p:nvSpPr>
        <p:spPr>
          <a:xfrm>
            <a:off x="152400" y="857910"/>
            <a:ext cx="11887200" cy="5923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4FAAC82-43DD-ED69-DEE1-353E6FD248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549951" cy="684000"/>
          </a:xfrm>
          <a:prstGeom prst="rect">
            <a:avLst/>
          </a:prstGeom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AE9F5AD3-B8EE-42A3-8A1E-DFE808D27A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5400" y="227700"/>
            <a:ext cx="6934200" cy="533400"/>
          </a:xfrm>
          <a:prstGeom prst="rect">
            <a:avLst/>
          </a:prstGeom>
        </p:spPr>
        <p:txBody>
          <a:bodyPr anchor="ctr"/>
          <a:lstStyle>
            <a:lvl1pPr marL="0" indent="0" algn="r" defTabSz="4572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32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ONE PAGER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E537A11-F89D-CA56-B824-4AACC00721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475" y="6234259"/>
            <a:ext cx="460996" cy="4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9060642"/>
      </p:ext>
    </p:extLst>
  </p:cSld>
  <p:clrMapOvr>
    <a:masterClrMapping/>
  </p:clrMapOvr>
  <p:transition spd="med"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8_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3CD1826-C950-5577-0ECB-2F67795DACF2}"/>
              </a:ext>
            </a:extLst>
          </p:cNvPr>
          <p:cNvSpPr/>
          <p:nvPr userDrawn="1"/>
        </p:nvSpPr>
        <p:spPr>
          <a:xfrm>
            <a:off x="152400" y="857910"/>
            <a:ext cx="11887200" cy="5923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4FAAC82-43DD-ED69-DEE1-353E6FD248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549951" cy="684000"/>
          </a:xfrm>
          <a:prstGeom prst="rect">
            <a:avLst/>
          </a:prstGeom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AE9F5AD3-B8EE-42A3-8A1E-DFE808D27A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5400" y="227700"/>
            <a:ext cx="6934200" cy="533400"/>
          </a:xfrm>
          <a:prstGeom prst="rect">
            <a:avLst/>
          </a:prstGeom>
        </p:spPr>
        <p:txBody>
          <a:bodyPr anchor="ctr"/>
          <a:lstStyle>
            <a:lvl1pPr marL="0" indent="0" algn="r" defTabSz="4572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32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ONE PAGER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E537A11-F89D-CA56-B824-4AACC00721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475" y="6234259"/>
            <a:ext cx="460996" cy="4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52434394"/>
      </p:ext>
    </p:extLst>
  </p:cSld>
  <p:clrMapOvr>
    <a:masterClrMapping/>
  </p:clrMapOvr>
  <p:transition spd="med"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9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3CD1826-C950-5577-0ECB-2F67795DACF2}"/>
              </a:ext>
            </a:extLst>
          </p:cNvPr>
          <p:cNvSpPr/>
          <p:nvPr userDrawn="1"/>
        </p:nvSpPr>
        <p:spPr>
          <a:xfrm>
            <a:off x="152400" y="857910"/>
            <a:ext cx="11887200" cy="5923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4FAAC82-43DD-ED69-DEE1-353E6FD248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549951" cy="684000"/>
          </a:xfrm>
          <a:prstGeom prst="rect">
            <a:avLst/>
          </a:prstGeom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AE9F5AD3-B8EE-42A3-8A1E-DFE808D27A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5400" y="227700"/>
            <a:ext cx="6934200" cy="533400"/>
          </a:xfrm>
          <a:prstGeom prst="rect">
            <a:avLst/>
          </a:prstGeom>
        </p:spPr>
        <p:txBody>
          <a:bodyPr anchor="ctr"/>
          <a:lstStyle>
            <a:lvl1pPr marL="0" indent="0" algn="r" defTabSz="4572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32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ONE PAGER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E537A11-F89D-CA56-B824-4AACC00721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475" y="6234259"/>
            <a:ext cx="460996" cy="4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6182408"/>
      </p:ext>
    </p:extLst>
  </p:cSld>
  <p:clrMapOvr>
    <a:masterClrMapping/>
  </p:clrMapOvr>
  <p:transition spd="med"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7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3CD1826-C950-5577-0ECB-2F67795DACF2}"/>
              </a:ext>
            </a:extLst>
          </p:cNvPr>
          <p:cNvSpPr/>
          <p:nvPr userDrawn="1"/>
        </p:nvSpPr>
        <p:spPr>
          <a:xfrm>
            <a:off x="152400" y="857910"/>
            <a:ext cx="11887200" cy="592389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CO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4FAAC82-43DD-ED69-DEE1-353E6FD2489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549951" cy="684000"/>
          </a:xfrm>
          <a:prstGeom prst="rect">
            <a:avLst/>
          </a:prstGeom>
        </p:spPr>
      </p:pic>
      <p:sp>
        <p:nvSpPr>
          <p:cNvPr id="2" name="Text Placeholder 3">
            <a:extLst>
              <a:ext uri="{FF2B5EF4-FFF2-40B4-BE49-F238E27FC236}">
                <a16:creationId xmlns:a16="http://schemas.microsoft.com/office/drawing/2014/main" id="{AE9F5AD3-B8EE-42A3-8A1E-DFE808D27A02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5105400" y="227700"/>
            <a:ext cx="6934200" cy="533400"/>
          </a:xfrm>
          <a:prstGeom prst="rect">
            <a:avLst/>
          </a:prstGeom>
        </p:spPr>
        <p:txBody>
          <a:bodyPr anchor="ctr"/>
          <a:lstStyle>
            <a:lvl1pPr marL="0" indent="0" algn="r" defTabSz="4572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32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ONE PAGER</a:t>
            </a:r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5E537A11-F89D-CA56-B824-4AACC00721B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475" y="6234259"/>
            <a:ext cx="460996" cy="4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4044638"/>
      </p:ext>
    </p:extLst>
  </p:cSld>
  <p:clrMapOvr>
    <a:masterClrMapping/>
  </p:clrMapOvr>
  <p:transition spd="med"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1490"/>
            <a:ext cx="8400107" cy="9252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6600" b="1" spc="-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ENCABEZADO INICIAL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1E06F-6ECA-F40B-D9DE-367BF7F58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47200" y="31149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33E3005-65F2-844D-9729-3A0A92DC9E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475" y="6234259"/>
            <a:ext cx="460996" cy="4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4848085"/>
      </p:ext>
    </p:extLst>
  </p:cSld>
  <p:clrMapOvr>
    <a:masterClrMapping/>
  </p:clrMapOvr>
  <p:transition spd="med"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1125592" y="783772"/>
            <a:ext cx="3983436" cy="4542692"/>
          </a:xfrm>
          <a:custGeom>
            <a:avLst/>
            <a:gdLst>
              <a:gd name="connsiteX0" fmla="*/ 0 w 3983436"/>
              <a:gd name="connsiteY0" fmla="*/ 0 h 4542692"/>
              <a:gd name="connsiteX1" fmla="*/ 3983436 w 3983436"/>
              <a:gd name="connsiteY1" fmla="*/ 0 h 4542692"/>
              <a:gd name="connsiteX2" fmla="*/ 3983436 w 3983436"/>
              <a:gd name="connsiteY2" fmla="*/ 4542692 h 4542692"/>
              <a:gd name="connsiteX3" fmla="*/ 0 w 3983436"/>
              <a:gd name="connsiteY3" fmla="*/ 4542692 h 454269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83436" h="4542692">
                <a:moveTo>
                  <a:pt x="0" y="0"/>
                </a:moveTo>
                <a:lnTo>
                  <a:pt x="3983436" y="0"/>
                </a:lnTo>
                <a:lnTo>
                  <a:pt x="3983436" y="4542692"/>
                </a:lnTo>
                <a:lnTo>
                  <a:pt x="0" y="454269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 marL="0" indent="0">
              <a:buNone/>
              <a:defRPr sz="1600">
                <a:noFill/>
              </a:defRPr>
            </a:lvl1pPr>
          </a:lstStyle>
          <a:p>
            <a:pPr lvl="0"/>
            <a:endParaRPr lang="en-ID" noProof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310313" y="465424"/>
            <a:ext cx="5562599" cy="925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5400" b="1" spc="-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5BE8EEC-E468-5EF8-AE99-172311FA79F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47200" y="31149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BC5EE6D7-6025-8A86-141F-998FEDD5C87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475" y="6234259"/>
            <a:ext cx="460996" cy="4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9943352"/>
      </p:ext>
    </p:extLst>
  </p:cSld>
  <p:clrMapOvr>
    <a:masterClrMapping/>
  </p:clrMapOvr>
  <p:transition spd="med"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0"/>
          </p:nvPr>
        </p:nvSpPr>
        <p:spPr>
          <a:xfrm>
            <a:off x="7309246" y="609601"/>
            <a:ext cx="4274348" cy="1307763"/>
          </a:xfrm>
          <a:custGeom>
            <a:avLst/>
            <a:gdLst>
              <a:gd name="connsiteX0" fmla="*/ 920353 w 4274348"/>
              <a:gd name="connsiteY0" fmla="*/ 0 h 1307763"/>
              <a:gd name="connsiteX1" fmla="*/ 4274348 w 4274348"/>
              <a:gd name="connsiteY1" fmla="*/ 0 h 1307763"/>
              <a:gd name="connsiteX2" fmla="*/ 4274348 w 4274348"/>
              <a:gd name="connsiteY2" fmla="*/ 1307763 h 1307763"/>
              <a:gd name="connsiteX3" fmla="*/ 2439595 w 4274348"/>
              <a:gd name="connsiteY3" fmla="*/ 1307763 h 1307763"/>
              <a:gd name="connsiteX4" fmla="*/ 920353 w 4274348"/>
              <a:gd name="connsiteY4" fmla="*/ 1307763 h 1307763"/>
              <a:gd name="connsiteX5" fmla="*/ 0 w 4274348"/>
              <a:gd name="connsiteY5" fmla="*/ 1307763 h 1307763"/>
              <a:gd name="connsiteX6" fmla="*/ 0 w 4274348"/>
              <a:gd name="connsiteY6" fmla="*/ 653885 h 1307763"/>
              <a:gd name="connsiteX7" fmla="*/ 920353 w 4274348"/>
              <a:gd name="connsiteY7" fmla="*/ 653885 h 13077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274348" h="1307763">
                <a:moveTo>
                  <a:pt x="920353" y="0"/>
                </a:moveTo>
                <a:lnTo>
                  <a:pt x="4274348" y="0"/>
                </a:lnTo>
                <a:lnTo>
                  <a:pt x="4274348" y="1307763"/>
                </a:lnTo>
                <a:lnTo>
                  <a:pt x="2439595" y="1307763"/>
                </a:lnTo>
                <a:lnTo>
                  <a:pt x="920353" y="1307763"/>
                </a:lnTo>
                <a:lnTo>
                  <a:pt x="0" y="1307763"/>
                </a:lnTo>
                <a:lnTo>
                  <a:pt x="0" y="653885"/>
                </a:lnTo>
                <a:lnTo>
                  <a:pt x="920353" y="653885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 marL="0" indent="0">
              <a:buNone/>
              <a:defRPr sz="1600">
                <a:noFill/>
              </a:defRPr>
            </a:lvl1pPr>
          </a:lstStyle>
          <a:p>
            <a:pPr lvl="0"/>
            <a:endParaRPr lang="en-ID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515293" y="1206500"/>
            <a:ext cx="6952307" cy="925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5400" b="1" spc="-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8C718E1F-7051-2C43-673A-7E34D6C495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47200" y="31149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B83D439B-83D6-C9D0-BF95-A2D5BD460CA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475" y="6234259"/>
            <a:ext cx="460996" cy="4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14231768"/>
      </p:ext>
    </p:extLst>
  </p:cSld>
  <p:clrMapOvr>
    <a:masterClrMapping/>
  </p:clrMapOvr>
  <p:transition spd="med"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2_Title Slid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4EE5D2C-07D5-35DF-724B-0E4B08DFC801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596900"/>
            <a:ext cx="1363662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5442829" y="1935996"/>
            <a:ext cx="4164721" cy="2611674"/>
          </a:xfrm>
          <a:custGeom>
            <a:avLst/>
            <a:gdLst>
              <a:gd name="connsiteX0" fmla="*/ 0 w 4164721"/>
              <a:gd name="connsiteY0" fmla="*/ 0 h 2611674"/>
              <a:gd name="connsiteX1" fmla="*/ 4164721 w 4164721"/>
              <a:gd name="connsiteY1" fmla="*/ 0 h 2611674"/>
              <a:gd name="connsiteX2" fmla="*/ 4164721 w 4164721"/>
              <a:gd name="connsiteY2" fmla="*/ 2611674 h 2611674"/>
              <a:gd name="connsiteX3" fmla="*/ 0 w 4164721"/>
              <a:gd name="connsiteY3" fmla="*/ 2611674 h 261167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4164721" h="2611674">
                <a:moveTo>
                  <a:pt x="0" y="0"/>
                </a:moveTo>
                <a:lnTo>
                  <a:pt x="4164721" y="0"/>
                </a:lnTo>
                <a:lnTo>
                  <a:pt x="4164721" y="2611674"/>
                </a:lnTo>
                <a:lnTo>
                  <a:pt x="0" y="2611674"/>
                </a:lnTo>
                <a:close/>
              </a:path>
            </a:pathLst>
          </a:custGeom>
          <a:blipFill>
            <a:blip r:embed="rId3"/>
            <a:tile tx="0" ty="0" sx="100000" sy="100000" flip="none" algn="tl"/>
          </a:blipFill>
        </p:spPr>
        <p:txBody>
          <a:bodyPr wrap="square">
            <a:noAutofit/>
          </a:bodyPr>
          <a:lstStyle>
            <a:lvl1pPr marL="0" indent="0">
              <a:buNone/>
              <a:defRPr sz="1600">
                <a:noFill/>
              </a:defRPr>
            </a:lvl1pPr>
          </a:lstStyle>
          <a:p>
            <a:pPr lvl="0"/>
            <a:endParaRPr lang="en-ID" noProof="0"/>
          </a:p>
        </p:txBody>
      </p:sp>
      <p:sp>
        <p:nvSpPr>
          <p:cNvPr id="3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2427525" y="3324901"/>
            <a:ext cx="6030676" cy="15696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9600" b="1" spc="-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551198581"/>
      </p:ext>
    </p:extLst>
  </p:cSld>
  <p:clrMapOvr>
    <a:masterClrMapping/>
  </p:clrMapOvr>
  <p:transition spd="med"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611777" y="458081"/>
            <a:ext cx="6037943" cy="9252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None/>
              <a:defRPr sz="5400" b="1" spc="-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2D6F5C8-89FF-4AA9-4F44-97296768E4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47200" y="31149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63F1626-63E4-AEAA-4275-262CE41EDEC8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475" y="6234259"/>
            <a:ext cx="460996" cy="4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5270344"/>
      </p:ext>
    </p:extLst>
  </p:cSld>
  <p:clrMapOvr>
    <a:masterClrMapping/>
  </p:clrMapOvr>
  <p:transition spd="med">
    <p:fade/>
  </p:transition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Picture Placeholder 16"/>
          <p:cNvSpPr>
            <a:spLocks noGrp="1"/>
          </p:cNvSpPr>
          <p:nvPr>
            <p:ph type="pic" sz="quarter" idx="17"/>
          </p:nvPr>
        </p:nvSpPr>
        <p:spPr>
          <a:xfrm>
            <a:off x="6350000" y="1689101"/>
            <a:ext cx="1663700" cy="1663700"/>
          </a:xfrm>
          <a:custGeom>
            <a:avLst/>
            <a:gdLst>
              <a:gd name="connsiteX0" fmla="*/ 0 w 1663700"/>
              <a:gd name="connsiteY0" fmla="*/ 0 h 1663700"/>
              <a:gd name="connsiteX1" fmla="*/ 1663700 w 1663700"/>
              <a:gd name="connsiteY1" fmla="*/ 0 h 1663700"/>
              <a:gd name="connsiteX2" fmla="*/ 1663700 w 1663700"/>
              <a:gd name="connsiteY2" fmla="*/ 1663700 h 1663700"/>
              <a:gd name="connsiteX3" fmla="*/ 0 w 1663700"/>
              <a:gd name="connsiteY3" fmla="*/ 1663700 h 166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3700" h="1663700">
                <a:moveTo>
                  <a:pt x="0" y="0"/>
                </a:moveTo>
                <a:lnTo>
                  <a:pt x="1663700" y="0"/>
                </a:lnTo>
                <a:lnTo>
                  <a:pt x="1663700" y="1663700"/>
                </a:lnTo>
                <a:lnTo>
                  <a:pt x="0" y="166370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 marL="0" indent="0">
              <a:buNone/>
              <a:defRPr sz="1600">
                <a:noFill/>
              </a:defRPr>
            </a:lvl1pPr>
          </a:lstStyle>
          <a:p>
            <a:pPr lvl="0"/>
            <a:endParaRPr lang="en-ID" noProof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4"/>
          </p:nvPr>
        </p:nvSpPr>
        <p:spPr>
          <a:xfrm>
            <a:off x="8328025" y="1689101"/>
            <a:ext cx="1663700" cy="1663700"/>
          </a:xfrm>
          <a:custGeom>
            <a:avLst/>
            <a:gdLst>
              <a:gd name="connsiteX0" fmla="*/ 0 w 1663700"/>
              <a:gd name="connsiteY0" fmla="*/ 0 h 1663700"/>
              <a:gd name="connsiteX1" fmla="*/ 1663700 w 1663700"/>
              <a:gd name="connsiteY1" fmla="*/ 0 h 1663700"/>
              <a:gd name="connsiteX2" fmla="*/ 1663700 w 1663700"/>
              <a:gd name="connsiteY2" fmla="*/ 1663700 h 1663700"/>
              <a:gd name="connsiteX3" fmla="*/ 0 w 1663700"/>
              <a:gd name="connsiteY3" fmla="*/ 1663700 h 166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3700" h="1663700">
                <a:moveTo>
                  <a:pt x="0" y="0"/>
                </a:moveTo>
                <a:lnTo>
                  <a:pt x="1663700" y="0"/>
                </a:lnTo>
                <a:lnTo>
                  <a:pt x="1663700" y="1663700"/>
                </a:lnTo>
                <a:lnTo>
                  <a:pt x="0" y="166370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 marL="0" indent="0">
              <a:buNone/>
              <a:defRPr sz="1600">
                <a:noFill/>
              </a:defRPr>
            </a:lvl1pPr>
          </a:lstStyle>
          <a:p>
            <a:pPr lvl="0"/>
            <a:endParaRPr lang="en-ID" noProof="0"/>
          </a:p>
        </p:txBody>
      </p:sp>
      <p:sp>
        <p:nvSpPr>
          <p:cNvPr id="13" name="Picture Placeholder 12"/>
          <p:cNvSpPr>
            <a:spLocks noGrp="1"/>
          </p:cNvSpPr>
          <p:nvPr>
            <p:ph type="pic" sz="quarter" idx="15"/>
          </p:nvPr>
        </p:nvSpPr>
        <p:spPr>
          <a:xfrm>
            <a:off x="609600" y="3657600"/>
            <a:ext cx="3448594" cy="1669143"/>
          </a:xfrm>
          <a:custGeom>
            <a:avLst/>
            <a:gdLst>
              <a:gd name="connsiteX0" fmla="*/ 0 w 3448594"/>
              <a:gd name="connsiteY0" fmla="*/ 0 h 1669143"/>
              <a:gd name="connsiteX1" fmla="*/ 3448594 w 3448594"/>
              <a:gd name="connsiteY1" fmla="*/ 0 h 1669143"/>
              <a:gd name="connsiteX2" fmla="*/ 3448594 w 3448594"/>
              <a:gd name="connsiteY2" fmla="*/ 1669143 h 1669143"/>
              <a:gd name="connsiteX3" fmla="*/ 0 w 3448594"/>
              <a:gd name="connsiteY3" fmla="*/ 1669143 h 16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594" h="1669143">
                <a:moveTo>
                  <a:pt x="0" y="0"/>
                </a:moveTo>
                <a:lnTo>
                  <a:pt x="3448594" y="0"/>
                </a:lnTo>
                <a:lnTo>
                  <a:pt x="3448594" y="1669143"/>
                </a:lnTo>
                <a:lnTo>
                  <a:pt x="0" y="1669143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 marL="0" indent="0">
              <a:buNone/>
              <a:defRPr sz="1600">
                <a:noFill/>
              </a:defRPr>
            </a:lvl1pPr>
          </a:lstStyle>
          <a:p>
            <a:pPr lvl="0"/>
            <a:endParaRPr lang="en-ID" noProof="0"/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6"/>
          </p:nvPr>
        </p:nvSpPr>
        <p:spPr>
          <a:xfrm>
            <a:off x="4371703" y="3657600"/>
            <a:ext cx="3448594" cy="1669143"/>
          </a:xfrm>
          <a:custGeom>
            <a:avLst/>
            <a:gdLst>
              <a:gd name="connsiteX0" fmla="*/ 0 w 3448594"/>
              <a:gd name="connsiteY0" fmla="*/ 0 h 1669143"/>
              <a:gd name="connsiteX1" fmla="*/ 3448594 w 3448594"/>
              <a:gd name="connsiteY1" fmla="*/ 0 h 1669143"/>
              <a:gd name="connsiteX2" fmla="*/ 3448594 w 3448594"/>
              <a:gd name="connsiteY2" fmla="*/ 1669143 h 1669143"/>
              <a:gd name="connsiteX3" fmla="*/ 0 w 3448594"/>
              <a:gd name="connsiteY3" fmla="*/ 1669143 h 16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594" h="1669143">
                <a:moveTo>
                  <a:pt x="0" y="0"/>
                </a:moveTo>
                <a:lnTo>
                  <a:pt x="3448594" y="0"/>
                </a:lnTo>
                <a:lnTo>
                  <a:pt x="3448594" y="1669143"/>
                </a:lnTo>
                <a:lnTo>
                  <a:pt x="0" y="1669143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 marL="0" indent="0">
              <a:buNone/>
              <a:defRPr sz="1600">
                <a:noFill/>
              </a:defRPr>
            </a:lvl1pPr>
          </a:lstStyle>
          <a:p>
            <a:pPr lvl="0"/>
            <a:endParaRPr lang="en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038601" y="458081"/>
            <a:ext cx="7611120" cy="9252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None/>
              <a:defRPr sz="5400" b="1" spc="-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Picture Placeholder 6"/>
          <p:cNvSpPr>
            <a:spLocks noGrp="1"/>
          </p:cNvSpPr>
          <p:nvPr>
            <p:ph type="pic" sz="quarter" idx="10"/>
          </p:nvPr>
        </p:nvSpPr>
        <p:spPr>
          <a:xfrm>
            <a:off x="609600" y="1683656"/>
            <a:ext cx="3448594" cy="1669143"/>
          </a:xfrm>
          <a:custGeom>
            <a:avLst/>
            <a:gdLst>
              <a:gd name="connsiteX0" fmla="*/ 0 w 3448594"/>
              <a:gd name="connsiteY0" fmla="*/ 0 h 1669143"/>
              <a:gd name="connsiteX1" fmla="*/ 3448594 w 3448594"/>
              <a:gd name="connsiteY1" fmla="*/ 0 h 1669143"/>
              <a:gd name="connsiteX2" fmla="*/ 3448594 w 3448594"/>
              <a:gd name="connsiteY2" fmla="*/ 1669143 h 1669143"/>
              <a:gd name="connsiteX3" fmla="*/ 0 w 3448594"/>
              <a:gd name="connsiteY3" fmla="*/ 1669143 h 16691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448594" h="1669143">
                <a:moveTo>
                  <a:pt x="0" y="0"/>
                </a:moveTo>
                <a:lnTo>
                  <a:pt x="3448594" y="0"/>
                </a:lnTo>
                <a:lnTo>
                  <a:pt x="3448594" y="1669143"/>
                </a:lnTo>
                <a:lnTo>
                  <a:pt x="0" y="1669143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 marL="0" indent="0">
              <a:buNone/>
              <a:defRPr sz="1600">
                <a:noFill/>
              </a:defRPr>
            </a:lvl1pPr>
          </a:lstStyle>
          <a:p>
            <a:pPr lvl="0"/>
            <a:endParaRPr lang="en-ID" noProof="0"/>
          </a:p>
        </p:txBody>
      </p:sp>
      <p:sp>
        <p:nvSpPr>
          <p:cNvPr id="16" name="Picture Placeholder 15"/>
          <p:cNvSpPr>
            <a:spLocks noGrp="1"/>
          </p:cNvSpPr>
          <p:nvPr>
            <p:ph type="pic" sz="quarter" idx="13"/>
          </p:nvPr>
        </p:nvSpPr>
        <p:spPr>
          <a:xfrm>
            <a:off x="4371975" y="1689101"/>
            <a:ext cx="1663700" cy="1663700"/>
          </a:xfrm>
          <a:custGeom>
            <a:avLst/>
            <a:gdLst>
              <a:gd name="connsiteX0" fmla="*/ 0 w 1663700"/>
              <a:gd name="connsiteY0" fmla="*/ 0 h 1663700"/>
              <a:gd name="connsiteX1" fmla="*/ 1663700 w 1663700"/>
              <a:gd name="connsiteY1" fmla="*/ 0 h 1663700"/>
              <a:gd name="connsiteX2" fmla="*/ 1663700 w 1663700"/>
              <a:gd name="connsiteY2" fmla="*/ 1663700 h 1663700"/>
              <a:gd name="connsiteX3" fmla="*/ 0 w 1663700"/>
              <a:gd name="connsiteY3" fmla="*/ 1663700 h 16637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663700" h="1663700">
                <a:moveTo>
                  <a:pt x="0" y="0"/>
                </a:moveTo>
                <a:lnTo>
                  <a:pt x="1663700" y="0"/>
                </a:lnTo>
                <a:lnTo>
                  <a:pt x="1663700" y="1663700"/>
                </a:lnTo>
                <a:lnTo>
                  <a:pt x="0" y="166370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 marL="0" indent="0">
              <a:buNone/>
              <a:defRPr sz="1600">
                <a:noFill/>
              </a:defRPr>
            </a:lvl1pPr>
          </a:lstStyle>
          <a:p>
            <a:pPr lvl="0"/>
            <a:endParaRPr lang="en-ID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FB25BC6-FD71-7647-5743-5D66EBFC60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47200" y="31149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4A505671-7FB9-06FA-80F7-4BD78BBBA14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475" y="6234259"/>
            <a:ext cx="460996" cy="4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9916965"/>
      </p:ext>
    </p:extLst>
  </p:cSld>
  <p:clrMapOvr>
    <a:masterClrMapping/>
  </p:clrMapOvr>
  <p:transition spd="med"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/>
          <p:cNvSpPr>
            <a:spLocks noGrp="1"/>
          </p:cNvSpPr>
          <p:nvPr>
            <p:ph type="pic" sz="quarter" idx="14"/>
          </p:nvPr>
        </p:nvSpPr>
        <p:spPr>
          <a:xfrm>
            <a:off x="7723044" y="1777327"/>
            <a:ext cx="1190810" cy="2587124"/>
          </a:xfrm>
          <a:custGeom>
            <a:avLst/>
            <a:gdLst>
              <a:gd name="connsiteX0" fmla="*/ 459884 w 1190810"/>
              <a:gd name="connsiteY0" fmla="*/ 44433 h 2587124"/>
              <a:gd name="connsiteX1" fmla="*/ 411007 w 1190810"/>
              <a:gd name="connsiteY1" fmla="*/ 93310 h 2587124"/>
              <a:gd name="connsiteX2" fmla="*/ 459884 w 1190810"/>
              <a:gd name="connsiteY2" fmla="*/ 142186 h 2587124"/>
              <a:gd name="connsiteX3" fmla="*/ 730926 w 1190810"/>
              <a:gd name="connsiteY3" fmla="*/ 142186 h 2587124"/>
              <a:gd name="connsiteX4" fmla="*/ 779803 w 1190810"/>
              <a:gd name="connsiteY4" fmla="*/ 93310 h 2587124"/>
              <a:gd name="connsiteX5" fmla="*/ 730926 w 1190810"/>
              <a:gd name="connsiteY5" fmla="*/ 44433 h 2587124"/>
              <a:gd name="connsiteX6" fmla="*/ 159998 w 1190810"/>
              <a:gd name="connsiteY6" fmla="*/ 0 h 2587124"/>
              <a:gd name="connsiteX7" fmla="*/ 1030813 w 1190810"/>
              <a:gd name="connsiteY7" fmla="*/ 0 h 2587124"/>
              <a:gd name="connsiteX8" fmla="*/ 1190810 w 1190810"/>
              <a:gd name="connsiteY8" fmla="*/ 159997 h 2587124"/>
              <a:gd name="connsiteX9" fmla="*/ 1190810 w 1190810"/>
              <a:gd name="connsiteY9" fmla="*/ 2427127 h 2587124"/>
              <a:gd name="connsiteX10" fmla="*/ 1030813 w 1190810"/>
              <a:gd name="connsiteY10" fmla="*/ 2587124 h 2587124"/>
              <a:gd name="connsiteX11" fmla="*/ 159998 w 1190810"/>
              <a:gd name="connsiteY11" fmla="*/ 2587124 h 2587124"/>
              <a:gd name="connsiteX12" fmla="*/ 0 w 1190810"/>
              <a:gd name="connsiteY12" fmla="*/ 2427127 h 2587124"/>
              <a:gd name="connsiteX13" fmla="*/ 0 w 1190810"/>
              <a:gd name="connsiteY13" fmla="*/ 159997 h 2587124"/>
              <a:gd name="connsiteX14" fmla="*/ 159998 w 1190810"/>
              <a:gd name="connsiteY14" fmla="*/ 0 h 258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90810" h="2587124">
                <a:moveTo>
                  <a:pt x="459884" y="44433"/>
                </a:moveTo>
                <a:cubicBezTo>
                  <a:pt x="432890" y="44433"/>
                  <a:pt x="411007" y="66316"/>
                  <a:pt x="411007" y="93310"/>
                </a:cubicBezTo>
                <a:cubicBezTo>
                  <a:pt x="411007" y="120304"/>
                  <a:pt x="432890" y="142186"/>
                  <a:pt x="459884" y="142186"/>
                </a:cubicBezTo>
                <a:lnTo>
                  <a:pt x="730926" y="142186"/>
                </a:lnTo>
                <a:cubicBezTo>
                  <a:pt x="757920" y="142186"/>
                  <a:pt x="779803" y="120304"/>
                  <a:pt x="779803" y="93310"/>
                </a:cubicBezTo>
                <a:cubicBezTo>
                  <a:pt x="779803" y="66316"/>
                  <a:pt x="757920" y="44433"/>
                  <a:pt x="730926" y="44433"/>
                </a:cubicBezTo>
                <a:close/>
                <a:moveTo>
                  <a:pt x="159998" y="0"/>
                </a:moveTo>
                <a:lnTo>
                  <a:pt x="1030813" y="0"/>
                </a:lnTo>
                <a:cubicBezTo>
                  <a:pt x="1119177" y="0"/>
                  <a:pt x="1190810" y="71633"/>
                  <a:pt x="1190810" y="159997"/>
                </a:cubicBezTo>
                <a:lnTo>
                  <a:pt x="1190810" y="2427127"/>
                </a:lnTo>
                <a:cubicBezTo>
                  <a:pt x="1190810" y="2515491"/>
                  <a:pt x="1119177" y="2587124"/>
                  <a:pt x="1030813" y="2587124"/>
                </a:cubicBezTo>
                <a:lnTo>
                  <a:pt x="159998" y="2587124"/>
                </a:lnTo>
                <a:cubicBezTo>
                  <a:pt x="71634" y="2587124"/>
                  <a:pt x="0" y="2515491"/>
                  <a:pt x="0" y="2427127"/>
                </a:cubicBezTo>
                <a:lnTo>
                  <a:pt x="0" y="159997"/>
                </a:lnTo>
                <a:cubicBezTo>
                  <a:pt x="0" y="71633"/>
                  <a:pt x="71634" y="0"/>
                  <a:pt x="159998" y="0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 marL="0" indent="0">
              <a:buNone/>
              <a:defRPr sz="1600">
                <a:noFill/>
              </a:defRPr>
            </a:lvl1pPr>
          </a:lstStyle>
          <a:p>
            <a:pPr lvl="0"/>
            <a:endParaRPr lang="en-ID" noProof="0"/>
          </a:p>
        </p:txBody>
      </p:sp>
      <p:sp>
        <p:nvSpPr>
          <p:cNvPr id="12" name="Picture Placeholder 11"/>
          <p:cNvSpPr>
            <a:spLocks noGrp="1"/>
          </p:cNvSpPr>
          <p:nvPr>
            <p:ph type="pic" sz="quarter" idx="15"/>
          </p:nvPr>
        </p:nvSpPr>
        <p:spPr>
          <a:xfrm>
            <a:off x="9396320" y="1777327"/>
            <a:ext cx="1190810" cy="2587124"/>
          </a:xfrm>
          <a:custGeom>
            <a:avLst/>
            <a:gdLst>
              <a:gd name="connsiteX0" fmla="*/ 459884 w 1190810"/>
              <a:gd name="connsiteY0" fmla="*/ 44433 h 2587124"/>
              <a:gd name="connsiteX1" fmla="*/ 411007 w 1190810"/>
              <a:gd name="connsiteY1" fmla="*/ 93310 h 2587124"/>
              <a:gd name="connsiteX2" fmla="*/ 459884 w 1190810"/>
              <a:gd name="connsiteY2" fmla="*/ 142186 h 2587124"/>
              <a:gd name="connsiteX3" fmla="*/ 730926 w 1190810"/>
              <a:gd name="connsiteY3" fmla="*/ 142186 h 2587124"/>
              <a:gd name="connsiteX4" fmla="*/ 779803 w 1190810"/>
              <a:gd name="connsiteY4" fmla="*/ 93310 h 2587124"/>
              <a:gd name="connsiteX5" fmla="*/ 730926 w 1190810"/>
              <a:gd name="connsiteY5" fmla="*/ 44433 h 2587124"/>
              <a:gd name="connsiteX6" fmla="*/ 159998 w 1190810"/>
              <a:gd name="connsiteY6" fmla="*/ 0 h 2587124"/>
              <a:gd name="connsiteX7" fmla="*/ 1030813 w 1190810"/>
              <a:gd name="connsiteY7" fmla="*/ 0 h 2587124"/>
              <a:gd name="connsiteX8" fmla="*/ 1190810 w 1190810"/>
              <a:gd name="connsiteY8" fmla="*/ 159997 h 2587124"/>
              <a:gd name="connsiteX9" fmla="*/ 1190810 w 1190810"/>
              <a:gd name="connsiteY9" fmla="*/ 2427127 h 2587124"/>
              <a:gd name="connsiteX10" fmla="*/ 1030813 w 1190810"/>
              <a:gd name="connsiteY10" fmla="*/ 2587124 h 2587124"/>
              <a:gd name="connsiteX11" fmla="*/ 159998 w 1190810"/>
              <a:gd name="connsiteY11" fmla="*/ 2587124 h 2587124"/>
              <a:gd name="connsiteX12" fmla="*/ 0 w 1190810"/>
              <a:gd name="connsiteY12" fmla="*/ 2427127 h 2587124"/>
              <a:gd name="connsiteX13" fmla="*/ 0 w 1190810"/>
              <a:gd name="connsiteY13" fmla="*/ 159997 h 2587124"/>
              <a:gd name="connsiteX14" fmla="*/ 159998 w 1190810"/>
              <a:gd name="connsiteY14" fmla="*/ 0 h 258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90810" h="2587124">
                <a:moveTo>
                  <a:pt x="459884" y="44433"/>
                </a:moveTo>
                <a:cubicBezTo>
                  <a:pt x="432890" y="44433"/>
                  <a:pt x="411007" y="66316"/>
                  <a:pt x="411007" y="93310"/>
                </a:cubicBezTo>
                <a:cubicBezTo>
                  <a:pt x="411007" y="120304"/>
                  <a:pt x="432890" y="142186"/>
                  <a:pt x="459884" y="142186"/>
                </a:cubicBezTo>
                <a:lnTo>
                  <a:pt x="730926" y="142186"/>
                </a:lnTo>
                <a:cubicBezTo>
                  <a:pt x="757920" y="142186"/>
                  <a:pt x="779803" y="120304"/>
                  <a:pt x="779803" y="93310"/>
                </a:cubicBezTo>
                <a:cubicBezTo>
                  <a:pt x="779803" y="66316"/>
                  <a:pt x="757920" y="44433"/>
                  <a:pt x="730926" y="44433"/>
                </a:cubicBezTo>
                <a:close/>
                <a:moveTo>
                  <a:pt x="159998" y="0"/>
                </a:moveTo>
                <a:lnTo>
                  <a:pt x="1030813" y="0"/>
                </a:lnTo>
                <a:cubicBezTo>
                  <a:pt x="1119177" y="0"/>
                  <a:pt x="1190810" y="71633"/>
                  <a:pt x="1190810" y="159997"/>
                </a:cubicBezTo>
                <a:lnTo>
                  <a:pt x="1190810" y="2427127"/>
                </a:lnTo>
                <a:cubicBezTo>
                  <a:pt x="1190810" y="2515491"/>
                  <a:pt x="1119177" y="2587124"/>
                  <a:pt x="1030813" y="2587124"/>
                </a:cubicBezTo>
                <a:lnTo>
                  <a:pt x="159998" y="2587124"/>
                </a:lnTo>
                <a:cubicBezTo>
                  <a:pt x="71634" y="2587124"/>
                  <a:pt x="0" y="2515491"/>
                  <a:pt x="0" y="2427127"/>
                </a:cubicBezTo>
                <a:lnTo>
                  <a:pt x="0" y="159997"/>
                </a:lnTo>
                <a:cubicBezTo>
                  <a:pt x="0" y="71633"/>
                  <a:pt x="71634" y="0"/>
                  <a:pt x="159998" y="0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 marL="0" indent="0">
              <a:buNone/>
              <a:defRPr sz="1600">
                <a:noFill/>
              </a:defRPr>
            </a:lvl1pPr>
          </a:lstStyle>
          <a:p>
            <a:pPr lvl="0"/>
            <a:endParaRPr lang="en-ID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038601" y="458081"/>
            <a:ext cx="7611120" cy="9252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None/>
              <a:defRPr sz="5400" b="1" spc="-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0"/>
          </p:nvPr>
        </p:nvSpPr>
        <p:spPr>
          <a:xfrm>
            <a:off x="1051277" y="1804364"/>
            <a:ext cx="4461861" cy="2866193"/>
          </a:xfrm>
          <a:custGeom>
            <a:avLst/>
            <a:gdLst>
              <a:gd name="connsiteX0" fmla="*/ 85495 w 4461861"/>
              <a:gd name="connsiteY0" fmla="*/ 0 h 2866193"/>
              <a:gd name="connsiteX1" fmla="*/ 4384210 w 4461861"/>
              <a:gd name="connsiteY1" fmla="*/ 0 h 2866193"/>
              <a:gd name="connsiteX2" fmla="*/ 4442251 w 4461861"/>
              <a:gd name="connsiteY2" fmla="*/ 58041 h 2866193"/>
              <a:gd name="connsiteX3" fmla="*/ 4461861 w 4461861"/>
              <a:gd name="connsiteY3" fmla="*/ 2866193 h 2866193"/>
              <a:gd name="connsiteX4" fmla="*/ 27455 w 4461861"/>
              <a:gd name="connsiteY4" fmla="*/ 2866193 h 2866193"/>
              <a:gd name="connsiteX5" fmla="*/ 0 w 4461861"/>
              <a:gd name="connsiteY5" fmla="*/ 2866193 h 2866193"/>
              <a:gd name="connsiteX6" fmla="*/ 27455 w 4461861"/>
              <a:gd name="connsiteY6" fmla="*/ 58041 h 2866193"/>
              <a:gd name="connsiteX7" fmla="*/ 85495 w 4461861"/>
              <a:gd name="connsiteY7" fmla="*/ 0 h 28661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461861" h="2866193">
                <a:moveTo>
                  <a:pt x="85495" y="0"/>
                </a:moveTo>
                <a:lnTo>
                  <a:pt x="4384210" y="0"/>
                </a:lnTo>
                <a:cubicBezTo>
                  <a:pt x="4416265" y="0"/>
                  <a:pt x="4442251" y="25986"/>
                  <a:pt x="4442251" y="58041"/>
                </a:cubicBezTo>
                <a:lnTo>
                  <a:pt x="4461861" y="2866193"/>
                </a:lnTo>
                <a:lnTo>
                  <a:pt x="27455" y="2866193"/>
                </a:lnTo>
                <a:lnTo>
                  <a:pt x="0" y="2866193"/>
                </a:lnTo>
                <a:cubicBezTo>
                  <a:pt x="0" y="1930143"/>
                  <a:pt x="27455" y="994091"/>
                  <a:pt x="27455" y="58041"/>
                </a:cubicBezTo>
                <a:cubicBezTo>
                  <a:pt x="27455" y="25986"/>
                  <a:pt x="53441" y="0"/>
                  <a:pt x="85495" y="0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 marL="0" indent="0">
              <a:buNone/>
              <a:defRPr sz="1600">
                <a:noFill/>
              </a:defRPr>
            </a:lvl1pPr>
          </a:lstStyle>
          <a:p>
            <a:pPr lvl="0"/>
            <a:endParaRPr lang="en-ID" noProof="0"/>
          </a:p>
        </p:txBody>
      </p:sp>
      <p:sp>
        <p:nvSpPr>
          <p:cNvPr id="9" name="Picture Placeholder 8"/>
          <p:cNvSpPr>
            <a:spLocks noGrp="1"/>
          </p:cNvSpPr>
          <p:nvPr>
            <p:ph type="pic" sz="quarter" idx="13"/>
          </p:nvPr>
        </p:nvSpPr>
        <p:spPr>
          <a:xfrm>
            <a:off x="6049767" y="1777327"/>
            <a:ext cx="1190810" cy="2587124"/>
          </a:xfrm>
          <a:custGeom>
            <a:avLst/>
            <a:gdLst>
              <a:gd name="connsiteX0" fmla="*/ 459884 w 1190810"/>
              <a:gd name="connsiteY0" fmla="*/ 44433 h 2587124"/>
              <a:gd name="connsiteX1" fmla="*/ 411007 w 1190810"/>
              <a:gd name="connsiteY1" fmla="*/ 93310 h 2587124"/>
              <a:gd name="connsiteX2" fmla="*/ 459884 w 1190810"/>
              <a:gd name="connsiteY2" fmla="*/ 142186 h 2587124"/>
              <a:gd name="connsiteX3" fmla="*/ 730926 w 1190810"/>
              <a:gd name="connsiteY3" fmla="*/ 142186 h 2587124"/>
              <a:gd name="connsiteX4" fmla="*/ 779803 w 1190810"/>
              <a:gd name="connsiteY4" fmla="*/ 93310 h 2587124"/>
              <a:gd name="connsiteX5" fmla="*/ 730926 w 1190810"/>
              <a:gd name="connsiteY5" fmla="*/ 44433 h 2587124"/>
              <a:gd name="connsiteX6" fmla="*/ 159998 w 1190810"/>
              <a:gd name="connsiteY6" fmla="*/ 0 h 2587124"/>
              <a:gd name="connsiteX7" fmla="*/ 1030813 w 1190810"/>
              <a:gd name="connsiteY7" fmla="*/ 0 h 2587124"/>
              <a:gd name="connsiteX8" fmla="*/ 1190810 w 1190810"/>
              <a:gd name="connsiteY8" fmla="*/ 159997 h 2587124"/>
              <a:gd name="connsiteX9" fmla="*/ 1190810 w 1190810"/>
              <a:gd name="connsiteY9" fmla="*/ 2427127 h 2587124"/>
              <a:gd name="connsiteX10" fmla="*/ 1030813 w 1190810"/>
              <a:gd name="connsiteY10" fmla="*/ 2587124 h 2587124"/>
              <a:gd name="connsiteX11" fmla="*/ 159998 w 1190810"/>
              <a:gd name="connsiteY11" fmla="*/ 2587124 h 2587124"/>
              <a:gd name="connsiteX12" fmla="*/ 0 w 1190810"/>
              <a:gd name="connsiteY12" fmla="*/ 2427127 h 2587124"/>
              <a:gd name="connsiteX13" fmla="*/ 0 w 1190810"/>
              <a:gd name="connsiteY13" fmla="*/ 159997 h 2587124"/>
              <a:gd name="connsiteX14" fmla="*/ 159998 w 1190810"/>
              <a:gd name="connsiteY14" fmla="*/ 0 h 258712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1190810" h="2587124">
                <a:moveTo>
                  <a:pt x="459884" y="44433"/>
                </a:moveTo>
                <a:cubicBezTo>
                  <a:pt x="432890" y="44433"/>
                  <a:pt x="411007" y="66316"/>
                  <a:pt x="411007" y="93310"/>
                </a:cubicBezTo>
                <a:cubicBezTo>
                  <a:pt x="411007" y="120304"/>
                  <a:pt x="432890" y="142186"/>
                  <a:pt x="459884" y="142186"/>
                </a:cubicBezTo>
                <a:lnTo>
                  <a:pt x="730926" y="142186"/>
                </a:lnTo>
                <a:cubicBezTo>
                  <a:pt x="757920" y="142186"/>
                  <a:pt x="779803" y="120304"/>
                  <a:pt x="779803" y="93310"/>
                </a:cubicBezTo>
                <a:cubicBezTo>
                  <a:pt x="779803" y="66316"/>
                  <a:pt x="757920" y="44433"/>
                  <a:pt x="730926" y="44433"/>
                </a:cubicBezTo>
                <a:close/>
                <a:moveTo>
                  <a:pt x="159998" y="0"/>
                </a:moveTo>
                <a:lnTo>
                  <a:pt x="1030813" y="0"/>
                </a:lnTo>
                <a:cubicBezTo>
                  <a:pt x="1119177" y="0"/>
                  <a:pt x="1190810" y="71633"/>
                  <a:pt x="1190810" y="159997"/>
                </a:cubicBezTo>
                <a:lnTo>
                  <a:pt x="1190810" y="2427127"/>
                </a:lnTo>
                <a:cubicBezTo>
                  <a:pt x="1190810" y="2515491"/>
                  <a:pt x="1119177" y="2587124"/>
                  <a:pt x="1030813" y="2587124"/>
                </a:cubicBezTo>
                <a:lnTo>
                  <a:pt x="159998" y="2587124"/>
                </a:lnTo>
                <a:cubicBezTo>
                  <a:pt x="71634" y="2587124"/>
                  <a:pt x="0" y="2515491"/>
                  <a:pt x="0" y="2427127"/>
                </a:cubicBezTo>
                <a:lnTo>
                  <a:pt x="0" y="159997"/>
                </a:lnTo>
                <a:cubicBezTo>
                  <a:pt x="0" y="71633"/>
                  <a:pt x="71634" y="0"/>
                  <a:pt x="159998" y="0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 marL="0" indent="0">
              <a:buNone/>
              <a:defRPr sz="1600">
                <a:noFill/>
              </a:defRPr>
            </a:lvl1pPr>
          </a:lstStyle>
          <a:p>
            <a:pPr lvl="0"/>
            <a:endParaRPr lang="en-ID" noProof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F51288FC-DED5-6730-5FFA-A9AAB63D539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47200" y="31149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F991CB70-3201-85F0-7F3B-2039BA530B78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475" y="6234259"/>
            <a:ext cx="460996" cy="4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617700"/>
      </p:ext>
    </p:extLst>
  </p:cSld>
  <p:clrMapOvr>
    <a:masterClrMapping/>
  </p:clrMapOvr>
  <p:transition spd="med"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Picture Placeholder 24"/>
          <p:cNvSpPr>
            <a:spLocks noGrp="1"/>
          </p:cNvSpPr>
          <p:nvPr>
            <p:ph type="pic" sz="quarter" idx="16"/>
          </p:nvPr>
        </p:nvSpPr>
        <p:spPr>
          <a:xfrm>
            <a:off x="3048000" y="3205821"/>
            <a:ext cx="1392621" cy="1678302"/>
          </a:xfrm>
          <a:custGeom>
            <a:avLst/>
            <a:gdLst>
              <a:gd name="connsiteX0" fmla="*/ 0 w 1392621"/>
              <a:gd name="connsiteY0" fmla="*/ 0 h 1678302"/>
              <a:gd name="connsiteX1" fmla="*/ 1392621 w 1392621"/>
              <a:gd name="connsiteY1" fmla="*/ 0 h 1678302"/>
              <a:gd name="connsiteX2" fmla="*/ 1392621 w 1392621"/>
              <a:gd name="connsiteY2" fmla="*/ 1678302 h 1678302"/>
              <a:gd name="connsiteX3" fmla="*/ 0 w 1392621"/>
              <a:gd name="connsiteY3" fmla="*/ 1678302 h 16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2621" h="1678302">
                <a:moveTo>
                  <a:pt x="0" y="0"/>
                </a:moveTo>
                <a:lnTo>
                  <a:pt x="1392621" y="0"/>
                </a:lnTo>
                <a:lnTo>
                  <a:pt x="1392621" y="1678302"/>
                </a:lnTo>
                <a:lnTo>
                  <a:pt x="0" y="167830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 marL="0" indent="0">
              <a:buNone/>
              <a:defRPr sz="1600">
                <a:noFill/>
              </a:defRPr>
            </a:lvl1pPr>
          </a:lstStyle>
          <a:p>
            <a:pPr lvl="0"/>
            <a:endParaRPr lang="en-ID" noProof="0" dirty="0"/>
          </a:p>
        </p:txBody>
      </p:sp>
      <p:sp>
        <p:nvSpPr>
          <p:cNvPr id="26" name="Picture Placeholder 25"/>
          <p:cNvSpPr>
            <a:spLocks noGrp="1"/>
          </p:cNvSpPr>
          <p:nvPr>
            <p:ph type="pic" sz="quarter" idx="17"/>
          </p:nvPr>
        </p:nvSpPr>
        <p:spPr>
          <a:xfrm>
            <a:off x="4637691" y="3205821"/>
            <a:ext cx="1392621" cy="1678302"/>
          </a:xfrm>
          <a:custGeom>
            <a:avLst/>
            <a:gdLst>
              <a:gd name="connsiteX0" fmla="*/ 0 w 1392621"/>
              <a:gd name="connsiteY0" fmla="*/ 0 h 1678302"/>
              <a:gd name="connsiteX1" fmla="*/ 1392621 w 1392621"/>
              <a:gd name="connsiteY1" fmla="*/ 0 h 1678302"/>
              <a:gd name="connsiteX2" fmla="*/ 1392621 w 1392621"/>
              <a:gd name="connsiteY2" fmla="*/ 1678302 h 1678302"/>
              <a:gd name="connsiteX3" fmla="*/ 0 w 1392621"/>
              <a:gd name="connsiteY3" fmla="*/ 1678302 h 16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2621" h="1678302">
                <a:moveTo>
                  <a:pt x="0" y="0"/>
                </a:moveTo>
                <a:lnTo>
                  <a:pt x="1392621" y="0"/>
                </a:lnTo>
                <a:lnTo>
                  <a:pt x="1392621" y="1678302"/>
                </a:lnTo>
                <a:lnTo>
                  <a:pt x="0" y="167830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 marL="0" indent="0">
              <a:buNone/>
              <a:defRPr sz="1600">
                <a:noFill/>
              </a:defRPr>
            </a:lvl1pPr>
          </a:lstStyle>
          <a:p>
            <a:pPr lvl="0"/>
            <a:endParaRPr lang="en-ID" noProof="0"/>
          </a:p>
        </p:txBody>
      </p:sp>
      <p:sp>
        <p:nvSpPr>
          <p:cNvPr id="27" name="Picture Placeholder 26"/>
          <p:cNvSpPr>
            <a:spLocks noGrp="1"/>
          </p:cNvSpPr>
          <p:nvPr>
            <p:ph type="pic" sz="quarter" idx="18"/>
          </p:nvPr>
        </p:nvSpPr>
        <p:spPr>
          <a:xfrm>
            <a:off x="6227380" y="3205821"/>
            <a:ext cx="1392621" cy="1678302"/>
          </a:xfrm>
          <a:custGeom>
            <a:avLst/>
            <a:gdLst>
              <a:gd name="connsiteX0" fmla="*/ 0 w 1392621"/>
              <a:gd name="connsiteY0" fmla="*/ 0 h 1678302"/>
              <a:gd name="connsiteX1" fmla="*/ 1392621 w 1392621"/>
              <a:gd name="connsiteY1" fmla="*/ 0 h 1678302"/>
              <a:gd name="connsiteX2" fmla="*/ 1392621 w 1392621"/>
              <a:gd name="connsiteY2" fmla="*/ 1678302 h 1678302"/>
              <a:gd name="connsiteX3" fmla="*/ 0 w 1392621"/>
              <a:gd name="connsiteY3" fmla="*/ 1678302 h 16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2621" h="1678302">
                <a:moveTo>
                  <a:pt x="0" y="0"/>
                </a:moveTo>
                <a:lnTo>
                  <a:pt x="1392621" y="0"/>
                </a:lnTo>
                <a:lnTo>
                  <a:pt x="1392621" y="1678302"/>
                </a:lnTo>
                <a:lnTo>
                  <a:pt x="0" y="167830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 marL="0" indent="0">
              <a:buNone/>
              <a:defRPr sz="1600">
                <a:noFill/>
              </a:defRPr>
            </a:lvl1pPr>
          </a:lstStyle>
          <a:p>
            <a:pPr lvl="0"/>
            <a:endParaRPr lang="en-ID" noProof="0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15293" y="1206500"/>
            <a:ext cx="2837507" cy="1790608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5400" b="1" spc="-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4" name="Picture Placeholder 13"/>
          <p:cNvSpPr>
            <a:spLocks noGrp="1"/>
          </p:cNvSpPr>
          <p:nvPr>
            <p:ph type="pic" sz="quarter" idx="10"/>
          </p:nvPr>
        </p:nvSpPr>
        <p:spPr>
          <a:xfrm>
            <a:off x="3048000" y="1318806"/>
            <a:ext cx="1392621" cy="1678302"/>
          </a:xfrm>
          <a:custGeom>
            <a:avLst/>
            <a:gdLst>
              <a:gd name="connsiteX0" fmla="*/ 0 w 1392621"/>
              <a:gd name="connsiteY0" fmla="*/ 0 h 1678302"/>
              <a:gd name="connsiteX1" fmla="*/ 1392621 w 1392621"/>
              <a:gd name="connsiteY1" fmla="*/ 0 h 1678302"/>
              <a:gd name="connsiteX2" fmla="*/ 1392621 w 1392621"/>
              <a:gd name="connsiteY2" fmla="*/ 1678302 h 1678302"/>
              <a:gd name="connsiteX3" fmla="*/ 0 w 1392621"/>
              <a:gd name="connsiteY3" fmla="*/ 1678302 h 16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2621" h="1678302">
                <a:moveTo>
                  <a:pt x="0" y="0"/>
                </a:moveTo>
                <a:lnTo>
                  <a:pt x="1392621" y="0"/>
                </a:lnTo>
                <a:lnTo>
                  <a:pt x="1392621" y="1678302"/>
                </a:lnTo>
                <a:lnTo>
                  <a:pt x="0" y="167830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 marL="0" indent="0">
              <a:buNone/>
              <a:defRPr sz="1600">
                <a:noFill/>
              </a:defRPr>
            </a:lvl1pPr>
          </a:lstStyle>
          <a:p>
            <a:pPr lvl="0"/>
            <a:endParaRPr lang="en-ID" noProof="0"/>
          </a:p>
        </p:txBody>
      </p:sp>
      <p:sp>
        <p:nvSpPr>
          <p:cNvPr id="20" name="Picture Placeholder 19"/>
          <p:cNvSpPr>
            <a:spLocks noGrp="1"/>
          </p:cNvSpPr>
          <p:nvPr>
            <p:ph type="pic" sz="quarter" idx="13"/>
          </p:nvPr>
        </p:nvSpPr>
        <p:spPr>
          <a:xfrm>
            <a:off x="8324614" y="721140"/>
            <a:ext cx="3119229" cy="6776757"/>
          </a:xfrm>
          <a:custGeom>
            <a:avLst/>
            <a:gdLst>
              <a:gd name="connsiteX0" fmla="*/ 1204627 w 3119229"/>
              <a:gd name="connsiteY0" fmla="*/ 116389 h 6776757"/>
              <a:gd name="connsiteX1" fmla="*/ 1076599 w 3119229"/>
              <a:gd name="connsiteY1" fmla="*/ 244417 h 6776757"/>
              <a:gd name="connsiteX2" fmla="*/ 1204627 w 3119229"/>
              <a:gd name="connsiteY2" fmla="*/ 372445 h 6776757"/>
              <a:gd name="connsiteX3" fmla="*/ 1914601 w 3119229"/>
              <a:gd name="connsiteY3" fmla="*/ 372445 h 6776757"/>
              <a:gd name="connsiteX4" fmla="*/ 2042629 w 3119229"/>
              <a:gd name="connsiteY4" fmla="*/ 244417 h 6776757"/>
              <a:gd name="connsiteX5" fmla="*/ 1914601 w 3119229"/>
              <a:gd name="connsiteY5" fmla="*/ 116389 h 6776757"/>
              <a:gd name="connsiteX6" fmla="*/ 419100 w 3119229"/>
              <a:gd name="connsiteY6" fmla="*/ 0 h 6776757"/>
              <a:gd name="connsiteX7" fmla="*/ 2700129 w 3119229"/>
              <a:gd name="connsiteY7" fmla="*/ 0 h 6776757"/>
              <a:gd name="connsiteX8" fmla="*/ 3119229 w 3119229"/>
              <a:gd name="connsiteY8" fmla="*/ 419100 h 6776757"/>
              <a:gd name="connsiteX9" fmla="*/ 3119229 w 3119229"/>
              <a:gd name="connsiteY9" fmla="*/ 6357657 h 6776757"/>
              <a:gd name="connsiteX10" fmla="*/ 2700129 w 3119229"/>
              <a:gd name="connsiteY10" fmla="*/ 6776757 h 6776757"/>
              <a:gd name="connsiteX11" fmla="*/ 419100 w 3119229"/>
              <a:gd name="connsiteY11" fmla="*/ 6776757 h 6776757"/>
              <a:gd name="connsiteX12" fmla="*/ 0 w 3119229"/>
              <a:gd name="connsiteY12" fmla="*/ 6357657 h 6776757"/>
              <a:gd name="connsiteX13" fmla="*/ 0 w 3119229"/>
              <a:gd name="connsiteY13" fmla="*/ 419100 h 6776757"/>
              <a:gd name="connsiteX14" fmla="*/ 419100 w 3119229"/>
              <a:gd name="connsiteY14" fmla="*/ 0 h 677675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</a:cxnLst>
            <a:rect l="l" t="t" r="r" b="b"/>
            <a:pathLst>
              <a:path w="3119229" h="6776757">
                <a:moveTo>
                  <a:pt x="1204627" y="116389"/>
                </a:moveTo>
                <a:cubicBezTo>
                  <a:pt x="1133919" y="116389"/>
                  <a:pt x="1076599" y="173709"/>
                  <a:pt x="1076599" y="244417"/>
                </a:cubicBezTo>
                <a:cubicBezTo>
                  <a:pt x="1076599" y="315126"/>
                  <a:pt x="1133919" y="372445"/>
                  <a:pt x="1204627" y="372445"/>
                </a:cubicBezTo>
                <a:lnTo>
                  <a:pt x="1914601" y="372445"/>
                </a:lnTo>
                <a:cubicBezTo>
                  <a:pt x="1985309" y="372445"/>
                  <a:pt x="2042629" y="315126"/>
                  <a:pt x="2042629" y="244417"/>
                </a:cubicBezTo>
                <a:cubicBezTo>
                  <a:pt x="2042629" y="173709"/>
                  <a:pt x="1985309" y="116389"/>
                  <a:pt x="1914601" y="116389"/>
                </a:cubicBezTo>
                <a:close/>
                <a:moveTo>
                  <a:pt x="419100" y="0"/>
                </a:moveTo>
                <a:lnTo>
                  <a:pt x="2700129" y="0"/>
                </a:lnTo>
                <a:cubicBezTo>
                  <a:pt x="2931591" y="0"/>
                  <a:pt x="3119229" y="187638"/>
                  <a:pt x="3119229" y="419100"/>
                </a:cubicBezTo>
                <a:lnTo>
                  <a:pt x="3119229" y="6357657"/>
                </a:lnTo>
                <a:cubicBezTo>
                  <a:pt x="3119229" y="6589120"/>
                  <a:pt x="2931591" y="6776757"/>
                  <a:pt x="2700129" y="6776757"/>
                </a:cubicBezTo>
                <a:lnTo>
                  <a:pt x="419100" y="6776757"/>
                </a:lnTo>
                <a:cubicBezTo>
                  <a:pt x="187638" y="6776757"/>
                  <a:pt x="0" y="6589120"/>
                  <a:pt x="0" y="6357657"/>
                </a:cubicBezTo>
                <a:lnTo>
                  <a:pt x="0" y="419100"/>
                </a:lnTo>
                <a:cubicBezTo>
                  <a:pt x="0" y="187638"/>
                  <a:pt x="187638" y="0"/>
                  <a:pt x="419100" y="0"/>
                </a:cubicBez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 marL="0" indent="0">
              <a:buNone/>
              <a:defRPr sz="1600">
                <a:noFill/>
              </a:defRPr>
            </a:lvl1pPr>
          </a:lstStyle>
          <a:p>
            <a:pPr lvl="0"/>
            <a:endParaRPr lang="en-ID" noProof="0"/>
          </a:p>
        </p:txBody>
      </p:sp>
      <p:sp>
        <p:nvSpPr>
          <p:cNvPr id="22" name="Picture Placeholder 21"/>
          <p:cNvSpPr>
            <a:spLocks noGrp="1"/>
          </p:cNvSpPr>
          <p:nvPr>
            <p:ph type="pic" sz="quarter" idx="14"/>
          </p:nvPr>
        </p:nvSpPr>
        <p:spPr>
          <a:xfrm>
            <a:off x="4637691" y="1318806"/>
            <a:ext cx="1392621" cy="1678302"/>
          </a:xfrm>
          <a:custGeom>
            <a:avLst/>
            <a:gdLst>
              <a:gd name="connsiteX0" fmla="*/ 0 w 1392621"/>
              <a:gd name="connsiteY0" fmla="*/ 0 h 1678302"/>
              <a:gd name="connsiteX1" fmla="*/ 1392621 w 1392621"/>
              <a:gd name="connsiteY1" fmla="*/ 0 h 1678302"/>
              <a:gd name="connsiteX2" fmla="*/ 1392621 w 1392621"/>
              <a:gd name="connsiteY2" fmla="*/ 1678302 h 1678302"/>
              <a:gd name="connsiteX3" fmla="*/ 0 w 1392621"/>
              <a:gd name="connsiteY3" fmla="*/ 1678302 h 16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2621" h="1678302">
                <a:moveTo>
                  <a:pt x="0" y="0"/>
                </a:moveTo>
                <a:lnTo>
                  <a:pt x="1392621" y="0"/>
                </a:lnTo>
                <a:lnTo>
                  <a:pt x="1392621" y="1678302"/>
                </a:lnTo>
                <a:lnTo>
                  <a:pt x="0" y="167830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 marL="0" indent="0">
              <a:buNone/>
              <a:defRPr sz="1600">
                <a:noFill/>
              </a:defRPr>
            </a:lvl1pPr>
          </a:lstStyle>
          <a:p>
            <a:pPr lvl="0"/>
            <a:endParaRPr lang="en-ID" noProof="0"/>
          </a:p>
        </p:txBody>
      </p:sp>
      <p:sp>
        <p:nvSpPr>
          <p:cNvPr id="24" name="Picture Placeholder 23"/>
          <p:cNvSpPr>
            <a:spLocks noGrp="1"/>
          </p:cNvSpPr>
          <p:nvPr>
            <p:ph type="pic" sz="quarter" idx="15"/>
          </p:nvPr>
        </p:nvSpPr>
        <p:spPr>
          <a:xfrm>
            <a:off x="6227380" y="1318806"/>
            <a:ext cx="1392621" cy="1678302"/>
          </a:xfrm>
          <a:custGeom>
            <a:avLst/>
            <a:gdLst>
              <a:gd name="connsiteX0" fmla="*/ 0 w 1392621"/>
              <a:gd name="connsiteY0" fmla="*/ 0 h 1678302"/>
              <a:gd name="connsiteX1" fmla="*/ 1392621 w 1392621"/>
              <a:gd name="connsiteY1" fmla="*/ 0 h 1678302"/>
              <a:gd name="connsiteX2" fmla="*/ 1392621 w 1392621"/>
              <a:gd name="connsiteY2" fmla="*/ 1678302 h 1678302"/>
              <a:gd name="connsiteX3" fmla="*/ 0 w 1392621"/>
              <a:gd name="connsiteY3" fmla="*/ 1678302 h 16783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392621" h="1678302">
                <a:moveTo>
                  <a:pt x="0" y="0"/>
                </a:moveTo>
                <a:lnTo>
                  <a:pt x="1392621" y="0"/>
                </a:lnTo>
                <a:lnTo>
                  <a:pt x="1392621" y="1678302"/>
                </a:lnTo>
                <a:lnTo>
                  <a:pt x="0" y="1678302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 marL="0" indent="0">
              <a:buNone/>
              <a:defRPr sz="1600">
                <a:noFill/>
              </a:defRPr>
            </a:lvl1pPr>
          </a:lstStyle>
          <a:p>
            <a:pPr lvl="0"/>
            <a:endParaRPr lang="en-ID" noProof="0"/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B50D12FD-A60F-1F7A-79AC-35EF0D1CC5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47200" y="31149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E1ADCE7D-5FB7-3DA9-FE5F-98EE9FCCCDE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475" y="6234259"/>
            <a:ext cx="460996" cy="4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6889156"/>
      </p:ext>
    </p:extLst>
  </p:cSld>
  <p:clrMapOvr>
    <a:masterClrMapping/>
  </p:clrMapOvr>
  <p:transition spd="med"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6_Title Slide">
    <p:bg>
      <p:bgPr>
        <a:solidFill>
          <a:srgbClr val="00D6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">
            <a:extLst>
              <a:ext uri="{FF2B5EF4-FFF2-40B4-BE49-F238E27FC236}">
                <a16:creationId xmlns:a16="http://schemas.microsoft.com/office/drawing/2014/main" id="{3A18A538-901B-C863-CEDF-99EE4E50EF3E}"/>
              </a:ext>
            </a:extLst>
          </p:cNvPr>
          <p:cNvSpPr/>
          <p:nvPr userDrawn="1"/>
        </p:nvSpPr>
        <p:spPr>
          <a:xfrm>
            <a:off x="457200" y="488950"/>
            <a:ext cx="1981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DACC44B1-4F45-175E-2FC5-F040E263697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0238" y="596900"/>
            <a:ext cx="1363662" cy="35718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5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53000" y="488798"/>
            <a:ext cx="6724621" cy="25560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None/>
              <a:defRPr sz="8000" b="1" spc="-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12490465"/>
      </p:ext>
    </p:extLst>
  </p:cSld>
  <p:clrMapOvr>
    <a:masterClrMapping/>
  </p:clrMapOvr>
  <p:transition spd="med"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7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9144000" y="2590802"/>
            <a:ext cx="2438400" cy="2590799"/>
          </a:xfrm>
          <a:custGeom>
            <a:avLst/>
            <a:gdLst>
              <a:gd name="connsiteX0" fmla="*/ 0 w 2438400"/>
              <a:gd name="connsiteY0" fmla="*/ 0 h 2590799"/>
              <a:gd name="connsiteX1" fmla="*/ 2438400 w 2438400"/>
              <a:gd name="connsiteY1" fmla="*/ 0 h 2590799"/>
              <a:gd name="connsiteX2" fmla="*/ 2438400 w 2438400"/>
              <a:gd name="connsiteY2" fmla="*/ 914399 h 2590799"/>
              <a:gd name="connsiteX3" fmla="*/ 2438400 w 2438400"/>
              <a:gd name="connsiteY3" fmla="*/ 1981200 h 2590799"/>
              <a:gd name="connsiteX4" fmla="*/ 2438400 w 2438400"/>
              <a:gd name="connsiteY4" fmla="*/ 2590799 h 2590799"/>
              <a:gd name="connsiteX5" fmla="*/ 914400 w 2438400"/>
              <a:gd name="connsiteY5" fmla="*/ 2590799 h 2590799"/>
              <a:gd name="connsiteX6" fmla="*/ 914400 w 2438400"/>
              <a:gd name="connsiteY6" fmla="*/ 1981200 h 2590799"/>
              <a:gd name="connsiteX7" fmla="*/ 0 w 2438400"/>
              <a:gd name="connsiteY7" fmla="*/ 1981200 h 2590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438400" h="2590799">
                <a:moveTo>
                  <a:pt x="0" y="0"/>
                </a:moveTo>
                <a:lnTo>
                  <a:pt x="2438400" y="0"/>
                </a:lnTo>
                <a:lnTo>
                  <a:pt x="2438400" y="914399"/>
                </a:lnTo>
                <a:lnTo>
                  <a:pt x="2438400" y="1981200"/>
                </a:lnTo>
                <a:lnTo>
                  <a:pt x="2438400" y="2590799"/>
                </a:lnTo>
                <a:lnTo>
                  <a:pt x="914400" y="2590799"/>
                </a:lnTo>
                <a:lnTo>
                  <a:pt x="914400" y="1981200"/>
                </a:lnTo>
                <a:lnTo>
                  <a:pt x="0" y="198120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 marL="0" indent="0">
              <a:buNone/>
              <a:defRPr sz="1600">
                <a:noFill/>
              </a:defRPr>
            </a:lvl1pPr>
          </a:lstStyle>
          <a:p>
            <a:pPr lvl="0"/>
            <a:endParaRPr lang="en-ID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15293" y="1206500"/>
            <a:ext cx="8400107" cy="925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5400" b="1" spc="-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02062AD5-1568-F94C-168B-C34EA7E4BBE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47200" y="31149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C36114D-E459-B17E-95FE-1C95A125F8F3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475" y="6234259"/>
            <a:ext cx="460996" cy="4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8017137"/>
      </p:ext>
    </p:extLst>
  </p:cSld>
  <p:clrMapOvr>
    <a:masterClrMapping/>
  </p:clrMapOvr>
  <p:transition spd="med"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611777" y="458081"/>
            <a:ext cx="6037943" cy="925200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None/>
              <a:defRPr sz="5400" b="1" spc="-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8839200" y="1819746"/>
            <a:ext cx="2743200" cy="3361854"/>
          </a:xfrm>
          <a:custGeom>
            <a:avLst/>
            <a:gdLst>
              <a:gd name="connsiteX0" fmla="*/ 0 w 2743200"/>
              <a:gd name="connsiteY0" fmla="*/ 0 h 3361854"/>
              <a:gd name="connsiteX1" fmla="*/ 609600 w 2743200"/>
              <a:gd name="connsiteY1" fmla="*/ 0 h 3361854"/>
              <a:gd name="connsiteX2" fmla="*/ 2743200 w 2743200"/>
              <a:gd name="connsiteY2" fmla="*/ 0 h 3361854"/>
              <a:gd name="connsiteX3" fmla="*/ 2743200 w 2743200"/>
              <a:gd name="connsiteY3" fmla="*/ 2752254 h 3361854"/>
              <a:gd name="connsiteX4" fmla="*/ 2743200 w 2743200"/>
              <a:gd name="connsiteY4" fmla="*/ 3361854 h 3361854"/>
              <a:gd name="connsiteX5" fmla="*/ 609600 w 2743200"/>
              <a:gd name="connsiteY5" fmla="*/ 3361854 h 3361854"/>
              <a:gd name="connsiteX6" fmla="*/ 609600 w 2743200"/>
              <a:gd name="connsiteY6" fmla="*/ 2752254 h 3361854"/>
              <a:gd name="connsiteX7" fmla="*/ 0 w 2743200"/>
              <a:gd name="connsiteY7" fmla="*/ 2752254 h 336185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743200" h="3361854">
                <a:moveTo>
                  <a:pt x="0" y="0"/>
                </a:moveTo>
                <a:lnTo>
                  <a:pt x="609600" y="0"/>
                </a:lnTo>
                <a:lnTo>
                  <a:pt x="2743200" y="0"/>
                </a:lnTo>
                <a:lnTo>
                  <a:pt x="2743200" y="2752254"/>
                </a:lnTo>
                <a:lnTo>
                  <a:pt x="2743200" y="3361854"/>
                </a:lnTo>
                <a:lnTo>
                  <a:pt x="609600" y="3361854"/>
                </a:lnTo>
                <a:lnTo>
                  <a:pt x="609600" y="2752254"/>
                </a:lnTo>
                <a:lnTo>
                  <a:pt x="0" y="2752254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 marL="0" indent="0">
              <a:buNone/>
              <a:defRPr sz="1600">
                <a:noFill/>
              </a:defRPr>
            </a:lvl1pPr>
          </a:lstStyle>
          <a:p>
            <a:pPr lvl="0"/>
            <a:endParaRPr lang="en-ID" noProof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CB9F61A-B91E-BD4F-301D-4D5049905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47200" y="31149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AF98ABB9-6C5B-8B4B-AC3B-2E4B35A429F7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475" y="6234259"/>
            <a:ext cx="460996" cy="4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8162567"/>
      </p:ext>
    </p:extLst>
  </p:cSld>
  <p:clrMapOvr>
    <a:masterClrMapping/>
  </p:clrMapOvr>
  <p:transition spd="med"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7_Title Slide">
    <p:bg>
      <p:bgPr>
        <a:solidFill>
          <a:schemeClr val="accent1">
            <a:lumMod val="5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A6D4FDF-D897-1807-C0EC-E2F2AF7A34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3639" y="2306205"/>
            <a:ext cx="8522600" cy="18288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1000"/>
              </a:lnSpc>
              <a:buNone/>
              <a:defRPr sz="7000" b="1" spc="-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SEPARADOR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B090EB-FD29-F3CB-3482-88375F13D2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39" y="6247478"/>
            <a:ext cx="461232" cy="455418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94C0A85-C95C-E25B-039A-1E3C691BF2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123" y="2306205"/>
            <a:ext cx="1962473" cy="18288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11000"/>
              </a:lnSpc>
              <a:buNone/>
              <a:defRPr sz="7000" b="1" spc="-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94FAAC82-43DD-ED69-DEE1-353E6FD2489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549951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91490254"/>
      </p:ext>
    </p:extLst>
  </p:cSld>
  <p:clrMapOvr>
    <a:masterClrMapping/>
  </p:clrMapOvr>
  <p:transition spd="med">
    <p:fade/>
  </p:transition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3_Title Slide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">
            <a:extLst>
              <a:ext uri="{FF2B5EF4-FFF2-40B4-BE49-F238E27FC236}">
                <a16:creationId xmlns:a16="http://schemas.microsoft.com/office/drawing/2014/main" id="{0EF69278-EF56-164C-10EE-A0F5C170692B}"/>
              </a:ext>
            </a:extLst>
          </p:cNvPr>
          <p:cNvSpPr/>
          <p:nvPr userDrawn="1"/>
        </p:nvSpPr>
        <p:spPr>
          <a:xfrm>
            <a:off x="533400" y="533400"/>
            <a:ext cx="1981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 useBgFill="1">
        <p:nvSpPr>
          <p:cNvPr id="3" name="Rectangle 57">
            <a:extLst>
              <a:ext uri="{FF2B5EF4-FFF2-40B4-BE49-F238E27FC236}">
                <a16:creationId xmlns:a16="http://schemas.microsoft.com/office/drawing/2014/main" id="{DC66C426-626E-607C-1979-39D021A75042}"/>
              </a:ext>
            </a:extLst>
          </p:cNvPr>
          <p:cNvSpPr/>
          <p:nvPr userDrawn="1"/>
        </p:nvSpPr>
        <p:spPr>
          <a:xfrm>
            <a:off x="533400" y="5638800"/>
            <a:ext cx="51816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5" name="TextBox 58">
            <a:extLst>
              <a:ext uri="{FF2B5EF4-FFF2-40B4-BE49-F238E27FC236}">
                <a16:creationId xmlns:a16="http://schemas.microsoft.com/office/drawing/2014/main" id="{D73E8160-FA9E-13C7-2790-0C230EE60C86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5843588"/>
            <a:ext cx="2351087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Montserrat" pitchFamily="2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Montserrat" pitchFamily="2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Montserrat" pitchFamily="2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Montserrat" pitchFamily="2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Montserrat" pitchFamily="2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" pitchFamily="2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" pitchFamily="2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" pitchFamily="2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" pitchFamily="2" charset="77"/>
              </a:defRPr>
            </a:lvl9pPr>
          </a:lstStyle>
          <a:p>
            <a:pPr eaLnBrk="1" hangingPunct="1">
              <a:defRPr/>
            </a:pPr>
            <a:r>
              <a:rPr lang="en-ID" altLang="es-CO" sz="1200">
                <a:solidFill>
                  <a:schemeClr val="tx2"/>
                </a:solidFill>
              </a:rPr>
              <a:t>+123-456-7890</a:t>
            </a:r>
          </a:p>
          <a:p>
            <a:pPr eaLnBrk="1" hangingPunct="1">
              <a:defRPr/>
            </a:pPr>
            <a:r>
              <a:rPr lang="en-ID" altLang="es-CO" sz="1200">
                <a:solidFill>
                  <a:schemeClr val="tx2"/>
                </a:solidFill>
              </a:rPr>
              <a:t>www.yourwebsbite.com</a:t>
            </a:r>
          </a:p>
        </p:txBody>
      </p:sp>
      <p:sp>
        <p:nvSpPr>
          <p:cNvPr id="6" name="TextBox 59">
            <a:extLst>
              <a:ext uri="{FF2B5EF4-FFF2-40B4-BE49-F238E27FC236}">
                <a16:creationId xmlns:a16="http://schemas.microsoft.com/office/drawing/2014/main" id="{CB37C32F-A519-6BBA-E25B-0170E45F18AF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35288" y="5843588"/>
            <a:ext cx="2789237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Montserrat" pitchFamily="2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Montserrat" pitchFamily="2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Montserrat" pitchFamily="2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Montserrat" pitchFamily="2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Montserrat" pitchFamily="2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" pitchFamily="2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" pitchFamily="2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" pitchFamily="2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" pitchFamily="2" charset="77"/>
              </a:defRPr>
            </a:lvl9pPr>
          </a:lstStyle>
          <a:p>
            <a:pPr eaLnBrk="1" hangingPunct="1">
              <a:defRPr/>
            </a:pPr>
            <a:r>
              <a:rPr lang="en-ID" altLang="es-CO" sz="1200">
                <a:solidFill>
                  <a:schemeClr val="tx2"/>
                </a:solidFill>
              </a:rPr>
              <a:t>Brand Strategy Presentation</a:t>
            </a:r>
          </a:p>
          <a:p>
            <a:pPr eaLnBrk="1" hangingPunct="1">
              <a:defRPr/>
            </a:pPr>
            <a:r>
              <a:rPr lang="en-ID" altLang="es-CO" sz="1200">
                <a:solidFill>
                  <a:schemeClr val="tx2"/>
                </a:solidFill>
              </a:rPr>
              <a:t>#SmartSimpleSecure</a:t>
            </a:r>
          </a:p>
        </p:txBody>
      </p:sp>
      <p:sp>
        <p:nvSpPr>
          <p:cNvPr id="51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4953000" y="488798"/>
            <a:ext cx="6724621" cy="1340002"/>
          </a:xfrm>
          <a:prstGeom prst="rect">
            <a:avLst/>
          </a:prstGeom>
        </p:spPr>
        <p:txBody>
          <a:bodyPr/>
          <a:lstStyle>
            <a:lvl1pPr marL="0" indent="0" algn="r">
              <a:lnSpc>
                <a:spcPct val="100000"/>
              </a:lnSpc>
              <a:buNone/>
              <a:defRPr sz="8000" b="1" spc="-300">
                <a:solidFill>
                  <a:schemeClr val="tx2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9600" y="1828800"/>
            <a:ext cx="3962400" cy="1219200"/>
          </a:xfrm>
          <a:custGeom>
            <a:avLst/>
            <a:gdLst>
              <a:gd name="connsiteX0" fmla="*/ 0 w 3962400"/>
              <a:gd name="connsiteY0" fmla="*/ 0 h 1219200"/>
              <a:gd name="connsiteX1" fmla="*/ 3962400 w 3962400"/>
              <a:gd name="connsiteY1" fmla="*/ 0 h 1219200"/>
              <a:gd name="connsiteX2" fmla="*/ 3962400 w 3962400"/>
              <a:gd name="connsiteY2" fmla="*/ 1219200 h 1219200"/>
              <a:gd name="connsiteX3" fmla="*/ 0 w 3962400"/>
              <a:gd name="connsiteY3" fmla="*/ 1219200 h 1219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1219200">
                <a:moveTo>
                  <a:pt x="0" y="0"/>
                </a:moveTo>
                <a:lnTo>
                  <a:pt x="3962400" y="0"/>
                </a:lnTo>
                <a:lnTo>
                  <a:pt x="3962400" y="1219200"/>
                </a:lnTo>
                <a:lnTo>
                  <a:pt x="0" y="121920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 marL="0" indent="0">
              <a:buNone/>
              <a:defRPr sz="1600">
                <a:noFill/>
              </a:defRPr>
            </a:lvl1pPr>
          </a:lstStyle>
          <a:p>
            <a:pPr lvl="0"/>
            <a:endParaRPr lang="en-ID" noProof="0"/>
          </a:p>
        </p:txBody>
      </p:sp>
      <p:pic>
        <p:nvPicPr>
          <p:cNvPr id="10" name="Imagen 9">
            <a:extLst>
              <a:ext uri="{FF2B5EF4-FFF2-40B4-BE49-F238E27FC236}">
                <a16:creationId xmlns:a16="http://schemas.microsoft.com/office/drawing/2014/main" id="{85D4279D-133F-9B47-2519-AA9E19A5E5AA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1248287" y="5900994"/>
            <a:ext cx="762000" cy="6594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092405"/>
      </p:ext>
    </p:extLst>
  </p:cSld>
  <p:clrMapOvr>
    <a:masterClrMapping/>
  </p:clrMapOvr>
  <p:transition spd="med"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4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3"/>
          </p:nvPr>
        </p:nvSpPr>
        <p:spPr>
          <a:xfrm>
            <a:off x="515293" y="1206500"/>
            <a:ext cx="3828107" cy="175432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5400" b="1" spc="-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7C2914-47E5-BF6C-CB38-23FB75F0E90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47200" y="31149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1B80A8E5-D68F-CB11-0965-2BB9291530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475" y="6234259"/>
            <a:ext cx="460996" cy="4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7252837"/>
      </p:ext>
    </p:extLst>
  </p:cSld>
  <p:clrMapOvr>
    <a:masterClrMapping/>
  </p:clrMapOvr>
  <p:transition spd="med"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9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">
            <a:extLst>
              <a:ext uri="{FF2B5EF4-FFF2-40B4-BE49-F238E27FC236}">
                <a16:creationId xmlns:a16="http://schemas.microsoft.com/office/drawing/2014/main" id="{4F5392FC-FBA0-1A73-D1A4-949910B1F8F1}"/>
              </a:ext>
            </a:extLst>
          </p:cNvPr>
          <p:cNvSpPr/>
          <p:nvPr userDrawn="1"/>
        </p:nvSpPr>
        <p:spPr>
          <a:xfrm>
            <a:off x="533400" y="533400"/>
            <a:ext cx="1981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 useBgFill="1">
        <p:nvSpPr>
          <p:cNvPr id="3" name="Rectangle 57">
            <a:extLst>
              <a:ext uri="{FF2B5EF4-FFF2-40B4-BE49-F238E27FC236}">
                <a16:creationId xmlns:a16="http://schemas.microsoft.com/office/drawing/2014/main" id="{CAC69F97-52A2-5DB0-7240-D6A3AA52A9EB}"/>
              </a:ext>
            </a:extLst>
          </p:cNvPr>
          <p:cNvSpPr/>
          <p:nvPr userDrawn="1"/>
        </p:nvSpPr>
        <p:spPr>
          <a:xfrm>
            <a:off x="533400" y="5638800"/>
            <a:ext cx="51816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AC1F55E6-5EC8-C6C6-CE1B-62DDB541747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512763" y="5843588"/>
            <a:ext cx="2351087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Montserrat" pitchFamily="2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Montserrat" pitchFamily="2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Montserrat" pitchFamily="2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Montserrat" pitchFamily="2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Montserrat" pitchFamily="2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" pitchFamily="2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" pitchFamily="2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" pitchFamily="2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" pitchFamily="2" charset="77"/>
              </a:defRPr>
            </a:lvl9pPr>
          </a:lstStyle>
          <a:p>
            <a:pPr eaLnBrk="1" hangingPunct="1">
              <a:defRPr/>
            </a:pPr>
            <a:r>
              <a:rPr lang="es-CO" sz="1200" dirty="0">
                <a:solidFill>
                  <a:schemeClr val="bg1"/>
                </a:solidFill>
              </a:rPr>
              <a:t>+57 302 418 8833</a:t>
            </a:r>
          </a:p>
          <a:p>
            <a:pPr eaLnBrk="1" hangingPunct="1">
              <a:defRPr/>
            </a:pPr>
            <a:r>
              <a:rPr lang="en-ID" altLang="es-CO" sz="1200" dirty="0" err="1">
                <a:solidFill>
                  <a:schemeClr val="bg1"/>
                </a:solidFill>
              </a:rPr>
              <a:t>www.atelier-consulting.com</a:t>
            </a:r>
            <a:endParaRPr lang="en-ID" altLang="es-CO" sz="1200" dirty="0">
              <a:solidFill>
                <a:schemeClr val="bg1"/>
              </a:solidFill>
            </a:endParaRPr>
          </a:p>
        </p:txBody>
      </p:sp>
      <p:sp>
        <p:nvSpPr>
          <p:cNvPr id="6" name="TextBox 13">
            <a:extLst>
              <a:ext uri="{FF2B5EF4-FFF2-40B4-BE49-F238E27FC236}">
                <a16:creationId xmlns:a16="http://schemas.microsoft.com/office/drawing/2014/main" id="{569CCA07-76EA-6DE8-50B9-5C6C5ED46A57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2935288" y="5843588"/>
            <a:ext cx="2789237" cy="461962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Montserrat" pitchFamily="2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Montserrat" pitchFamily="2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Montserrat" pitchFamily="2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Montserrat" pitchFamily="2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Montserrat" pitchFamily="2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" pitchFamily="2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" pitchFamily="2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" pitchFamily="2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" pitchFamily="2" charset="77"/>
              </a:defRPr>
            </a:lvl9pPr>
          </a:lstStyle>
          <a:p>
            <a:pPr eaLnBrk="1" hangingPunct="1">
              <a:defRPr/>
            </a:pPr>
            <a:r>
              <a:rPr lang="en-ID" altLang="es-CO" sz="1200" dirty="0">
                <a:solidFill>
                  <a:schemeClr val="bg1"/>
                </a:solidFill>
              </a:rPr>
              <a:t>Brand Strategy Presentation</a:t>
            </a:r>
          </a:p>
          <a:p>
            <a:pPr eaLnBrk="1" hangingPunct="1">
              <a:defRPr/>
            </a:pPr>
            <a:r>
              <a:rPr lang="en-ID" altLang="es-CO" sz="1200" dirty="0">
                <a:solidFill>
                  <a:schemeClr val="bg1"/>
                </a:solidFill>
              </a:rPr>
              <a:t>#</a:t>
            </a:r>
            <a:r>
              <a:rPr lang="en-ID" altLang="es-CO" sz="1200" dirty="0" err="1">
                <a:solidFill>
                  <a:schemeClr val="bg1"/>
                </a:solidFill>
              </a:rPr>
              <a:t>ConsultoriayEstrategia</a:t>
            </a:r>
            <a:endParaRPr lang="en-ID" altLang="es-CO" sz="1200" dirty="0">
              <a:solidFill>
                <a:schemeClr val="bg1"/>
              </a:solidFill>
            </a:endParaRPr>
          </a:p>
        </p:txBody>
      </p:sp>
      <p:sp>
        <p:nvSpPr>
          <p:cNvPr id="35" name="Picture Placeholder 34"/>
          <p:cNvSpPr>
            <a:spLocks noGrp="1"/>
          </p:cNvSpPr>
          <p:nvPr>
            <p:ph type="pic" sz="quarter" idx="11"/>
          </p:nvPr>
        </p:nvSpPr>
        <p:spPr>
          <a:xfrm>
            <a:off x="9448800" y="3657600"/>
            <a:ext cx="2133600" cy="1524000"/>
          </a:xfrm>
          <a:custGeom>
            <a:avLst/>
            <a:gdLst>
              <a:gd name="connsiteX0" fmla="*/ 0 w 2133600"/>
              <a:gd name="connsiteY0" fmla="*/ 0 h 1524000"/>
              <a:gd name="connsiteX1" fmla="*/ 2133600 w 2133600"/>
              <a:gd name="connsiteY1" fmla="*/ 0 h 1524000"/>
              <a:gd name="connsiteX2" fmla="*/ 2133600 w 2133600"/>
              <a:gd name="connsiteY2" fmla="*/ 1524000 h 1524000"/>
              <a:gd name="connsiteX3" fmla="*/ 0 w 2133600"/>
              <a:gd name="connsiteY3" fmla="*/ 1524000 h 1524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2133600" h="1524000">
                <a:moveTo>
                  <a:pt x="0" y="0"/>
                </a:moveTo>
                <a:lnTo>
                  <a:pt x="2133600" y="0"/>
                </a:lnTo>
                <a:lnTo>
                  <a:pt x="2133600" y="1524000"/>
                </a:lnTo>
                <a:lnTo>
                  <a:pt x="0" y="152400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 marL="0" indent="0">
              <a:buNone/>
              <a:defRPr sz="1600">
                <a:noFill/>
              </a:defRPr>
            </a:lvl1pPr>
          </a:lstStyle>
          <a:p>
            <a:pPr lvl="0"/>
            <a:endParaRPr lang="en-ID" noProof="0"/>
          </a:p>
        </p:txBody>
      </p:sp>
      <p:sp>
        <p:nvSpPr>
          <p:cNvPr id="37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15293" y="1206500"/>
            <a:ext cx="10381307" cy="2124000"/>
          </a:xfrm>
          <a:prstGeom prst="rect">
            <a:avLst/>
          </a:prstGeom>
        </p:spPr>
        <p:txBody>
          <a:bodyPr/>
          <a:lstStyle>
            <a:lvl1pPr marL="0" indent="0" algn="l">
              <a:lnSpc>
                <a:spcPct val="100000"/>
              </a:lnSpc>
              <a:buNone/>
              <a:defRPr sz="6600" b="1" spc="-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1840863550"/>
      </p:ext>
    </p:extLst>
  </p:cSld>
  <p:clrMapOvr>
    <a:masterClrMapping/>
  </p:clrMapOvr>
  <p:transition spd="med"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icture Placeholder 5"/>
          <p:cNvSpPr>
            <a:spLocks noGrp="1"/>
          </p:cNvSpPr>
          <p:nvPr>
            <p:ph type="pic" sz="quarter" idx="11"/>
          </p:nvPr>
        </p:nvSpPr>
        <p:spPr>
          <a:xfrm>
            <a:off x="5521200" y="2971800"/>
            <a:ext cx="6096000" cy="1981200"/>
          </a:xfrm>
          <a:custGeom>
            <a:avLst/>
            <a:gdLst>
              <a:gd name="connsiteX0" fmla="*/ 0 w 6096000"/>
              <a:gd name="connsiteY0" fmla="*/ 0 h 1981200"/>
              <a:gd name="connsiteX1" fmla="*/ 6096000 w 6096000"/>
              <a:gd name="connsiteY1" fmla="*/ 0 h 1981200"/>
              <a:gd name="connsiteX2" fmla="*/ 6096000 w 6096000"/>
              <a:gd name="connsiteY2" fmla="*/ 1981200 h 1981200"/>
              <a:gd name="connsiteX3" fmla="*/ 0 w 6096000"/>
              <a:gd name="connsiteY3" fmla="*/ 1981200 h 1981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6096000" h="1981200">
                <a:moveTo>
                  <a:pt x="0" y="0"/>
                </a:moveTo>
                <a:lnTo>
                  <a:pt x="6096000" y="0"/>
                </a:lnTo>
                <a:lnTo>
                  <a:pt x="6096000" y="1981200"/>
                </a:lnTo>
                <a:lnTo>
                  <a:pt x="0" y="198120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 marL="0" indent="0">
              <a:buNone/>
              <a:defRPr sz="1600">
                <a:noFill/>
              </a:defRPr>
            </a:lvl1pPr>
          </a:lstStyle>
          <a:p>
            <a:pPr lvl="0"/>
            <a:endParaRPr lang="en-ID" noProof="0" dirty="0"/>
          </a:p>
        </p:txBody>
      </p:sp>
      <p:sp>
        <p:nvSpPr>
          <p:cNvPr id="2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15293" y="1206500"/>
            <a:ext cx="9162107" cy="925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5400" b="1" spc="-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Slide Number Placeholder 5">
            <a:extLst>
              <a:ext uri="{FF2B5EF4-FFF2-40B4-BE49-F238E27FC236}">
                <a16:creationId xmlns:a16="http://schemas.microsoft.com/office/drawing/2014/main" id="{CA432B0F-8AD6-3263-555C-99B924209D2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47200" y="31149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C83025C1-B398-1B8A-0809-82BB55204AE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475" y="6234259"/>
            <a:ext cx="460996" cy="4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287350"/>
      </p:ext>
    </p:extLst>
  </p:cSld>
  <p:clrMapOvr>
    <a:masterClrMapping/>
  </p:clrMapOvr>
  <p:transition spd="med"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609600" y="2133600"/>
            <a:ext cx="4572000" cy="2743200"/>
          </a:xfrm>
          <a:custGeom>
            <a:avLst/>
            <a:gdLst>
              <a:gd name="connsiteX0" fmla="*/ 1828800 w 4572000"/>
              <a:gd name="connsiteY0" fmla="*/ 0 h 2743200"/>
              <a:gd name="connsiteX1" fmla="*/ 4572000 w 4572000"/>
              <a:gd name="connsiteY1" fmla="*/ 0 h 2743200"/>
              <a:gd name="connsiteX2" fmla="*/ 4572000 w 4572000"/>
              <a:gd name="connsiteY2" fmla="*/ 914400 h 2743200"/>
              <a:gd name="connsiteX3" fmla="*/ 4572000 w 4572000"/>
              <a:gd name="connsiteY3" fmla="*/ 1314510 h 2743200"/>
              <a:gd name="connsiteX4" fmla="*/ 4572000 w 4572000"/>
              <a:gd name="connsiteY4" fmla="*/ 2743200 h 2743200"/>
              <a:gd name="connsiteX5" fmla="*/ 0 w 4572000"/>
              <a:gd name="connsiteY5" fmla="*/ 2743200 h 2743200"/>
              <a:gd name="connsiteX6" fmla="*/ 0 w 4572000"/>
              <a:gd name="connsiteY6" fmla="*/ 914400 h 2743200"/>
              <a:gd name="connsiteX7" fmla="*/ 1828800 w 4572000"/>
              <a:gd name="connsiteY7" fmla="*/ 914400 h 2743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4572000" h="2743200">
                <a:moveTo>
                  <a:pt x="1828800" y="0"/>
                </a:moveTo>
                <a:lnTo>
                  <a:pt x="4572000" y="0"/>
                </a:lnTo>
                <a:lnTo>
                  <a:pt x="4572000" y="914400"/>
                </a:lnTo>
                <a:lnTo>
                  <a:pt x="4572000" y="1314510"/>
                </a:lnTo>
                <a:lnTo>
                  <a:pt x="4572000" y="2743200"/>
                </a:lnTo>
                <a:lnTo>
                  <a:pt x="0" y="2743200"/>
                </a:lnTo>
                <a:lnTo>
                  <a:pt x="0" y="914400"/>
                </a:lnTo>
                <a:lnTo>
                  <a:pt x="1828800" y="91440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 marL="0" indent="0">
              <a:buNone/>
              <a:defRPr sz="1600">
                <a:noFill/>
              </a:defRPr>
            </a:lvl1pPr>
          </a:lstStyle>
          <a:p>
            <a:pPr lvl="0"/>
            <a:endParaRPr lang="en-ID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773057" y="1966630"/>
            <a:ext cx="6037943" cy="925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5400" b="1" spc="-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A0F8AC5-CCB3-9006-360B-486175663CC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47200" y="31149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7626E83E-BEA7-1CC3-6D69-C99E75C0D2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475" y="6234259"/>
            <a:ext cx="460996" cy="4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9465641"/>
      </p:ext>
    </p:extLst>
  </p:cSld>
  <p:clrMapOvr>
    <a:masterClrMapping/>
  </p:clrMapOvr>
  <p:transition spd="med">
    <p:fade/>
  </p:transition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534797" y="609599"/>
            <a:ext cx="3057182" cy="1343026"/>
          </a:xfrm>
          <a:custGeom>
            <a:avLst/>
            <a:gdLst>
              <a:gd name="connsiteX0" fmla="*/ 1828402 w 3057182"/>
              <a:gd name="connsiteY0" fmla="*/ 0 h 1343026"/>
              <a:gd name="connsiteX1" fmla="*/ 3057181 w 3057182"/>
              <a:gd name="connsiteY1" fmla="*/ 0 h 1343026"/>
              <a:gd name="connsiteX2" fmla="*/ 3057181 w 3057182"/>
              <a:gd name="connsiteY2" fmla="*/ 1 h 1343026"/>
              <a:gd name="connsiteX3" fmla="*/ 3057182 w 3057182"/>
              <a:gd name="connsiteY3" fmla="*/ 1 h 1343026"/>
              <a:gd name="connsiteX4" fmla="*/ 3057182 w 3057182"/>
              <a:gd name="connsiteY4" fmla="*/ 923331 h 1343026"/>
              <a:gd name="connsiteX5" fmla="*/ 3057181 w 3057182"/>
              <a:gd name="connsiteY5" fmla="*/ 923331 h 1343026"/>
              <a:gd name="connsiteX6" fmla="*/ 3057181 w 3057182"/>
              <a:gd name="connsiteY6" fmla="*/ 1343026 h 1343026"/>
              <a:gd name="connsiteX7" fmla="*/ 1828402 w 3057182"/>
              <a:gd name="connsiteY7" fmla="*/ 1343026 h 1343026"/>
              <a:gd name="connsiteX8" fmla="*/ 1828402 w 3057182"/>
              <a:gd name="connsiteY8" fmla="*/ 923331 h 1343026"/>
              <a:gd name="connsiteX9" fmla="*/ 0 w 3057182"/>
              <a:gd name="connsiteY9" fmla="*/ 923331 h 1343026"/>
              <a:gd name="connsiteX10" fmla="*/ 0 w 3057182"/>
              <a:gd name="connsiteY10" fmla="*/ 1 h 1343026"/>
              <a:gd name="connsiteX11" fmla="*/ 1828402 w 3057182"/>
              <a:gd name="connsiteY11" fmla="*/ 1 h 134302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3057182" h="1343026">
                <a:moveTo>
                  <a:pt x="1828402" y="0"/>
                </a:moveTo>
                <a:lnTo>
                  <a:pt x="3057181" y="0"/>
                </a:lnTo>
                <a:lnTo>
                  <a:pt x="3057181" y="1"/>
                </a:lnTo>
                <a:lnTo>
                  <a:pt x="3057182" y="1"/>
                </a:lnTo>
                <a:lnTo>
                  <a:pt x="3057182" y="923331"/>
                </a:lnTo>
                <a:lnTo>
                  <a:pt x="3057181" y="923331"/>
                </a:lnTo>
                <a:lnTo>
                  <a:pt x="3057181" y="1343026"/>
                </a:lnTo>
                <a:lnTo>
                  <a:pt x="1828402" y="1343026"/>
                </a:lnTo>
                <a:lnTo>
                  <a:pt x="1828402" y="923331"/>
                </a:lnTo>
                <a:lnTo>
                  <a:pt x="0" y="923331"/>
                </a:lnTo>
                <a:lnTo>
                  <a:pt x="0" y="1"/>
                </a:lnTo>
                <a:lnTo>
                  <a:pt x="1828402" y="1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 marL="0" indent="0">
              <a:buNone/>
              <a:defRPr sz="1600">
                <a:noFill/>
              </a:defRPr>
            </a:lvl1pPr>
          </a:lstStyle>
          <a:p>
            <a:pPr lvl="0"/>
            <a:endParaRPr lang="en-ID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15293" y="1206500"/>
            <a:ext cx="7485707" cy="925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5400" b="1" spc="-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7CD758BC-DB08-4DBC-4023-7F9EDB1EA2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47200" y="31149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8AB33C42-67A0-2EF8-3B70-FB3017B1BC92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475" y="6234259"/>
            <a:ext cx="460996" cy="4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5505116"/>
      </p:ext>
    </p:extLst>
  </p:cSld>
  <p:clrMapOvr>
    <a:masterClrMapping/>
  </p:clrMapOvr>
  <p:transition spd="med"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">
            <a:extLst>
              <a:ext uri="{FF2B5EF4-FFF2-40B4-BE49-F238E27FC236}">
                <a16:creationId xmlns:a16="http://schemas.microsoft.com/office/drawing/2014/main" id="{2C5089EF-FE4E-5493-1EDD-7729AE96709A}"/>
              </a:ext>
            </a:extLst>
          </p:cNvPr>
          <p:cNvSpPr/>
          <p:nvPr userDrawn="1"/>
        </p:nvSpPr>
        <p:spPr>
          <a:xfrm>
            <a:off x="381000" y="5638800"/>
            <a:ext cx="5105400" cy="914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0" y="4571999"/>
            <a:ext cx="7315200" cy="2286000"/>
          </a:xfrm>
          <a:custGeom>
            <a:avLst/>
            <a:gdLst>
              <a:gd name="connsiteX0" fmla="*/ 0 w 7315200"/>
              <a:gd name="connsiteY0" fmla="*/ 0 h 2286000"/>
              <a:gd name="connsiteX1" fmla="*/ 5791200 w 7315200"/>
              <a:gd name="connsiteY1" fmla="*/ 0 h 2286000"/>
              <a:gd name="connsiteX2" fmla="*/ 5791200 w 7315200"/>
              <a:gd name="connsiteY2" fmla="*/ 914404 h 2286000"/>
              <a:gd name="connsiteX3" fmla="*/ 7315200 w 7315200"/>
              <a:gd name="connsiteY3" fmla="*/ 914404 h 2286000"/>
              <a:gd name="connsiteX4" fmla="*/ 7315200 w 7315200"/>
              <a:gd name="connsiteY4" fmla="*/ 2285999 h 2286000"/>
              <a:gd name="connsiteX5" fmla="*/ 5791200 w 7315200"/>
              <a:gd name="connsiteY5" fmla="*/ 2285999 h 2286000"/>
              <a:gd name="connsiteX6" fmla="*/ 5791200 w 7315200"/>
              <a:gd name="connsiteY6" fmla="*/ 2286000 h 2286000"/>
              <a:gd name="connsiteX7" fmla="*/ 0 w 7315200"/>
              <a:gd name="connsiteY7" fmla="*/ 2286000 h 2286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7315200" h="2286000">
                <a:moveTo>
                  <a:pt x="0" y="0"/>
                </a:moveTo>
                <a:lnTo>
                  <a:pt x="5791200" y="0"/>
                </a:lnTo>
                <a:lnTo>
                  <a:pt x="5791200" y="914404"/>
                </a:lnTo>
                <a:lnTo>
                  <a:pt x="7315200" y="914404"/>
                </a:lnTo>
                <a:lnTo>
                  <a:pt x="7315200" y="2285999"/>
                </a:lnTo>
                <a:lnTo>
                  <a:pt x="5791200" y="2285999"/>
                </a:lnTo>
                <a:lnTo>
                  <a:pt x="5791200" y="2286000"/>
                </a:lnTo>
                <a:lnTo>
                  <a:pt x="0" y="2286000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 marL="0" indent="0">
              <a:buNone/>
              <a:defRPr sz="1600">
                <a:noFill/>
              </a:defRPr>
            </a:lvl1pPr>
          </a:lstStyle>
          <a:p>
            <a:pPr lvl="0"/>
            <a:endParaRPr lang="en-ID" noProof="0" dirty="0"/>
          </a:p>
        </p:txBody>
      </p:sp>
      <p:sp>
        <p:nvSpPr>
          <p:cNvPr id="6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15293" y="1206500"/>
            <a:ext cx="7485707" cy="925200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5400" b="1" spc="-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Slide Number Placeholder 5">
            <a:extLst>
              <a:ext uri="{FF2B5EF4-FFF2-40B4-BE49-F238E27FC236}">
                <a16:creationId xmlns:a16="http://schemas.microsoft.com/office/drawing/2014/main" id="{2F65296C-7724-D8AB-F749-AFBDCEE5D36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47200" y="31149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CA70C1F7-77C4-E7AB-5FD5-23382210AD35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475" y="6234259"/>
            <a:ext cx="460996" cy="4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05662945"/>
      </p:ext>
    </p:extLst>
  </p:cSld>
  <p:clrMapOvr>
    <a:masterClrMapping/>
  </p:clrMapOvr>
  <p:transition spd="med"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8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/>
          <p:cNvSpPr>
            <a:spLocks noGrp="1"/>
          </p:cNvSpPr>
          <p:nvPr>
            <p:ph type="pic" sz="quarter" idx="11"/>
          </p:nvPr>
        </p:nvSpPr>
        <p:spPr>
          <a:xfrm>
            <a:off x="8229600" y="1"/>
            <a:ext cx="3962400" cy="3352799"/>
          </a:xfrm>
          <a:custGeom>
            <a:avLst/>
            <a:gdLst>
              <a:gd name="connsiteX0" fmla="*/ 0 w 3962400"/>
              <a:gd name="connsiteY0" fmla="*/ 0 h 3352799"/>
              <a:gd name="connsiteX1" fmla="*/ 3962400 w 3962400"/>
              <a:gd name="connsiteY1" fmla="*/ 0 h 3352799"/>
              <a:gd name="connsiteX2" fmla="*/ 3962400 w 3962400"/>
              <a:gd name="connsiteY2" fmla="*/ 3352799 h 3352799"/>
              <a:gd name="connsiteX3" fmla="*/ 0 w 3962400"/>
              <a:gd name="connsiteY3" fmla="*/ 3352799 h 33527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3962400" h="3352799">
                <a:moveTo>
                  <a:pt x="0" y="0"/>
                </a:moveTo>
                <a:lnTo>
                  <a:pt x="3962400" y="0"/>
                </a:lnTo>
                <a:lnTo>
                  <a:pt x="3962400" y="3352799"/>
                </a:lnTo>
                <a:lnTo>
                  <a:pt x="0" y="3352799"/>
                </a:lnTo>
                <a:close/>
              </a:path>
            </a:pathLst>
          </a:custGeom>
          <a:blipFill>
            <a:blip r:embed="rId2"/>
            <a:tile tx="0" ty="0" sx="100000" sy="100000" flip="none" algn="tl"/>
          </a:blipFill>
        </p:spPr>
        <p:txBody>
          <a:bodyPr wrap="square">
            <a:noAutofit/>
          </a:bodyPr>
          <a:lstStyle>
            <a:lvl1pPr marL="0" indent="0">
              <a:buNone/>
              <a:defRPr sz="1600">
                <a:noFill/>
              </a:defRPr>
            </a:lvl1pPr>
          </a:lstStyle>
          <a:p>
            <a:pPr lvl="0"/>
            <a:endParaRPr lang="en-ID" noProof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15293" y="1206500"/>
            <a:ext cx="4894907" cy="1754326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5400" b="1" spc="-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23701F83-BC95-6C81-2D4A-74D78C5C6F6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47200" y="31149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0374B08A-B3A2-EC0F-30B3-8F351EA13666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475" y="6234259"/>
            <a:ext cx="460996" cy="4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679235"/>
      </p:ext>
    </p:extLst>
  </p:cSld>
  <p:clrMapOvr>
    <a:masterClrMapping/>
  </p:clrMapOvr>
  <p:transition spd="med">
    <p:fade/>
  </p:transition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2"/>
          </p:nvPr>
        </p:nvSpPr>
        <p:spPr>
          <a:xfrm>
            <a:off x="515293" y="1206499"/>
            <a:ext cx="3828107" cy="2585323"/>
          </a:xfrm>
          <a:prstGeom prst="rect">
            <a:avLst/>
          </a:prstGeom>
        </p:spPr>
        <p:txBody>
          <a:bodyPr/>
          <a:lstStyle>
            <a:lvl1pPr marL="0" indent="0">
              <a:lnSpc>
                <a:spcPct val="100000"/>
              </a:lnSpc>
              <a:buNone/>
              <a:defRPr sz="5400" b="1" spc="-300">
                <a:solidFill>
                  <a:schemeClr val="tx1"/>
                </a:solidFill>
                <a:latin typeface="+mj-lt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3FEC374-0754-A0BD-3635-E0C0895592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47200" y="31149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6C053CDE-C2D9-30F5-195A-B8803F8C0FF5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475" y="6234259"/>
            <a:ext cx="460996" cy="4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63403924"/>
      </p:ext>
    </p:extLst>
  </p:cSld>
  <p:clrMapOvr>
    <a:masterClrMapping/>
  </p:clrMapOvr>
  <p:transition spd="med"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0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">
            <a:extLst>
              <a:ext uri="{FF2B5EF4-FFF2-40B4-BE49-F238E27FC236}">
                <a16:creationId xmlns:a16="http://schemas.microsoft.com/office/drawing/2014/main" id="{23540BB6-E1F4-0BD4-146E-61A8D0D42FD9}"/>
              </a:ext>
            </a:extLst>
          </p:cNvPr>
          <p:cNvSpPr/>
          <p:nvPr userDrawn="1"/>
        </p:nvSpPr>
        <p:spPr>
          <a:xfrm>
            <a:off x="533400" y="533400"/>
            <a:ext cx="1981200" cy="5334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 useBgFill="1">
        <p:nvSpPr>
          <p:cNvPr id="3" name="Rectangle 57">
            <a:extLst>
              <a:ext uri="{FF2B5EF4-FFF2-40B4-BE49-F238E27FC236}">
                <a16:creationId xmlns:a16="http://schemas.microsoft.com/office/drawing/2014/main" id="{9B448D48-54E3-5A15-56E6-7C6C11280D15}"/>
              </a:ext>
            </a:extLst>
          </p:cNvPr>
          <p:cNvSpPr/>
          <p:nvPr userDrawn="1"/>
        </p:nvSpPr>
        <p:spPr>
          <a:xfrm>
            <a:off x="533400" y="5638800"/>
            <a:ext cx="5181600" cy="762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5" name="TextBox 12">
            <a:extLst>
              <a:ext uri="{FF2B5EF4-FFF2-40B4-BE49-F238E27FC236}">
                <a16:creationId xmlns:a16="http://schemas.microsoft.com/office/drawing/2014/main" id="{97F501E1-C5AC-74F0-6716-B5E65C205B65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4920456" y="6299863"/>
            <a:ext cx="2351087" cy="276999"/>
          </a:xfrm>
          <a:prstGeom prst="rect">
            <a:avLst/>
          </a:prstGeom>
          <a:noFill/>
          <a:ln>
            <a:noFill/>
          </a:ln>
        </p:spPr>
        <p:txBody>
          <a:bodyPr>
            <a:spAutoFit/>
          </a:bodyPr>
          <a:lstStyle>
            <a:lvl1pPr>
              <a:defRPr>
                <a:solidFill>
                  <a:schemeClr val="tx1"/>
                </a:solidFill>
                <a:latin typeface="Montserrat" pitchFamily="2" charset="77"/>
              </a:defRPr>
            </a:lvl1pPr>
            <a:lvl2pPr marL="742950" indent="-285750">
              <a:defRPr>
                <a:solidFill>
                  <a:schemeClr val="tx1"/>
                </a:solidFill>
                <a:latin typeface="Montserrat" pitchFamily="2" charset="77"/>
              </a:defRPr>
            </a:lvl2pPr>
            <a:lvl3pPr marL="1143000" indent="-228600">
              <a:defRPr>
                <a:solidFill>
                  <a:schemeClr val="tx1"/>
                </a:solidFill>
                <a:latin typeface="Montserrat" pitchFamily="2" charset="77"/>
              </a:defRPr>
            </a:lvl3pPr>
            <a:lvl4pPr marL="1600200" indent="-228600">
              <a:defRPr>
                <a:solidFill>
                  <a:schemeClr val="tx1"/>
                </a:solidFill>
                <a:latin typeface="Montserrat" pitchFamily="2" charset="77"/>
              </a:defRPr>
            </a:lvl4pPr>
            <a:lvl5pPr marL="2057400" indent="-228600">
              <a:defRPr>
                <a:solidFill>
                  <a:schemeClr val="tx1"/>
                </a:solidFill>
                <a:latin typeface="Montserrat" pitchFamily="2" charset="77"/>
              </a:defRPr>
            </a:lvl5pPr>
            <a:lvl6pPr marL="25146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" pitchFamily="2" charset="77"/>
              </a:defRPr>
            </a:lvl6pPr>
            <a:lvl7pPr marL="29718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" pitchFamily="2" charset="77"/>
              </a:defRPr>
            </a:lvl7pPr>
            <a:lvl8pPr marL="34290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" pitchFamily="2" charset="77"/>
              </a:defRPr>
            </a:lvl8pPr>
            <a:lvl9pPr marL="3886200" indent="-228600" defTabSz="457200" fontAlgn="base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Montserrat" pitchFamily="2" charset="77"/>
              </a:defRPr>
            </a:lvl9pPr>
          </a:lstStyle>
          <a:p>
            <a:pPr eaLnBrk="1" hangingPunct="1">
              <a:defRPr/>
            </a:pPr>
            <a:r>
              <a:rPr lang="en-ID" altLang="es-CO" sz="1200" dirty="0" err="1">
                <a:solidFill>
                  <a:schemeClr val="bg1"/>
                </a:solidFill>
              </a:rPr>
              <a:t>www.atelier-consulting.com</a:t>
            </a:r>
            <a:endParaRPr lang="en-ID" altLang="es-CO" sz="1200" dirty="0">
              <a:solidFill>
                <a:schemeClr val="bg1"/>
              </a:solidFill>
            </a:endParaRP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A095ABAF-1E1E-6F1D-B350-4BEE040856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3115123" y="419637"/>
            <a:ext cx="5961753" cy="56792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6278039"/>
      </p:ext>
    </p:extLst>
  </p:cSld>
  <p:clrMapOvr>
    <a:masterClrMapping/>
  </p:clrMapOvr>
  <p:transition spd="med"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">
            <a:extLst>
              <a:ext uri="{FF2B5EF4-FFF2-40B4-BE49-F238E27FC236}">
                <a16:creationId xmlns:a16="http://schemas.microsoft.com/office/drawing/2014/main" id="{6CE19936-0334-C991-BAE8-8A92FB4963BC}"/>
              </a:ext>
            </a:extLst>
          </p:cNvPr>
          <p:cNvSpPr/>
          <p:nvPr userDrawn="1"/>
        </p:nvSpPr>
        <p:spPr>
          <a:xfrm>
            <a:off x="304800" y="5562600"/>
            <a:ext cx="5791200" cy="9255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314325" y="369887"/>
            <a:ext cx="8400107" cy="1315110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0" fontAlgn="base" hangingPunct="0">
              <a:lnSpc>
                <a:spcPct val="100000"/>
              </a:lnSpc>
              <a:spcBef>
                <a:spcPts val="0"/>
              </a:spcBef>
              <a:spcAft>
                <a:spcPct val="0"/>
              </a:spcAft>
              <a:buFont typeface="Arial" panose="020B0604020202020204" pitchFamily="34" charset="0"/>
              <a:buNone/>
              <a:defRPr lang="en-US" sz="6600" b="1" kern="1200" spc="-300" dirty="0">
                <a:solidFill>
                  <a:schemeClr val="accent1">
                    <a:lumMod val="50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ENCABEZADO CAPÍTULO 1</a:t>
            </a:r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102509-E57B-435A-BCDA-86CDE5B14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47200" y="31149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A1E3390-D6FA-0F2D-00B1-E1826C6538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475" y="6234259"/>
            <a:ext cx="460996" cy="4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9021456"/>
      </p:ext>
    </p:extLst>
  </p:cSld>
  <p:clrMapOvr>
    <a:masterClrMapping/>
  </p:clrMapOvr>
  <p:transition spd="med"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bg>
      <p:bgPr>
        <a:solidFill>
          <a:schemeClr val="accent1">
            <a:lumMod val="7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A6D4FDF-D897-1807-C0EC-E2F2AF7A34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3639" y="2306205"/>
            <a:ext cx="8522600" cy="18288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1000"/>
              </a:lnSpc>
              <a:buNone/>
              <a:defRPr sz="7000" b="1" spc="-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SEPARADOR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B090EB-FD29-F3CB-3482-88375F13D2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39" y="6247478"/>
            <a:ext cx="461232" cy="455418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94C0A85-C95C-E25B-039A-1E3C691BF2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123" y="2306205"/>
            <a:ext cx="1962473" cy="18288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11000"/>
              </a:lnSpc>
              <a:buNone/>
              <a:defRPr sz="7000" b="1" spc="-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447A6C2-D3BD-CB1B-A11E-D4043B79F6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549951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37514721"/>
      </p:ext>
    </p:extLst>
  </p:cSld>
  <p:clrMapOvr>
    <a:masterClrMapping/>
  </p:clrMapOvr>
  <p:transition spd="med"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6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" name="Rectangle 2">
            <a:extLst>
              <a:ext uri="{FF2B5EF4-FFF2-40B4-BE49-F238E27FC236}">
                <a16:creationId xmlns:a16="http://schemas.microsoft.com/office/drawing/2014/main" id="{6CE19936-0334-C991-BAE8-8A92FB4963BC}"/>
              </a:ext>
            </a:extLst>
          </p:cNvPr>
          <p:cNvSpPr/>
          <p:nvPr userDrawn="1"/>
        </p:nvSpPr>
        <p:spPr>
          <a:xfrm>
            <a:off x="304800" y="5562600"/>
            <a:ext cx="5791200" cy="925513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fontAlgn="auto" hangingPunct="1">
              <a:spcBef>
                <a:spcPts val="0"/>
              </a:spcBef>
              <a:spcAft>
                <a:spcPts val="0"/>
              </a:spcAft>
              <a:defRPr/>
            </a:pPr>
            <a:endParaRPr lang="en-ID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2102509-E57B-435A-BCDA-86CDE5B14AC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47200" y="31149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2A1E3390-D6FA-0F2D-00B1-E1826C65389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475" y="6234259"/>
            <a:ext cx="460996" cy="468637"/>
          </a:xfrm>
          <a:prstGeom prst="rect">
            <a:avLst/>
          </a:prstGeom>
        </p:spPr>
      </p:pic>
      <p:sp>
        <p:nvSpPr>
          <p:cNvPr id="5" name="Text Placeholder 3">
            <a:extLst>
              <a:ext uri="{FF2B5EF4-FFF2-40B4-BE49-F238E27FC236}">
                <a16:creationId xmlns:a16="http://schemas.microsoft.com/office/drawing/2014/main" id="{57855AC4-9080-EF81-F28D-92C5FBFE7621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304800" y="208890"/>
            <a:ext cx="8400107" cy="705510"/>
          </a:xfrm>
          <a:prstGeom prst="rect">
            <a:avLst/>
          </a:prstGeom>
        </p:spPr>
        <p:txBody>
          <a:bodyPr anchor="ctr"/>
          <a:lstStyle>
            <a:lvl1pPr marL="0" indent="0" algn="l" defTabSz="4572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4400" b="0" kern="1200" dirty="0">
                <a:solidFill>
                  <a:schemeClr val="accent1">
                    <a:lumMod val="75000"/>
                  </a:schemeClr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ENCABEZADO CAPÍTULO 2</a:t>
            </a:r>
          </a:p>
        </p:txBody>
      </p:sp>
    </p:spTree>
    <p:extLst>
      <p:ext uri="{BB962C8B-B14F-4D97-AF65-F5344CB8AC3E}">
        <p14:creationId xmlns:p14="http://schemas.microsoft.com/office/powerpoint/2010/main" val="4120966175"/>
      </p:ext>
    </p:extLst>
  </p:cSld>
  <p:clrMapOvr>
    <a:masterClrMapping/>
  </p:clrMapOvr>
  <p:transition spd="med"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9_Title Slide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 Placeholder 3">
            <a:extLst>
              <a:ext uri="{FF2B5EF4-FFF2-40B4-BE49-F238E27FC236}">
                <a16:creationId xmlns:a16="http://schemas.microsoft.com/office/drawing/2014/main" id="{1A6D4FDF-D897-1807-C0EC-E2F2AF7A348E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2983639" y="2306205"/>
            <a:ext cx="8522600" cy="1828800"/>
          </a:xfrm>
          <a:prstGeom prst="rect">
            <a:avLst/>
          </a:prstGeom>
        </p:spPr>
        <p:txBody>
          <a:bodyPr anchor="ctr"/>
          <a:lstStyle>
            <a:lvl1pPr marL="0" indent="0" algn="l">
              <a:lnSpc>
                <a:spcPts val="11000"/>
              </a:lnSpc>
              <a:buNone/>
              <a:defRPr sz="7000" b="1" spc="-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SEPARADOR</a:t>
            </a:r>
          </a:p>
        </p:txBody>
      </p:sp>
      <p:pic>
        <p:nvPicPr>
          <p:cNvPr id="5" name="Imagen 4">
            <a:extLst>
              <a:ext uri="{FF2B5EF4-FFF2-40B4-BE49-F238E27FC236}">
                <a16:creationId xmlns:a16="http://schemas.microsoft.com/office/drawing/2014/main" id="{02B090EB-FD29-F3CB-3482-88375F13D23D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239" y="6247478"/>
            <a:ext cx="461232" cy="455418"/>
          </a:xfrm>
          <a:prstGeom prst="rect">
            <a:avLst/>
          </a:prstGeom>
        </p:spPr>
      </p:pic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694C0A85-C95C-E25B-039A-1E3C691BF299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647123" y="2306205"/>
            <a:ext cx="1962473" cy="1828800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ts val="11000"/>
              </a:lnSpc>
              <a:buNone/>
              <a:defRPr sz="7000" b="1" spc="-30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  <p:pic>
        <p:nvPicPr>
          <p:cNvPr id="12" name="Imagen 11">
            <a:extLst>
              <a:ext uri="{FF2B5EF4-FFF2-40B4-BE49-F238E27FC236}">
                <a16:creationId xmlns:a16="http://schemas.microsoft.com/office/drawing/2014/main" id="{D447A6C2-D3BD-CB1B-A11E-D4043B79F61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2400" y="152400"/>
            <a:ext cx="1549951" cy="68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6969760"/>
      </p:ext>
    </p:extLst>
  </p:cSld>
  <p:clrMapOvr>
    <a:masterClrMapping/>
  </p:clrMapOvr>
  <p:transition spd="med"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5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3"/>
          <p:cNvSpPr>
            <a:spLocks noGrp="1"/>
          </p:cNvSpPr>
          <p:nvPr>
            <p:ph type="body" sz="quarter" idx="12" hasCustomPrompt="1"/>
          </p:nvPr>
        </p:nvSpPr>
        <p:spPr>
          <a:xfrm>
            <a:off x="457200" y="491490"/>
            <a:ext cx="8400107" cy="925200"/>
          </a:xfrm>
          <a:prstGeom prst="rect">
            <a:avLst/>
          </a:prstGeom>
        </p:spPr>
        <p:txBody>
          <a:bodyPr anchor="ctr"/>
          <a:lstStyle>
            <a:lvl1pPr marL="0" indent="0">
              <a:lnSpc>
                <a:spcPct val="100000"/>
              </a:lnSpc>
              <a:buNone/>
              <a:defRPr sz="5400" b="1" spc="-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ENCABEZADO INICIAL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C1E06F-6ECA-F40B-D9DE-367BF7F580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47200" y="31149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F33E3005-65F2-844D-9729-3A0A92DC9E8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06475" y="6234259"/>
            <a:ext cx="460996" cy="468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48674263"/>
      </p:ext>
    </p:extLst>
  </p:cSld>
  <p:clrMapOvr>
    <a:masterClrMapping/>
  </p:clrMapOvr>
  <p:transition spd="med"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40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Picture 2" descr="Felices jóvenes empresarios asiáticos y empresarias reunidos para intercambiar ideas sobre un nuevo proyecto de papeleo">
            <a:extLst>
              <a:ext uri="{FF2B5EF4-FFF2-40B4-BE49-F238E27FC236}">
                <a16:creationId xmlns:a16="http://schemas.microsoft.com/office/drawing/2014/main" id="{FA87F1D6-5554-033A-CF64-FDA97E5E9A62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alphaModFix amt="35000"/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2192000" cy="68555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178F2FF6-15F4-723F-8561-13A3150AEC75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0" y="5486400"/>
            <a:ext cx="8400107" cy="1086510"/>
          </a:xfrm>
          <a:prstGeom prst="rect">
            <a:avLst/>
          </a:prstGeom>
          <a:solidFill>
            <a:schemeClr val="accent1"/>
          </a:solidFill>
        </p:spPr>
        <p:txBody>
          <a:bodyPr anchor="ctr"/>
          <a:lstStyle>
            <a:lvl1pPr marL="0" indent="0" algn="r" defTabSz="457200" rtl="0" eaLnBrk="1" fontAlgn="auto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  <a:defRPr lang="en-US" sz="4400" b="0" kern="1200" dirty="0">
                <a:solidFill>
                  <a:schemeClr val="bg1"/>
                </a:solidFill>
                <a:latin typeface="+mj-lt"/>
                <a:ea typeface="+mn-ea"/>
                <a:cs typeface="+mn-cs"/>
              </a:defRPr>
            </a:lvl1pPr>
          </a:lstStyle>
          <a:p>
            <a:pPr lvl="0"/>
            <a:r>
              <a:rPr lang="en-US" dirty="0"/>
              <a:t>NOMBRE CAPÍTULO</a:t>
            </a:r>
          </a:p>
        </p:txBody>
      </p:sp>
      <p:sp>
        <p:nvSpPr>
          <p:cNvPr id="11" name="Text Placeholder 3">
            <a:extLst>
              <a:ext uri="{FF2B5EF4-FFF2-40B4-BE49-F238E27FC236}">
                <a16:creationId xmlns:a16="http://schemas.microsoft.com/office/drawing/2014/main" id="{A3A25DC8-88A2-12BF-FC94-9BE91BF950E9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8476307" y="5486399"/>
            <a:ext cx="1429693" cy="1086511"/>
          </a:xfrm>
          <a:prstGeom prst="rect">
            <a:avLst/>
          </a:prstGeom>
        </p:spPr>
        <p:txBody>
          <a:bodyPr anchor="ctr"/>
          <a:lstStyle>
            <a:lvl1pPr marL="0" indent="0" algn="ctr">
              <a:lnSpc>
                <a:spcPct val="100000"/>
              </a:lnSpc>
              <a:spcBef>
                <a:spcPts val="0"/>
              </a:spcBef>
              <a:buNone/>
              <a:defRPr sz="4400" b="1" spc="-300">
                <a:solidFill>
                  <a:schemeClr val="accent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00</a:t>
            </a:r>
          </a:p>
        </p:txBody>
      </p:sp>
    </p:spTree>
    <p:extLst>
      <p:ext uri="{BB962C8B-B14F-4D97-AF65-F5344CB8AC3E}">
        <p14:creationId xmlns:p14="http://schemas.microsoft.com/office/powerpoint/2010/main" val="215113601"/>
      </p:ext>
    </p:extLst>
  </p:cSld>
  <p:clrMapOvr>
    <a:masterClrMapping/>
  </p:clrMapOvr>
  <p:transition spd="med">
    <p:fade/>
  </p:transition>
</p:sldLayout>
</file>

<file path=ppt/slideMasters/_rels/slideMaster1.xml.rels><?xml version="1.0" encoding="UTF-8" standalone="yes"?>
<Relationships xmlns="http://schemas.openxmlformats.org/package/2006/relationships"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slideLayout" Target="../slideLayouts/slideLayout26.xml"/><Relationship Id="rId39" Type="http://schemas.openxmlformats.org/officeDocument/2006/relationships/slideLayout" Target="../slideLayouts/slideLayout39.xml"/><Relationship Id="rId21" Type="http://schemas.openxmlformats.org/officeDocument/2006/relationships/slideLayout" Target="../slideLayouts/slideLayout21.xml"/><Relationship Id="rId34" Type="http://schemas.openxmlformats.org/officeDocument/2006/relationships/slideLayout" Target="../slideLayouts/slideLayout34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33" Type="http://schemas.openxmlformats.org/officeDocument/2006/relationships/slideLayout" Target="../slideLayouts/slideLayout33.xml"/><Relationship Id="rId38" Type="http://schemas.openxmlformats.org/officeDocument/2006/relationships/slideLayout" Target="../slideLayouts/slideLayout38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29" Type="http://schemas.openxmlformats.org/officeDocument/2006/relationships/slideLayout" Target="../slideLayouts/slideLayout29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32" Type="http://schemas.openxmlformats.org/officeDocument/2006/relationships/slideLayout" Target="../slideLayouts/slideLayout32.xml"/><Relationship Id="rId37" Type="http://schemas.openxmlformats.org/officeDocument/2006/relationships/slideLayout" Target="../slideLayouts/slideLayout37.xml"/><Relationship Id="rId40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28" Type="http://schemas.openxmlformats.org/officeDocument/2006/relationships/slideLayout" Target="../slideLayouts/slideLayout28.xml"/><Relationship Id="rId36" Type="http://schemas.openxmlformats.org/officeDocument/2006/relationships/slideLayout" Target="../slideLayouts/slideLayout36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31" Type="http://schemas.openxmlformats.org/officeDocument/2006/relationships/slideLayout" Target="../slideLayouts/slideLayout3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Relationship Id="rId27" Type="http://schemas.openxmlformats.org/officeDocument/2006/relationships/slideLayout" Target="../slideLayouts/slideLayout27.xml"/><Relationship Id="rId30" Type="http://schemas.openxmlformats.org/officeDocument/2006/relationships/slideLayout" Target="../slideLayouts/slideLayout30.xml"/><Relationship Id="rId35" Type="http://schemas.openxmlformats.org/officeDocument/2006/relationships/slideLayout" Target="../slideLayouts/slideLayout35.xml"/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20C191-5D51-F84A-BB65-B3DE5F3F485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347200" y="311490"/>
            <a:ext cx="540000" cy="36000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eaLnBrk="1" fontAlgn="auto" hangingPunct="1">
              <a:spcBef>
                <a:spcPts val="0"/>
              </a:spcBef>
              <a:spcAft>
                <a:spcPts val="0"/>
              </a:spcAft>
              <a:defRPr sz="1000" b="1">
                <a:solidFill>
                  <a:schemeClr val="tx1"/>
                </a:solidFill>
                <a:latin typeface="+mj-lt"/>
              </a:defRPr>
            </a:lvl1pPr>
          </a:lstStyle>
          <a:p>
            <a:pPr>
              <a:defRPr/>
            </a:pPr>
            <a:fld id="{8B288C03-2A76-6E48-9E1C-16F6C3999434}" type="slidenum">
              <a:rPr lang="en-US" smtClean="0"/>
              <a:pPr>
                <a:defRPr/>
              </a:pPr>
              <a:t>‹Nº›</a:t>
            </a:fld>
            <a:endParaRPr lang="en-US" dirty="0"/>
          </a:p>
        </p:txBody>
      </p:sp>
      <p:sp>
        <p:nvSpPr>
          <p:cNvPr id="2" name="CuadroTexto 1">
            <a:extLst>
              <a:ext uri="{FF2B5EF4-FFF2-40B4-BE49-F238E27FC236}">
                <a16:creationId xmlns:a16="http://schemas.microsoft.com/office/drawing/2014/main" id="{70F6AE2E-7F54-9558-1E4B-08F10B35CBF5}"/>
              </a:ext>
            </a:extLst>
          </p:cNvPr>
          <p:cNvSpPr txBox="1"/>
          <p:nvPr userDrawn="1"/>
        </p:nvSpPr>
        <p:spPr>
          <a:xfrm>
            <a:off x="-208844" y="649111"/>
            <a:ext cx="1847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endParaRPr lang="es-CO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30" r:id="rId1"/>
    <p:sldLayoutId id="2147483817" r:id="rId2"/>
    <p:sldLayoutId id="2147483841" r:id="rId3"/>
    <p:sldLayoutId id="2147483832" r:id="rId4"/>
    <p:sldLayoutId id="2147483829" r:id="rId5"/>
    <p:sldLayoutId id="2147483844" r:id="rId6"/>
    <p:sldLayoutId id="2147483842" r:id="rId7"/>
    <p:sldLayoutId id="2147483848" r:id="rId8"/>
    <p:sldLayoutId id="2147483853" r:id="rId9"/>
    <p:sldLayoutId id="2147483854" r:id="rId10"/>
    <p:sldLayoutId id="2147483845" r:id="rId11"/>
    <p:sldLayoutId id="2147483840" r:id="rId12"/>
    <p:sldLayoutId id="2147483846" r:id="rId13"/>
    <p:sldLayoutId id="2147483843" r:id="rId14"/>
    <p:sldLayoutId id="2147483847" r:id="rId15"/>
    <p:sldLayoutId id="2147483849" r:id="rId16"/>
    <p:sldLayoutId id="2147483851" r:id="rId17"/>
    <p:sldLayoutId id="2147483852" r:id="rId18"/>
    <p:sldLayoutId id="2147483850" r:id="rId19"/>
    <p:sldLayoutId id="2147483815" r:id="rId20"/>
    <p:sldLayoutId id="2147483816" r:id="rId21"/>
    <p:sldLayoutId id="2147483831" r:id="rId22"/>
    <p:sldLayoutId id="2147483818" r:id="rId23"/>
    <p:sldLayoutId id="2147483819" r:id="rId24"/>
    <p:sldLayoutId id="2147483820" r:id="rId25"/>
    <p:sldLayoutId id="2147483821" r:id="rId26"/>
    <p:sldLayoutId id="2147483833" r:id="rId27"/>
    <p:sldLayoutId id="2147483822" r:id="rId28"/>
    <p:sldLayoutId id="2147483823" r:id="rId29"/>
    <p:sldLayoutId id="2147483834" r:id="rId30"/>
    <p:sldLayoutId id="2147483824" r:id="rId31"/>
    <p:sldLayoutId id="2147483835" r:id="rId32"/>
    <p:sldLayoutId id="2147483836" r:id="rId33"/>
    <p:sldLayoutId id="2147483825" r:id="rId34"/>
    <p:sldLayoutId id="2147483826" r:id="rId35"/>
    <p:sldLayoutId id="2147483837" r:id="rId36"/>
    <p:sldLayoutId id="2147483827" r:id="rId37"/>
    <p:sldLayoutId id="2147483828" r:id="rId38"/>
    <p:sldLayoutId id="2147483839" r:id="rId39"/>
  </p:sldLayoutIdLst>
  <p:transition spd="med">
    <p:fade/>
  </p:transition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Oswald" pitchFamily="2" charset="77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Oswald" pitchFamily="2" charset="77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Oswald" pitchFamily="2" charset="77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Oswald" pitchFamily="2" charset="77"/>
        </a:defRPr>
      </a:lvl5pPr>
      <a:lvl6pPr marL="4572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Oswald" pitchFamily="2" charset="77"/>
        </a:defRPr>
      </a:lvl6pPr>
      <a:lvl7pPr marL="9144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Oswald" pitchFamily="2" charset="77"/>
        </a:defRPr>
      </a:lvl7pPr>
      <a:lvl8pPr marL="13716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Oswald" pitchFamily="2" charset="77"/>
        </a:defRPr>
      </a:lvl8pPr>
      <a:lvl9pPr marL="1828800" algn="l" rtl="0" fontAlgn="base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Oswald" pitchFamily="2" charset="77"/>
        </a:defRPr>
      </a:lvl9pPr>
    </p:titleStyle>
    <p:bodyStyle>
      <a:lvl1pPr marL="228600" indent="-228600" algn="l" rtl="0" eaLnBrk="0" fontAlgn="base" hangingPunct="0">
        <a:lnSpc>
          <a:spcPct val="90000"/>
        </a:lnSpc>
        <a:spcBef>
          <a:spcPts val="1000"/>
        </a:spcBef>
        <a:spcAft>
          <a:spcPct val="0"/>
        </a:spcAft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exto 1">
            <a:extLst>
              <a:ext uri="{FF2B5EF4-FFF2-40B4-BE49-F238E27FC236}">
                <a16:creationId xmlns:a16="http://schemas.microsoft.com/office/drawing/2014/main" id="{BE0FC08E-BCD9-7BE2-0ACB-EA7C9412D6E6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endParaRPr lang="es-CO" noProof="0" dirty="0"/>
          </a:p>
        </p:txBody>
      </p:sp>
      <p:sp>
        <p:nvSpPr>
          <p:cNvPr id="3" name="Marcador de número de diapositiva 2">
            <a:extLst>
              <a:ext uri="{FF2B5EF4-FFF2-40B4-BE49-F238E27FC236}">
                <a16:creationId xmlns:a16="http://schemas.microsoft.com/office/drawing/2014/main" id="{162B91AA-4869-6788-FF4F-3BA0D70F88C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>
              <a:defRPr/>
            </a:pPr>
            <a:fld id="{8B288C03-2A76-6E48-9E1C-16F6C3999434}" type="slidenum">
              <a:rPr lang="es-CO" noProof="0" smtClean="0"/>
              <a:pPr>
                <a:defRPr/>
              </a:pPr>
              <a:t>1</a:t>
            </a:fld>
            <a:endParaRPr lang="es-CO" noProof="0" dirty="0"/>
          </a:p>
        </p:txBody>
      </p:sp>
    </p:spTree>
    <p:extLst>
      <p:ext uri="{BB962C8B-B14F-4D97-AF65-F5344CB8AC3E}">
        <p14:creationId xmlns:p14="http://schemas.microsoft.com/office/powerpoint/2010/main" val="2807331862"/>
      </p:ext>
    </p:extLst>
  </p:cSld>
  <p:clrMapOvr>
    <a:masterClrMapping/>
  </p:clrMapOvr>
  <p:transition spd="med">
    <p:fade/>
  </p:transition>
</p:sld>
</file>

<file path=ppt/theme/theme1.xml><?xml version="1.0" encoding="utf-8"?>
<a:theme xmlns:a="http://schemas.openxmlformats.org/drawingml/2006/main" name="Office Theme">
  <a:themeElements>
    <a:clrScheme name="Custom 773">
      <a:dk1>
        <a:srgbClr val="3C3C3C"/>
      </a:dk1>
      <a:lt1>
        <a:srgbClr val="FFFFFF"/>
      </a:lt1>
      <a:dk2>
        <a:srgbClr val="313C41"/>
      </a:dk2>
      <a:lt2>
        <a:srgbClr val="FFFFFF"/>
      </a:lt2>
      <a:accent1>
        <a:srgbClr val="0062BC"/>
      </a:accent1>
      <a:accent2>
        <a:srgbClr val="99CC5E"/>
      </a:accent2>
      <a:accent3>
        <a:srgbClr val="00D6FF"/>
      </a:accent3>
      <a:accent4>
        <a:srgbClr val="E2E2E2"/>
      </a:accent4>
      <a:accent5>
        <a:srgbClr val="292929"/>
      </a:accent5>
      <a:accent6>
        <a:srgbClr val="8001FF"/>
      </a:accent6>
      <a:hlink>
        <a:srgbClr val="467886"/>
      </a:hlink>
      <a:folHlink>
        <a:srgbClr val="96607D"/>
      </a:folHlink>
    </a:clrScheme>
    <a:fontScheme name="Custom 185">
      <a:majorFont>
        <a:latin typeface="Oswald"/>
        <a:ea typeface=""/>
        <a:cs typeface=""/>
      </a:majorFont>
      <a:minorFont>
        <a:latin typeface="Montserrat"/>
        <a:ea typeface=""/>
        <a:cs typeface="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chemeClr val="accent1"/>
        </a:solidFill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8023</TotalTime>
  <Words>1</Words>
  <Application>Microsoft Macintosh PowerPoint</Application>
  <PresentationFormat>Panorámica</PresentationFormat>
  <Paragraphs>1</Paragraphs>
  <Slides>1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</vt:i4>
      </vt:variant>
    </vt:vector>
  </HeadingPairs>
  <TitlesOfParts>
    <vt:vector size="7" baseType="lpstr">
      <vt:lpstr>Aptos</vt:lpstr>
      <vt:lpstr>Arial</vt:lpstr>
      <vt:lpstr>Montserrat</vt:lpstr>
      <vt:lpstr>Oswald</vt:lpstr>
      <vt:lpstr>Wingdings</vt:lpstr>
      <vt:lpstr>Office Theme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Muadz Abdan S</dc:creator>
  <cp:lastModifiedBy>Microsoft Office User</cp:lastModifiedBy>
  <cp:revision>2239</cp:revision>
  <dcterms:created xsi:type="dcterms:W3CDTF">2024-04-23T01:40:14Z</dcterms:created>
  <dcterms:modified xsi:type="dcterms:W3CDTF">2025-10-26T13:28:28Z</dcterms:modified>
</cp:coreProperties>
</file>