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5CB0"/>
    <a:srgbClr val="004A8D"/>
    <a:srgbClr val="007DEE"/>
    <a:srgbClr val="4285F6"/>
    <a:srgbClr val="00D6FF"/>
    <a:srgbClr val="FFFFFF"/>
    <a:srgbClr val="DD4237"/>
    <a:srgbClr val="F4B401"/>
    <a:srgbClr val="109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6081" autoAdjust="0"/>
  </p:normalViewPr>
  <p:slideViewPr>
    <p:cSldViewPr>
      <p:cViewPr varScale="1">
        <p:scale>
          <a:sx n="80" d="100"/>
          <a:sy n="80" d="100"/>
        </p:scale>
        <p:origin x="1504" y="48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5643F0-71E5-DEEC-D865-D112842BA5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D145D-AADE-4BFC-2D2E-0232D2B357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2DBEC-B996-4708-0B08-2AD5B2B80B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C5B7F8-B5F4-1249-A68E-9FEC3C756C6E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18C89F-1DAD-11E3-D376-47A74EEFA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53307-D1F8-2269-3C4A-AFFD2F90F7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B4DFFD-A91E-914A-BE9A-B1B9B61B0B7F}" type="datetimeFigureOut">
              <a:rPr lang="en-ID"/>
              <a:pPr>
                <a:defRPr/>
              </a:pPr>
              <a:t>26/10/25</a:t>
            </a:fld>
            <a:endParaRPr lang="en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D92734-24B0-121A-FB89-9829DC216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A6F203-D326-BC2B-83EC-7EB0C04F2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18E-74E8-6F25-80C2-CFF656D6EF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18E3-EFFA-DE53-A7E0-F2BB5E4BD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ED9C299-FD36-2D4B-9F62-2CBD93D91230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37" kern="1200">
        <a:solidFill>
          <a:schemeClr val="tx1"/>
        </a:solidFill>
        <a:latin typeface="+mn-lt"/>
        <a:ea typeface="+mn-ea"/>
        <a:cs typeface="+mn-cs"/>
      </a:defRPr>
    </a:lvl1pPr>
    <a:lvl2pPr marL="623402" algn="l" rtl="0" eaLnBrk="0" fontAlgn="base" hangingPunct="0">
      <a:spcBef>
        <a:spcPct val="30000"/>
      </a:spcBef>
      <a:spcAft>
        <a:spcPct val="0"/>
      </a:spcAft>
      <a:defRPr sz="1637" kern="1200">
        <a:solidFill>
          <a:schemeClr val="tx1"/>
        </a:solidFill>
        <a:latin typeface="+mn-lt"/>
        <a:ea typeface="+mn-ea"/>
        <a:cs typeface="+mn-cs"/>
      </a:defRPr>
    </a:lvl2pPr>
    <a:lvl3pPr marL="1246803" algn="l" rtl="0" eaLnBrk="0" fontAlgn="base" hangingPunct="0">
      <a:spcBef>
        <a:spcPct val="30000"/>
      </a:spcBef>
      <a:spcAft>
        <a:spcPct val="0"/>
      </a:spcAft>
      <a:defRPr sz="1637" kern="1200">
        <a:solidFill>
          <a:schemeClr val="tx1"/>
        </a:solidFill>
        <a:latin typeface="+mn-lt"/>
        <a:ea typeface="+mn-ea"/>
        <a:cs typeface="+mn-cs"/>
      </a:defRPr>
    </a:lvl3pPr>
    <a:lvl4pPr marL="1870205" algn="l" rtl="0" eaLnBrk="0" fontAlgn="base" hangingPunct="0">
      <a:spcBef>
        <a:spcPct val="30000"/>
      </a:spcBef>
      <a:spcAft>
        <a:spcPct val="0"/>
      </a:spcAft>
      <a:defRPr sz="1637" kern="1200">
        <a:solidFill>
          <a:schemeClr val="tx1"/>
        </a:solidFill>
        <a:latin typeface="+mn-lt"/>
        <a:ea typeface="+mn-ea"/>
        <a:cs typeface="+mn-cs"/>
      </a:defRPr>
    </a:lvl4pPr>
    <a:lvl5pPr marL="2493605" algn="l" rtl="0" eaLnBrk="0" fontAlgn="base" hangingPunct="0">
      <a:spcBef>
        <a:spcPct val="30000"/>
      </a:spcBef>
      <a:spcAft>
        <a:spcPct val="0"/>
      </a:spcAft>
      <a:defRPr sz="1637" kern="1200">
        <a:solidFill>
          <a:schemeClr val="tx1"/>
        </a:solidFill>
        <a:latin typeface="+mn-lt"/>
        <a:ea typeface="+mn-ea"/>
        <a:cs typeface="+mn-cs"/>
      </a:defRPr>
    </a:lvl5pPr>
    <a:lvl6pPr marL="3117006" algn="l" defTabSz="1246803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6pPr>
    <a:lvl7pPr marL="3740408" algn="l" defTabSz="1246803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7pPr>
    <a:lvl8pPr marL="4363810" algn="l" defTabSz="1246803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8pPr>
    <a:lvl9pPr marL="4987211" algn="l" defTabSz="1246803" rtl="0" eaLnBrk="1" latinLnBrk="0" hangingPunct="1">
      <a:defRPr sz="16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6100-32B9-2D42-9719-A79D18AC7B95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4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2DB8-DF0D-9849-9D46-0B81D1BBF0BF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DAD5-F234-3E48-A1E8-3960130F22A3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44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02509-E57B-435A-BCDA-86CDE5B1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16640" y="373789"/>
            <a:ext cx="648000" cy="43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74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E3390-D6FA-0F2D-00B1-E1826C653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420" y="7449589"/>
            <a:ext cx="734501" cy="6158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80E2-CDD8-0278-49B8-4471B5C17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3" y="250668"/>
            <a:ext cx="10080128" cy="846613"/>
          </a:xfrm>
          <a:prstGeom prst="rect">
            <a:avLst/>
          </a:prstGeom>
        </p:spPr>
        <p:txBody>
          <a:bodyPr anchor="ctr"/>
          <a:lstStyle>
            <a:lvl1pPr marL="0" indent="0" algn="l" defTabSz="445768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290" b="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CAPÍTULO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8E6D-13BA-9AA0-1C7D-9C8101FB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7" y="2017395"/>
            <a:ext cx="6189344" cy="988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latin typeface="Montserrat" pitchFamily="2" charset="77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D3B1B5B-86B6-4323-D503-D47893393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7" y="3006090"/>
            <a:ext cx="6189344" cy="44215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80">
                <a:latin typeface="Montserrat" pitchFamily="2" charset="77"/>
              </a:defRPr>
            </a:lvl1pPr>
            <a:lvl2pPr>
              <a:defRPr sz="2400">
                <a:latin typeface="Montserrat" pitchFamily="2" charset="77"/>
              </a:defRPr>
            </a:lvl2pPr>
            <a:lvl3pPr>
              <a:defRPr sz="2160">
                <a:latin typeface="Montserrat" pitchFamily="2" charset="77"/>
              </a:defRPr>
            </a:lvl3pPr>
            <a:lvl4pPr>
              <a:defRPr sz="1920">
                <a:latin typeface="Montserrat" pitchFamily="2" charset="77"/>
              </a:defRPr>
            </a:lvl4pPr>
            <a:lvl5pPr>
              <a:defRPr sz="1920">
                <a:latin typeface="Montserrat" pitchFamily="2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38A264B-1854-CBE4-13E1-388E239DD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1" y="2017395"/>
            <a:ext cx="6219826" cy="9886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latin typeface="Montserrat" pitchFamily="2" charset="77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7A4EE11-3366-26FE-5FBD-FAC32BABFD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06641" y="3006090"/>
            <a:ext cx="6219826" cy="44215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80">
                <a:latin typeface="Montserrat" pitchFamily="2" charset="77"/>
              </a:defRPr>
            </a:lvl1pPr>
            <a:lvl2pPr>
              <a:defRPr sz="2400">
                <a:latin typeface="Montserrat" pitchFamily="2" charset="77"/>
              </a:defRPr>
            </a:lvl2pPr>
            <a:lvl3pPr>
              <a:defRPr sz="2160">
                <a:latin typeface="Montserrat" pitchFamily="2" charset="77"/>
              </a:defRPr>
            </a:lvl3pPr>
            <a:lvl4pPr>
              <a:defRPr sz="1920">
                <a:latin typeface="Montserrat" pitchFamily="2" charset="77"/>
              </a:defRPr>
            </a:lvl4pPr>
            <a:lvl5pPr>
              <a:defRPr sz="1920">
                <a:latin typeface="Montserrat" pitchFamily="2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522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0CC-0FA5-CF4A-A644-5D6E501D1F0F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39A3-5CD3-8049-A46F-AA72788B31EF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58FD-0E59-6840-9899-72F7DE63DC1B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8AEC-386E-F740-BDE9-4B44890E8089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21B5-EAA5-9E42-8CB4-6470D1B88D71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671-F9F2-A14C-A742-B6C446121A4E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9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5D54-B87E-6740-B50E-6DE15E257D4E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6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7503-4FE2-3A42-BEAA-59E0EEC48B6D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B5609-E904-CC46-ACFC-D1E2FB132B9A}" type="datetime1">
              <a:rPr lang="es-CO" smtClean="0"/>
              <a:t>26/10/25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07B7B-2F28-E7C7-1A08-ABDE2B0FDF80}"/>
              </a:ext>
            </a:extLst>
          </p:cNvPr>
          <p:cNvSpPr txBox="1"/>
          <p:nvPr userDrawn="1"/>
        </p:nvSpPr>
        <p:spPr>
          <a:xfrm>
            <a:off x="-250609" y="778935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216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8239D6-D710-95E8-6DBA-72FDAB0C470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99" y="7532778"/>
            <a:ext cx="585521" cy="532695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BDED356-0524-AAD1-081C-B881CFD0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897" r:id="rId12"/>
  </p:sldLayoutIdLst>
  <p:transition spd="med">
    <p:fade/>
  </p:transition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31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8040</TotalTime>
  <Words>0</Words>
  <Application>Microsoft Macintosh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Montserrat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Muadz Abdan S</dc:creator>
  <cp:lastModifiedBy>Microsoft Office User</cp:lastModifiedBy>
  <cp:revision>2244</cp:revision>
  <dcterms:created xsi:type="dcterms:W3CDTF">2024-04-23T01:40:14Z</dcterms:created>
  <dcterms:modified xsi:type="dcterms:W3CDTF">2025-10-26T19:19:50Z</dcterms:modified>
</cp:coreProperties>
</file>