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7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5443-48A4-49B2-AAAC-61296DBA3E75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33E2-6B7B-4361-B161-AF6F759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erc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1" y="762000"/>
            <a:ext cx="4178817" cy="37307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487063"/>
            <a:ext cx="324847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9929" y="-533400"/>
            <a:ext cx="10439400" cy="182880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>
              <a:latin typeface="Bubblegum"/>
            </a:endParaRPr>
          </a:p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endParaRPr lang="fr-FR" sz="2000" dirty="0" smtClean="0">
              <a:latin typeface="Bubblegum"/>
            </a:endParaRPr>
          </a:p>
          <a:p>
            <a:r>
              <a:rPr lang="fr-FR" sz="2000">
                <a:latin typeface="Bubblegum"/>
              </a:rPr>
              <a:t>	</a:t>
            </a:r>
            <a:r>
              <a:rPr lang="fr-FR" sz="2000" dirty="0">
                <a:latin typeface="Bubblegum"/>
              </a:rPr>
              <a:t>L</a:t>
            </a:r>
            <a:r>
              <a:rPr lang="fr-FR" sz="2000" smtClean="0">
                <a:latin typeface="Bubblegum"/>
              </a:rPr>
              <a:t>a </a:t>
            </a:r>
            <a:r>
              <a:rPr lang="fr-FR" sz="2000" dirty="0" smtClean="0">
                <a:latin typeface="Bubblegum"/>
              </a:rPr>
              <a:t>recette magique</a:t>
            </a:r>
            <a:endParaRPr lang="en-US" sz="2000" dirty="0">
              <a:latin typeface="Bubblegum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2391109" cy="75258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2250392"/>
            <a:ext cx="2364869" cy="30196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62200"/>
            <a:ext cx="2133600" cy="21431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670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9929" y="-533400"/>
            <a:ext cx="10439400" cy="182880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r>
              <a:rPr lang="fr-FR" sz="2000" dirty="0" smtClean="0">
                <a:latin typeface="Bubblegum"/>
              </a:rPr>
              <a:t>	</a:t>
            </a:r>
            <a:r>
              <a:rPr lang="fr-FR" sz="2000" dirty="0" err="1">
                <a:latin typeface="Bubblegum"/>
              </a:rPr>
              <a:t>E</a:t>
            </a:r>
            <a:r>
              <a:rPr lang="fr-FR" sz="2000" dirty="0" err="1" smtClean="0">
                <a:latin typeface="Bubblegum"/>
              </a:rPr>
              <a:t>xecutifs</a:t>
            </a:r>
            <a:r>
              <a:rPr lang="fr-FR" sz="2000" dirty="0" smtClean="0">
                <a:latin typeface="Bubblegum"/>
              </a:rPr>
              <a:t>, chefs de projets, </a:t>
            </a:r>
            <a:r>
              <a:rPr lang="fr-FR" sz="2000" dirty="0" err="1" smtClean="0">
                <a:latin typeface="Bubblegum"/>
              </a:rPr>
              <a:t>coincons</a:t>
            </a:r>
            <a:r>
              <a:rPr lang="fr-FR" sz="2000" dirty="0" smtClean="0">
                <a:latin typeface="Bubblegum"/>
              </a:rPr>
              <a:t> la bulle !</a:t>
            </a:r>
            <a:endParaRPr lang="en-US" sz="2000" dirty="0">
              <a:latin typeface="Bubblegum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2391109" cy="752580"/>
          </a:xfrm>
          <a:prstGeom prst="rect">
            <a:avLst/>
          </a:prstGeom>
        </p:spPr>
      </p:pic>
      <p:pic>
        <p:nvPicPr>
          <p:cNvPr id="5" name="Imag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0"/>
            <a:ext cx="4178817" cy="37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9929" y="-533400"/>
            <a:ext cx="10439400" cy="182880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r>
              <a:rPr lang="fr-FR" sz="2000" dirty="0" smtClean="0">
                <a:latin typeface="Bubblegum"/>
              </a:rPr>
              <a:t>	4 </a:t>
            </a:r>
            <a:r>
              <a:rPr lang="fr-FR" sz="2000" dirty="0" err="1" smtClean="0">
                <a:latin typeface="Bubblegum"/>
              </a:rPr>
              <a:t>bullettes</a:t>
            </a:r>
            <a:r>
              <a:rPr lang="fr-FR" sz="2000" dirty="0" smtClean="0">
                <a:latin typeface="Bubblegum"/>
              </a:rPr>
              <a:t> pointes pour vous convaincre</a:t>
            </a:r>
            <a:endParaRPr lang="en-US" sz="2000" dirty="0">
              <a:latin typeface="Bubblegum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2391109" cy="7525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0" y="1914420"/>
            <a:ext cx="1105040" cy="8287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" y="2828820"/>
            <a:ext cx="1105040" cy="8287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" y="3819420"/>
            <a:ext cx="1105040" cy="82878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" y="4810020"/>
            <a:ext cx="1105040" cy="8287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02791" y="2145268"/>
            <a:ext cx="504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A2E8"/>
                </a:solidFill>
                <a:latin typeface="BubbleGum" panose="00000400000000000000" pitchFamily="2" charset="0"/>
              </a:rPr>
              <a:t>Birdseye</a:t>
            </a:r>
            <a:r>
              <a:rPr lang="fr-FR" dirty="0" smtClean="0">
                <a:solidFill>
                  <a:srgbClr val="00A2E8"/>
                </a:solidFill>
                <a:latin typeface="BubbleGum" panose="00000400000000000000" pitchFamily="2" charset="0"/>
              </a:rPr>
              <a:t> de l’organisation et des écosystèmes </a:t>
            </a:r>
            <a:endParaRPr lang="en-US" dirty="0">
              <a:solidFill>
                <a:srgbClr val="00A2E8"/>
              </a:solidFill>
              <a:latin typeface="BubbleGum" panose="000004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89324" y="3059668"/>
            <a:ext cx="122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00A2E8"/>
                </a:solidFill>
                <a:latin typeface="BubbleGum" panose="00000400000000000000" pitchFamily="2" charset="0"/>
              </a:rPr>
              <a:t>Historique </a:t>
            </a:r>
            <a:endParaRPr lang="en-US" dirty="0">
              <a:solidFill>
                <a:srgbClr val="00A2E8"/>
              </a:solidFill>
              <a:latin typeface="BubbleGum" panose="00000400000000000000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2791" y="4038600"/>
            <a:ext cx="142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A2E8"/>
                </a:solidFill>
                <a:latin typeface="BubbleGum" panose="00000400000000000000" pitchFamily="2" charset="0"/>
              </a:rPr>
              <a:t>P</a:t>
            </a:r>
            <a:r>
              <a:rPr lang="fr-FR" dirty="0" smtClean="0">
                <a:solidFill>
                  <a:srgbClr val="00A2E8"/>
                </a:solidFill>
                <a:latin typeface="BubbleGum" panose="00000400000000000000" pitchFamily="2" charset="0"/>
              </a:rPr>
              <a:t>lanification</a:t>
            </a:r>
            <a:endParaRPr lang="en-US" dirty="0">
              <a:solidFill>
                <a:srgbClr val="00A2E8"/>
              </a:solidFill>
              <a:latin typeface="BubbleGum" panose="00000400000000000000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2791" y="504086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A2E8"/>
                </a:solidFill>
                <a:latin typeface="BubbleGum" panose="00000400000000000000" pitchFamily="2" charset="0"/>
              </a:rPr>
              <a:t>Fancy</a:t>
            </a:r>
            <a:r>
              <a:rPr lang="fr-FR" dirty="0" smtClean="0">
                <a:solidFill>
                  <a:srgbClr val="00A2E8"/>
                </a:solidFill>
                <a:latin typeface="BubbleGum" panose="00000400000000000000" pitchFamily="2" charset="0"/>
              </a:rPr>
              <a:t>, simple et intuitif</a:t>
            </a:r>
            <a:endParaRPr lang="en-US" dirty="0">
              <a:solidFill>
                <a:srgbClr val="00A2E8"/>
              </a:solidFill>
              <a:latin typeface="BubbleG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9929" y="-533400"/>
            <a:ext cx="10439400" cy="182880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endParaRPr lang="fr-FR" sz="2000" dirty="0" smtClean="0">
              <a:latin typeface="Bubblegum"/>
            </a:endParaRPr>
          </a:p>
          <a:p>
            <a:endParaRPr lang="fr-FR" sz="2000" dirty="0">
              <a:latin typeface="Bubblegum"/>
            </a:endParaRPr>
          </a:p>
          <a:p>
            <a:r>
              <a:rPr lang="fr-FR" sz="2000" dirty="0" smtClean="0">
                <a:latin typeface="Bubblegum"/>
              </a:rPr>
              <a:t>	Plus de bulles ?</a:t>
            </a:r>
            <a:endParaRPr lang="en-US" sz="2000" dirty="0">
              <a:latin typeface="Bubblegum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2391109" cy="752580"/>
          </a:xfrm>
          <a:prstGeom prst="rect">
            <a:avLst/>
          </a:prstGeom>
        </p:spPr>
      </p:pic>
      <p:pic>
        <p:nvPicPr>
          <p:cNvPr id="4" name="Imag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48" y="1676400"/>
            <a:ext cx="4443246" cy="46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1" y="762000"/>
            <a:ext cx="4178817" cy="37307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487063"/>
            <a:ext cx="324847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Rqsb</dc:creator>
  <cp:lastModifiedBy>Fernan</cp:lastModifiedBy>
  <cp:revision>13</cp:revision>
  <dcterms:created xsi:type="dcterms:W3CDTF">2014-05-24T22:57:08Z</dcterms:created>
  <dcterms:modified xsi:type="dcterms:W3CDTF">2014-05-25T13:37:41Z</dcterms:modified>
</cp:coreProperties>
</file>