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55" r:id="rId1"/>
  </p:sldMasterIdLst>
  <p:notesMasterIdLst>
    <p:notesMasterId r:id="rId7"/>
  </p:notesMasterIdLst>
  <p:handoutMasterIdLst>
    <p:handoutMasterId r:id="rId8"/>
  </p:handoutMasterIdLst>
  <p:sldIdLst>
    <p:sldId id="406" r:id="rId2"/>
    <p:sldId id="1127" r:id="rId3"/>
    <p:sldId id="1128" r:id="rId4"/>
    <p:sldId id="1129" r:id="rId5"/>
    <p:sldId id="1130" r:id="rId6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22FF09"/>
    <a:srgbClr val="F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86937" autoAdjust="0"/>
  </p:normalViewPr>
  <p:slideViewPr>
    <p:cSldViewPr snapToGrid="0" snapToObjects="1">
      <p:cViewPr>
        <p:scale>
          <a:sx n="60" d="100"/>
          <a:sy n="60" d="100"/>
        </p:scale>
        <p:origin x="1548" y="762"/>
      </p:cViewPr>
      <p:guideLst>
        <p:guide orient="horz" pos="9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3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8A634-696F-084E-B29A-5FB64EB5A616}" type="datetime1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0210-1993-104A-8307-DE94FEFC0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CCDDB-8641-B545-9BD9-4658CE5A64DE}" type="datetime1">
              <a:rPr lang="es-ES" smtClean="0"/>
              <a:t>29/09/2020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ED522-0BDD-CD42-A292-CD9BB4AE20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89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ED522-0BDD-CD42-A292-CD9BB4AE20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30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charset="0"/>
                <a:ea typeface="Candara" charset="0"/>
                <a:cs typeface="Candar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charset="0"/>
                <a:ea typeface="Candara" charset="0"/>
                <a:cs typeface="Candara" charset="0"/>
              </a:defRPr>
            </a:lvl1pPr>
            <a:lvl2pPr>
              <a:defRPr>
                <a:latin typeface="Candara" charset="0"/>
                <a:ea typeface="Candara" charset="0"/>
                <a:cs typeface="Candara" charset="0"/>
              </a:defRPr>
            </a:lvl2pPr>
            <a:lvl3pPr>
              <a:defRPr>
                <a:latin typeface="Candara" charset="0"/>
                <a:ea typeface="Candara" charset="0"/>
                <a:cs typeface="Candara" charset="0"/>
              </a:defRPr>
            </a:lvl3pPr>
            <a:lvl4pPr>
              <a:defRPr>
                <a:latin typeface="Candara" charset="0"/>
                <a:ea typeface="Candara" charset="0"/>
                <a:cs typeface="Candara" charset="0"/>
              </a:defRPr>
            </a:lvl4pPr>
            <a:lvl5pPr>
              <a:defRPr>
                <a:latin typeface="Candara" charset="0"/>
                <a:ea typeface="Candara" charset="0"/>
                <a:cs typeface="Candar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048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80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445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3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534530" y="6558233"/>
            <a:ext cx="712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aseline="0" dirty="0" err="1" smtClean="0">
                <a:solidFill>
                  <a:schemeClr val="bg1">
                    <a:lumMod val="50000"/>
                  </a:schemeClr>
                </a:solidFill>
              </a:rPr>
              <a:t>Information</a:t>
            </a:r>
            <a:r>
              <a:rPr lang="es-ES" sz="1400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baseline="0" dirty="0" err="1" smtClean="0">
                <a:solidFill>
                  <a:schemeClr val="bg1">
                    <a:lumMod val="50000"/>
                  </a:schemeClr>
                </a:solidFill>
              </a:rPr>
              <a:t>Visualization</a:t>
            </a:r>
            <a:r>
              <a:rPr lang="es-ES" sz="1400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mr-IN" sz="1400" baseline="0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s-ES" sz="1400" baseline="0" dirty="0" smtClean="0">
                <a:solidFill>
                  <a:schemeClr val="bg1">
                    <a:lumMod val="50000"/>
                  </a:schemeClr>
                </a:solidFill>
              </a:rPr>
              <a:t> GECD 	Pere-Pau Vázquez 		</a:t>
            </a:r>
            <a:r>
              <a:rPr lang="es-ES" sz="1400" baseline="0" dirty="0" err="1" smtClean="0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s-ES" sz="1400" baseline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sz="1400" baseline="0" dirty="0" err="1" smtClean="0">
                <a:solidFill>
                  <a:schemeClr val="bg1">
                    <a:lumMod val="50000"/>
                  </a:schemeClr>
                </a:solidFill>
              </a:rPr>
              <a:t>Computer</a:t>
            </a:r>
            <a:r>
              <a:rPr lang="es-ES" sz="1400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baseline="0" dirty="0" err="1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es-ES" sz="1400" baseline="0" dirty="0" smtClean="0">
                <a:solidFill>
                  <a:schemeClr val="bg1">
                    <a:lumMod val="50000"/>
                  </a:schemeClr>
                </a:solidFill>
              </a:rPr>
              <a:t> – UPC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3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 cap="none" spc="0">
          <a:ln w="18415" cmpd="sng">
            <a:solidFill>
              <a:srgbClr val="FFFFFF"/>
            </a:solidFill>
            <a:prstDash val="solid"/>
          </a:ln>
          <a:solidFill>
            <a:schemeClr val="accent1"/>
          </a:solidFill>
          <a:effectLst/>
          <a:latin typeface="Chalkboard" charset="0"/>
          <a:ea typeface="Chalkboard" charset="0"/>
          <a:cs typeface="Chalkboard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scitizens.blob.core.windows.net/rtreports/last/AGA/InformeCasosRt_AGA_7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752548"/>
            <a:ext cx="7772400" cy="2116484"/>
          </a:xfrm>
          <a:solidFill>
            <a:schemeClr val="bg1"/>
          </a:solidFill>
          <a:effectLst>
            <a:outerShdw blurRad="127000" dist="50800" dir="5400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Homework week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5600" y="3521702"/>
            <a:ext cx="6400800" cy="1752600"/>
          </a:xfrm>
        </p:spPr>
        <p:txBody>
          <a:bodyPr>
            <a:normAutofit/>
          </a:bodyPr>
          <a:lstStyle/>
          <a:p>
            <a:r>
              <a:rPr lang="ca-ES" dirty="0"/>
              <a:t>Pere-Pau Vázquez</a:t>
            </a:r>
          </a:p>
          <a:p>
            <a:r>
              <a:rPr lang="en-US" dirty="0"/>
              <a:t>Dept. Computer Science – UPC </a:t>
            </a:r>
          </a:p>
        </p:txBody>
      </p:sp>
    </p:spTree>
    <p:extLst>
      <p:ext uri="{BB962C8B-B14F-4D97-AF65-F5344CB8AC3E}">
        <p14:creationId xmlns:p14="http://schemas.microsoft.com/office/powerpoint/2010/main" val="5991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this chart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114" t="28030" r="8652" b="7691"/>
          <a:stretch/>
        </p:blipFill>
        <p:spPr>
          <a:xfrm>
            <a:off x="249663" y="938462"/>
            <a:ext cx="11692674" cy="5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on it for 5 minutes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understand?</a:t>
            </a:r>
          </a:p>
          <a:p>
            <a:r>
              <a:rPr lang="en-US" dirty="0" smtClean="0"/>
              <a:t>What do you miss?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5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check the explanation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3 </a:t>
            </a:r>
            <a:r>
              <a:rPr lang="en-US" dirty="0"/>
              <a:t>of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dlscitizens.blob.core.windows.net/rtreports/last/AGA/InformeCasosRt_AGA_71.pdf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What do you understand now?</a:t>
            </a:r>
          </a:p>
          <a:p>
            <a:pPr lvl="1"/>
            <a:r>
              <a:rPr lang="en-US" dirty="0" smtClean="0"/>
              <a:t>Is it enough?</a:t>
            </a:r>
          </a:p>
          <a:p>
            <a:pPr lvl="1"/>
            <a:r>
              <a:rPr lang="en-US" dirty="0" smtClean="0"/>
              <a:t>What would you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31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61145</TotalTime>
  <Words>59</Words>
  <Application>Microsoft Office PowerPoint</Application>
  <PresentationFormat>Panorámica</PresentationFormat>
  <Paragraphs>16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Candara</vt:lpstr>
      <vt:lpstr>Chalkboard</vt:lpstr>
      <vt:lpstr>Mangal</vt:lpstr>
      <vt:lpstr>Tema de Office</vt:lpstr>
      <vt:lpstr>Homework week 2</vt:lpstr>
      <vt:lpstr>Check this chart</vt:lpstr>
      <vt:lpstr>Think on it for 5 minutes</vt:lpstr>
      <vt:lpstr>Now check the explanation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Downsampling and Storage of Pre-Computed Gradients for Volume Rendering</dc:title>
  <dc:creator>Moving</dc:creator>
  <cp:lastModifiedBy>USUARIO</cp:lastModifiedBy>
  <cp:revision>446</cp:revision>
  <dcterms:created xsi:type="dcterms:W3CDTF">2017-06-21T22:06:43Z</dcterms:created>
  <dcterms:modified xsi:type="dcterms:W3CDTF">2020-09-29T06:44:37Z</dcterms:modified>
</cp:coreProperties>
</file>