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B4622C9A-DDDC-4A92-8297-B6F13C666BDF}">
          <p14:sldIdLst>
            <p14:sldId id="256"/>
          </p14:sldIdLst>
        </p14:section>
        <p14:section name="Client" id="{A5A04C8D-8C3D-4060-8D38-7FC3801E51D0}">
          <p14:sldIdLst>
            <p14:sldId id="260"/>
          </p14:sldIdLst>
        </p14:section>
        <p14:section name="Employe" id="{D7FE1C6F-AC91-434D-B1E0-4D7716A282CB}">
          <p14:sldIdLst>
            <p14:sldId id="261"/>
          </p14:sldIdLst>
        </p14:section>
        <p14:section name="Admin" id="{45803233-4A8E-47D0-A008-0F213AF51F5F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C58B3-E0DD-42D9-ACE7-460ECAB1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3FB25B-F136-4D39-95B1-84BD2D59A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DCF59-9DD2-44CB-8D79-51E1A6A9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02D13-04DD-451F-97B8-9D7AF250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F4305-F774-4462-86DA-1D12337D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27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A0F0B-76D3-4D9D-B90E-E7A0C45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37134-0BE8-4E83-838F-1CA8F806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65CA9-9A51-4C32-B87A-DDB23F71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888D2-510D-4053-B96D-65D534B0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C99652-615B-456A-80A8-AF660E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7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173203-1BB1-4DAB-AEA0-9007ECB4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07EC35-8732-4118-B6F1-1D94ADB3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D9951F-2D2C-4053-97B0-99380D51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0CF4D-6138-4DCC-AAFA-08F09B6A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A0CF8-7F9B-4056-9869-FE1E2251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1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ADB47-2B7B-4908-BC61-151A5A4C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A01C82-929F-4D04-8B0E-CB23E0E2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13705-7564-4568-B8D5-42BE4724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3AFEB-8E48-4FAA-90C1-3DB2C312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6E67C-D29D-4089-8138-74DA2CD2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1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A9B27-3B56-423D-A192-2899D26F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75429-7E4F-46A3-A759-617A2C90E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41E52-EC70-4B19-8AE7-DD68C223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04564-E355-4C0B-8770-D503C759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572546-6184-4DFD-932E-358CB8FC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5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50278-477D-4D09-BBDF-924B8786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9C99A-076E-4A0F-94CF-47A2D6B38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F37AC7-E00D-4055-810D-0C257781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D6E421-ECA0-4B59-905D-51761A8E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04F9E-91D3-4B8B-997E-8CA2B93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BAB5AA-184D-4C1D-9F33-C06B0713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7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F6CDB-F082-4015-B70F-945E7780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549F1-91E3-4446-88A3-640B702A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BCC2C3-9941-46C8-8954-B3CE523D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970142-A6B1-4CE6-BB48-B2E30FD11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0C6421-3918-47A4-ACB2-0AAC61F1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A32D19-81FF-46BE-8FA5-6FE232C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E41D63-BFCA-4239-A3EA-22414B34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4E75E5-E123-407C-9C4F-476B4DE6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CA4CA-6710-4403-899B-4D889261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67D895-0756-4ED8-9705-1A5F7B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B97EF7-8268-4939-90CD-95E1F49F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365E12-5078-4392-8580-6FAE7847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896A27-19BE-46F5-9F8E-E7E264F8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F09A78-03A8-4DDD-A913-9CE3B441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0988E-7C80-4EF4-85B9-5B135EC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2E07C-ACA5-4A9D-988C-0A21B4CD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1A5CDA-4BDE-4852-8496-617C5916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CC92DE-695B-4EDE-BD0D-2DC6CC67E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F42AF-894D-4225-BC00-46696810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0AD71-BBF7-45E4-8727-9C974B71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B974E4-D975-4A97-A5AB-3756D2FA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307E9-89F5-4460-9756-AE2EF617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797EF8-9926-4896-94C1-290181F2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D449BF-F5EC-4CB6-A387-BEDA9B8C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058BE7-CDF7-4CAC-B8E1-6FA0B335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86920-2487-46B7-A92B-3AAD2478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255DBC-596E-4E74-A37E-B508D8A5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3F8E8-FD08-47DE-AD24-077A2298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34686-EF29-4594-B798-5A48C833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B9DCB-54A5-4846-B629-C43462B1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27A4-C6FE-4994-ABA4-EE1AF8BBCF0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325D8-8E7A-4AFB-BB71-EFC8E4CB8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68A9E-B2F8-4C17-8ED8-20CA96F3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0106-C787-4CA8-9F3C-4CDA055AF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07928-436C-47D5-8F2A-E7EA993B7F07}"/>
              </a:ext>
            </a:extLst>
          </p:cNvPr>
          <p:cNvSpPr/>
          <p:nvPr/>
        </p:nvSpPr>
        <p:spPr>
          <a:xfrm>
            <a:off x="159798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Equida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32422-55CE-457F-86D0-98D606018E3F}"/>
              </a:ext>
            </a:extLst>
          </p:cNvPr>
          <p:cNvSpPr/>
          <p:nvPr/>
        </p:nvSpPr>
        <p:spPr>
          <a:xfrm>
            <a:off x="3151573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2BB72-D45D-4910-8804-D379CB401C28}"/>
              </a:ext>
            </a:extLst>
          </p:cNvPr>
          <p:cNvSpPr/>
          <p:nvPr/>
        </p:nvSpPr>
        <p:spPr>
          <a:xfrm>
            <a:off x="6143348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81BBF-40B3-4CB3-BF70-FBADC9AE8284}"/>
              </a:ext>
            </a:extLst>
          </p:cNvPr>
          <p:cNvSpPr/>
          <p:nvPr/>
        </p:nvSpPr>
        <p:spPr>
          <a:xfrm>
            <a:off x="2629270" y="1741500"/>
            <a:ext cx="6035336" cy="372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Caroussel</a:t>
            </a:r>
            <a:r>
              <a:rPr lang="fr-FR" dirty="0"/>
              <a:t> affichant 5 ventes</a:t>
            </a:r>
          </a:p>
        </p:txBody>
      </p:sp>
    </p:spTree>
    <p:extLst>
      <p:ext uri="{BB962C8B-B14F-4D97-AF65-F5344CB8AC3E}">
        <p14:creationId xmlns:p14="http://schemas.microsoft.com/office/powerpoint/2010/main" val="26380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07928-436C-47D5-8F2A-E7EA993B7F07}"/>
              </a:ext>
            </a:extLst>
          </p:cNvPr>
          <p:cNvSpPr/>
          <p:nvPr/>
        </p:nvSpPr>
        <p:spPr>
          <a:xfrm>
            <a:off x="159798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Equida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32422-55CE-457F-86D0-98D606018E3F}"/>
              </a:ext>
            </a:extLst>
          </p:cNvPr>
          <p:cNvSpPr/>
          <p:nvPr/>
        </p:nvSpPr>
        <p:spPr>
          <a:xfrm>
            <a:off x="3151573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2BB72-D45D-4910-8804-D379CB401C28}"/>
              </a:ext>
            </a:extLst>
          </p:cNvPr>
          <p:cNvSpPr/>
          <p:nvPr/>
        </p:nvSpPr>
        <p:spPr>
          <a:xfrm>
            <a:off x="6143348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 informations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81BBF-40B3-4CB3-BF70-FBADC9AE8284}"/>
              </a:ext>
            </a:extLst>
          </p:cNvPr>
          <p:cNvSpPr/>
          <p:nvPr/>
        </p:nvSpPr>
        <p:spPr>
          <a:xfrm>
            <a:off x="2629270" y="1741500"/>
            <a:ext cx="6035336" cy="372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Caroussel</a:t>
            </a:r>
            <a:r>
              <a:rPr lang="fr-FR" dirty="0"/>
              <a:t> affichant 5 ventes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EC5EB-B990-4E58-8E83-086E4A7507A7}"/>
              </a:ext>
            </a:extLst>
          </p:cNvPr>
          <p:cNvSpPr/>
          <p:nvPr/>
        </p:nvSpPr>
        <p:spPr>
          <a:xfrm>
            <a:off x="9135123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7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07928-436C-47D5-8F2A-E7EA993B7F07}"/>
              </a:ext>
            </a:extLst>
          </p:cNvPr>
          <p:cNvSpPr/>
          <p:nvPr/>
        </p:nvSpPr>
        <p:spPr>
          <a:xfrm>
            <a:off x="159798" y="71021"/>
            <a:ext cx="3009530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Equida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32422-55CE-457F-86D0-98D606018E3F}"/>
              </a:ext>
            </a:extLst>
          </p:cNvPr>
          <p:cNvSpPr/>
          <p:nvPr/>
        </p:nvSpPr>
        <p:spPr>
          <a:xfrm>
            <a:off x="3151573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2BB72-D45D-4910-8804-D379CB401C28}"/>
              </a:ext>
            </a:extLst>
          </p:cNvPr>
          <p:cNvSpPr/>
          <p:nvPr/>
        </p:nvSpPr>
        <p:spPr>
          <a:xfrm>
            <a:off x="6143348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 informations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81BBF-40B3-4CB3-BF70-FBADC9AE8284}"/>
              </a:ext>
            </a:extLst>
          </p:cNvPr>
          <p:cNvSpPr/>
          <p:nvPr/>
        </p:nvSpPr>
        <p:spPr>
          <a:xfrm>
            <a:off x="2629270" y="1741500"/>
            <a:ext cx="6035336" cy="372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Caroussel</a:t>
            </a:r>
            <a:r>
              <a:rPr lang="fr-FR" dirty="0"/>
              <a:t> affichant 5 ventes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EC5EB-B990-4E58-8E83-086E4A7507A7}"/>
              </a:ext>
            </a:extLst>
          </p:cNvPr>
          <p:cNvSpPr/>
          <p:nvPr/>
        </p:nvSpPr>
        <p:spPr>
          <a:xfrm>
            <a:off x="9135123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EAECB-FBC2-4416-91F8-18FE0C6E4274}"/>
              </a:ext>
            </a:extLst>
          </p:cNvPr>
          <p:cNvSpPr/>
          <p:nvPr/>
        </p:nvSpPr>
        <p:spPr>
          <a:xfrm>
            <a:off x="159798" y="781235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Chevaux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545E-58F0-49DF-ABD3-CE487FD4D1F4}"/>
              </a:ext>
            </a:extLst>
          </p:cNvPr>
          <p:cNvSpPr/>
          <p:nvPr/>
        </p:nvSpPr>
        <p:spPr>
          <a:xfrm>
            <a:off x="3151573" y="781235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90F68-CE59-4D55-8000-01194B9B1968}"/>
              </a:ext>
            </a:extLst>
          </p:cNvPr>
          <p:cNvSpPr/>
          <p:nvPr/>
        </p:nvSpPr>
        <p:spPr>
          <a:xfrm>
            <a:off x="6125593" y="781235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Courriels</a:t>
            </a:r>
          </a:p>
        </p:txBody>
      </p:sp>
    </p:spTree>
    <p:extLst>
      <p:ext uri="{BB962C8B-B14F-4D97-AF65-F5344CB8AC3E}">
        <p14:creationId xmlns:p14="http://schemas.microsoft.com/office/powerpoint/2010/main" val="291320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07928-436C-47D5-8F2A-E7EA993B7F07}"/>
              </a:ext>
            </a:extLst>
          </p:cNvPr>
          <p:cNvSpPr/>
          <p:nvPr/>
        </p:nvSpPr>
        <p:spPr>
          <a:xfrm>
            <a:off x="159798" y="71021"/>
            <a:ext cx="3009530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Equida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32422-55CE-457F-86D0-98D606018E3F}"/>
              </a:ext>
            </a:extLst>
          </p:cNvPr>
          <p:cNvSpPr/>
          <p:nvPr/>
        </p:nvSpPr>
        <p:spPr>
          <a:xfrm>
            <a:off x="3151573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81BBF-40B3-4CB3-BF70-FBADC9AE8284}"/>
              </a:ext>
            </a:extLst>
          </p:cNvPr>
          <p:cNvSpPr/>
          <p:nvPr/>
        </p:nvSpPr>
        <p:spPr>
          <a:xfrm>
            <a:off x="2753557" y="2620389"/>
            <a:ext cx="6035336" cy="372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Caroussel</a:t>
            </a:r>
            <a:r>
              <a:rPr lang="fr-FR" dirty="0"/>
              <a:t> affichant 5 ventes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EC5EB-B990-4E58-8E83-086E4A7507A7}"/>
              </a:ext>
            </a:extLst>
          </p:cNvPr>
          <p:cNvSpPr/>
          <p:nvPr/>
        </p:nvSpPr>
        <p:spPr>
          <a:xfrm>
            <a:off x="9135123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EAECB-FBC2-4416-91F8-18FE0C6E4274}"/>
              </a:ext>
            </a:extLst>
          </p:cNvPr>
          <p:cNvSpPr/>
          <p:nvPr/>
        </p:nvSpPr>
        <p:spPr>
          <a:xfrm>
            <a:off x="159798" y="781235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Chevaux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545E-58F0-49DF-ABD3-CE487FD4D1F4}"/>
              </a:ext>
            </a:extLst>
          </p:cNvPr>
          <p:cNvSpPr/>
          <p:nvPr/>
        </p:nvSpPr>
        <p:spPr>
          <a:xfrm>
            <a:off x="3151573" y="781235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90F68-CE59-4D55-8000-01194B9B1968}"/>
              </a:ext>
            </a:extLst>
          </p:cNvPr>
          <p:cNvSpPr/>
          <p:nvPr/>
        </p:nvSpPr>
        <p:spPr>
          <a:xfrm>
            <a:off x="6125593" y="781235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Courriels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29311-2DC5-4C5F-B59E-4F80E5847A17}"/>
              </a:ext>
            </a:extLst>
          </p:cNvPr>
          <p:cNvSpPr/>
          <p:nvPr/>
        </p:nvSpPr>
        <p:spPr>
          <a:xfrm>
            <a:off x="9117368" y="781235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Lieu/Pays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36E53-A672-49BF-92F5-5FDDAF52B68F}"/>
              </a:ext>
            </a:extLst>
          </p:cNvPr>
          <p:cNvSpPr/>
          <p:nvPr/>
        </p:nvSpPr>
        <p:spPr>
          <a:xfrm>
            <a:off x="6134470" y="71021"/>
            <a:ext cx="299177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Utilisateurs</a:t>
            </a:r>
          </a:p>
        </p:txBody>
      </p:sp>
    </p:spTree>
    <p:extLst>
      <p:ext uri="{BB962C8B-B14F-4D97-AF65-F5344CB8AC3E}">
        <p14:creationId xmlns:p14="http://schemas.microsoft.com/office/powerpoint/2010/main" val="1392979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Theo Gegout</dc:creator>
  <cp:lastModifiedBy>Theo Gegout</cp:lastModifiedBy>
  <cp:revision>3</cp:revision>
  <dcterms:created xsi:type="dcterms:W3CDTF">2019-10-01T06:56:07Z</dcterms:created>
  <dcterms:modified xsi:type="dcterms:W3CDTF">2019-10-01T07:18:47Z</dcterms:modified>
</cp:coreProperties>
</file>