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5"/>
    <p:restoredTop sz="93157"/>
  </p:normalViewPr>
  <p:slideViewPr>
    <p:cSldViewPr snapToGrid="0" snapToObjects="1">
      <p:cViewPr>
        <p:scale>
          <a:sx n="79" d="100"/>
          <a:sy n="79" d="100"/>
        </p:scale>
        <p:origin x="8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DEC8-31B2-104D-82A9-258D0736BEB8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C244-22C3-984D-BD10-88311509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961" y="161591"/>
            <a:ext cx="9144000" cy="2387600"/>
          </a:xfrm>
        </p:spPr>
        <p:txBody>
          <a:bodyPr/>
          <a:lstStyle/>
          <a:p>
            <a:r>
              <a:rPr lang="en-US" dirty="0" smtClean="0"/>
              <a:t>Designing Educational Experiences with Jupyter</a:t>
            </a:r>
            <a:endParaRPr lang="en-US" dirty="0"/>
          </a:p>
        </p:txBody>
      </p:sp>
      <p:pic>
        <p:nvPicPr>
          <p:cNvPr id="1026" name="Picture 2" descr="mage result for jupyter noteboo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21" y="2977115"/>
            <a:ext cx="2230880" cy="2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1651" y="6039293"/>
            <a:ext cx="34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Michael, Q, Jason, Danny, Kurtis, JP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User Persona: Sarah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38" y="1473047"/>
            <a:ext cx="7884242" cy="4351338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Sarah is an undergraduate bio major taking a bioinformatics course. She only has some basic command line experience.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Problem</a:t>
            </a:r>
            <a:endParaRPr lang="en-US" sz="20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Sarah wants to take genomic sequence from Drosophila </a:t>
            </a:r>
            <a:r>
              <a:rPr lang="en-US" sz="2000" dirty="0" err="1" smtClean="0"/>
              <a:t>yakuba</a:t>
            </a:r>
            <a:r>
              <a:rPr lang="en-US" sz="2000" dirty="0" smtClean="0"/>
              <a:t> (a relative of the model fruit fly Drosophila melanogaster) contains region(s) with sequence similarity to any known genes. The unknown sequence is an 11,000 base pair (</a:t>
            </a:r>
            <a:r>
              <a:rPr lang="en-US" sz="2000" dirty="0" err="1" smtClean="0"/>
              <a:t>bp</a:t>
            </a:r>
            <a:r>
              <a:rPr lang="en-US" sz="2000" dirty="0" smtClean="0"/>
              <a:t>) fragment of genomic DNA, and the objective of gene annotation is to find and precisely map the coding regions of any genes in this part of the genome.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Ultimate Goal</a:t>
            </a: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When she completes this problem, Sarah is going to need to repeat this activity with non-model transcriptome data, so she wants to learn command line so she can scale. </a:t>
            </a:r>
            <a:endParaRPr lang="en-US" sz="2000" dirty="0"/>
          </a:p>
        </p:txBody>
      </p:sp>
      <p:pic>
        <p:nvPicPr>
          <p:cNvPr id="2050" name="Picture 2" descr="mage result for sar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18" y="662781"/>
            <a:ext cx="2952009" cy="19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objectives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909" y="1920639"/>
            <a:ext cx="59831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Software Installs</a:t>
            </a:r>
            <a:endParaRPr lang="en-US" sz="2400" dirty="0"/>
          </a:p>
          <a:p>
            <a:pPr marL="800100" lvl="1" indent="-342900">
              <a:buFont typeface="Courier New" charset="0"/>
              <a:buChar char="o"/>
            </a:pPr>
            <a:r>
              <a:rPr lang="en-US" sz="2400" dirty="0" smtClean="0"/>
              <a:t>Via </a:t>
            </a:r>
            <a:r>
              <a:rPr lang="en-US" sz="2400" dirty="0" err="1" smtClean="0"/>
              <a:t>BioConda</a:t>
            </a:r>
            <a:r>
              <a:rPr lang="en-US" sz="2400" dirty="0" smtClean="0"/>
              <a:t> (?)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smtClean="0"/>
              <a:t>Python 3, </a:t>
            </a:r>
            <a:r>
              <a:rPr lang="en-US" sz="2400" dirty="0" err="1" smtClean="0"/>
              <a:t>Biopython</a:t>
            </a:r>
            <a:r>
              <a:rPr lang="en-US" sz="2400" dirty="0" smtClean="0"/>
              <a:t>, Jupyter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Docker: All dependences in the </a:t>
            </a:r>
            <a:r>
              <a:rPr lang="en-US" sz="2400" dirty="0"/>
              <a:t>D</a:t>
            </a:r>
            <a:r>
              <a:rPr lang="en-US" sz="2400" dirty="0" smtClean="0"/>
              <a:t>ocker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Which Jupyter Extensions: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Exercise (We will have proble</a:t>
            </a:r>
            <a:r>
              <a:rPr lang="en-US" sz="2400" dirty="0" smtClean="0"/>
              <a:t>m/solution cells)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Snippets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Templates</a:t>
            </a:r>
            <a:endParaRPr lang="en-US" sz="2400" dirty="0" smtClean="0"/>
          </a:p>
          <a:p>
            <a:pPr marL="800100" lvl="1" indent="-342900">
              <a:buFont typeface="Courier New" charset="0"/>
              <a:buChar char="o"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53948" y="1094729"/>
            <a:ext cx="141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Pedegogy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3561" y="1247130"/>
            <a:ext cx="369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Technology/Reproducibility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24048" y="1920639"/>
            <a:ext cx="3922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Learning Objectives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Introduction and background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Prereqs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Tutorial Step Formatting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Conclusions</a:t>
            </a:r>
          </a:p>
          <a:p>
            <a:pPr marL="800100" lvl="1" indent="-342900">
              <a:buFont typeface="Courier New" charset="0"/>
              <a:buChar char="o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805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5571" y="743988"/>
            <a:ext cx="24656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Notebook 2</a:t>
            </a:r>
          </a:p>
          <a:p>
            <a:pPr algn="ctr"/>
            <a:r>
              <a:rPr lang="en-US" sz="2800" b="1" dirty="0" smtClean="0"/>
              <a:t>Parsing a Result </a:t>
            </a:r>
            <a:endParaRPr lang="en-US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Get DNA/RNA/Protein Sequences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Examine and parse structural and functional annotations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Visualize results (how many kinases in your results)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9215" y="805543"/>
            <a:ext cx="28030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Notebook 1</a:t>
            </a:r>
          </a:p>
          <a:p>
            <a:pPr algn="ctr"/>
            <a:r>
              <a:rPr lang="en-US" sz="2800" b="1" dirty="0" smtClean="0"/>
              <a:t>Initial Blast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Choose the correct BLAST program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Choose the correct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Compare and choose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Get coordinates in reference genome and assorted metadata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470" y="743987"/>
            <a:ext cx="2465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Notebook 3</a:t>
            </a:r>
          </a:p>
          <a:p>
            <a:pPr algn="ctr"/>
            <a:r>
              <a:rPr lang="en-US" sz="2800" b="1" dirty="0" smtClean="0"/>
              <a:t>Prediction of Coding Regions</a:t>
            </a:r>
            <a:endParaRPr lang="en-US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ORF finder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Smart BLAST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3369" y="743987"/>
            <a:ext cx="24656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Notebook 4</a:t>
            </a:r>
          </a:p>
          <a:p>
            <a:pPr algn="ctr"/>
            <a:r>
              <a:rPr lang="en-US" sz="2800" b="1" dirty="0" smtClean="0"/>
              <a:t>On your Own</a:t>
            </a:r>
            <a:endParaRPr lang="en-US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Moving this workflow out of the notebook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Other BLAST tips/tricks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270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 New</vt:lpstr>
      <vt:lpstr>Mangal</vt:lpstr>
      <vt:lpstr>Arial</vt:lpstr>
      <vt:lpstr>Office Theme</vt:lpstr>
      <vt:lpstr>Designing Educational Experiences with Jupyter</vt:lpstr>
      <vt:lpstr>User Persona: Sarah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Educational Experiences with Jupyter</dc:title>
  <dc:creator>Microsoft Office User</dc:creator>
  <cp:lastModifiedBy>Microsoft Office User</cp:lastModifiedBy>
  <cp:revision>5</cp:revision>
  <dcterms:created xsi:type="dcterms:W3CDTF">2017-08-15T15:46:02Z</dcterms:created>
  <dcterms:modified xsi:type="dcterms:W3CDTF">2017-08-15T16:15:46Z</dcterms:modified>
</cp:coreProperties>
</file>