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9" r:id="rId5"/>
    <p:sldId id="315" r:id="rId6"/>
    <p:sldId id="309" r:id="rId7"/>
    <p:sldId id="319" r:id="rId8"/>
    <p:sldId id="271" r:id="rId9"/>
    <p:sldId id="310" r:id="rId10"/>
    <p:sldId id="320" r:id="rId11"/>
    <p:sldId id="321" r:id="rId12"/>
    <p:sldId id="322" r:id="rId13"/>
    <p:sldId id="323" r:id="rId14"/>
    <p:sldId id="327" r:id="rId15"/>
    <p:sldId id="311" r:id="rId16"/>
    <p:sldId id="295" r:id="rId17"/>
    <p:sldId id="324" r:id="rId18"/>
    <p:sldId id="264" r:id="rId19"/>
    <p:sldId id="325" r:id="rId20"/>
    <p:sldId id="326" r:id="rId21"/>
    <p:sldId id="316" r:id="rId22"/>
    <p:sldId id="317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92"/>
  </p:normalViewPr>
  <p:slideViewPr>
    <p:cSldViewPr snapToGrid="0">
      <p:cViewPr varScale="1">
        <p:scale>
          <a:sx n="103" d="100"/>
          <a:sy n="103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31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1DC0C3D-6A16-4D7C-B261-70EE19EC1649}">
      <dgm:prSet phldrT="[Text]"/>
      <dgm:spPr>
        <a:gradFill rotWithShape="0">
          <a:gsLst>
            <a:gs pos="0">
              <a:schemeClr val="accent4"/>
            </a:gs>
            <a:gs pos="32000">
              <a:schemeClr val="tx1">
                <a:lumMod val="85000"/>
                <a:lumOff val="15000"/>
              </a:schemeClr>
            </a:gs>
            <a:gs pos="62000">
              <a:schemeClr val="bg2">
                <a:lumMod val="10000"/>
              </a:schemeClr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070D7FAF-9F1A-4114-A6F9-48FB1A61CC97}" type="parTrans" cxnId="{6DD2A0EF-9381-4C91-BD39-11F6445108D4}">
      <dgm:prSet/>
      <dgm:spPr/>
      <dgm:t>
        <a:bodyPr/>
        <a:lstStyle/>
        <a:p>
          <a:endParaRPr lang="en-US"/>
        </a:p>
      </dgm:t>
    </dgm:pt>
    <dgm:pt modelId="{BDAF1C98-AA91-41EA-B0BC-272FA20CC1A2}" type="sibTrans" cxnId="{6DD2A0EF-9381-4C91-BD39-11F6445108D4}">
      <dgm:prSet/>
      <dgm:spPr/>
      <dgm:t>
        <a:bodyPr/>
        <a:lstStyle/>
        <a:p>
          <a:endParaRPr lang="en-US"/>
        </a:p>
      </dgm:t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FC4BC782-2F1D-4AC8-8302-72911349EBFA}" type="pres">
      <dgm:prSet presAssocID="{81DC0C3D-6A16-4D7C-B261-70EE19EC164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57E7C-DD75-472B-812A-C46E4A8DF528}" type="pres">
      <dgm:prSet presAssocID="{BDAF1C98-AA91-41EA-B0BC-272FA20CC1A2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1645463C-0BC2-424F-ABA8-D633A133EDDD}" type="pres">
      <dgm:prSet presAssocID="{FAA5F2AC-CCE3-4550-9FC7-9FAE7E4EDF7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569EF5CC-22B9-459F-A5C6-22F398789541}" type="presOf" srcId="{81DC0C3D-6A16-4D7C-B261-70EE19EC1649}" destId="{FC4BC782-2F1D-4AC8-8302-72911349EBFA}" srcOrd="0" destOrd="0" presId="urn:microsoft.com/office/officeart/2005/8/layout/hChevron3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6DD2A0EF-9381-4C91-BD39-11F6445108D4}" srcId="{C38CB4F6-3F19-4F85-AE84-106CE44D1026}" destId="{81DC0C3D-6A16-4D7C-B261-70EE19EC1649}" srcOrd="0" destOrd="0" parTransId="{070D7FAF-9F1A-4114-A6F9-48FB1A61CC97}" sibTransId="{BDAF1C98-AA91-41EA-B0BC-272FA20CC1A2}"/>
    <dgm:cxn modelId="{C7D130C4-0FCA-414B-B469-D63E08036A83}" srcId="{C38CB4F6-3F19-4F85-AE84-106CE44D1026}" destId="{FAA5F2AC-CCE3-4550-9FC7-9FAE7E4EDF77}" srcOrd="1" destOrd="0" parTransId="{101E147E-B67D-4044-94D5-6E8B93F06B25}" sibTransId="{AF0E4EA8-A913-4334-AC09-6E944FBBC745}"/>
    <dgm:cxn modelId="{99E20709-8028-449E-AC85-7D76FF696915}" type="presParOf" srcId="{7221A91C-94F9-4E91-8688-C46667CFCF5A}" destId="{FC4BC782-2F1D-4AC8-8302-72911349EBFA}" srcOrd="0" destOrd="0" presId="urn:microsoft.com/office/officeart/2005/8/layout/hChevron3"/>
    <dgm:cxn modelId="{447343CA-1F0A-4B3C-87D7-3B544412C439}" type="presParOf" srcId="{7221A91C-94F9-4E91-8688-C46667CFCF5A}" destId="{70757E7C-DD75-472B-812A-C46E4A8DF528}" srcOrd="1" destOrd="0" presId="urn:microsoft.com/office/officeart/2005/8/layout/hChevron3"/>
    <dgm:cxn modelId="{69CBF878-E657-4746-9F7A-A62B3A601A0D}" type="presParOf" srcId="{7221A91C-94F9-4E91-8688-C46667CFCF5A}" destId="{1645463C-0BC2-424F-ABA8-D633A133EDDD}" srcOrd="2" destOrd="0" presId="urn:microsoft.com/office/officeart/2005/8/layout/hChevron3"/>
    <dgm:cxn modelId="{D10534FA-BD1E-4E8D-8183-F9F6C2586185}" type="presParOf" srcId="{7221A91C-94F9-4E91-8688-C46667CFCF5A}" destId="{25425734-F16D-4A0C-A1A4-AA0FB95E95A7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E6191DB9-A15A-4C78-8F12-775D5BA689F1}" type="presOf" srcId="{D0EC91D4-6A41-48A2-BC5D-279DE949F39F}" destId="{EB449B70-851B-45A2-A6D0-42381FABAB3B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69CBF878-E657-4746-9F7A-A62B3A601A0D}" type="presParOf" srcId="{7221A91C-94F9-4E91-8688-C46667CFCF5A}" destId="{1645463C-0BC2-424F-ABA8-D633A133EDDD}" srcOrd="0" destOrd="0" presId="urn:microsoft.com/office/officeart/2005/8/layout/hChevron3"/>
    <dgm:cxn modelId="{D10534FA-BD1E-4E8D-8183-F9F6C2586185}" type="presParOf" srcId="{7221A91C-94F9-4E91-8688-C46667CFCF5A}" destId="{25425734-F16D-4A0C-A1A4-AA0FB95E95A7}" srcOrd="1" destOrd="0" presId="urn:microsoft.com/office/officeart/2005/8/layout/hChevron3"/>
    <dgm:cxn modelId="{10F95376-6CEB-41D7-9F04-AE0BB563C1D0}" type="presParOf" srcId="{7221A91C-94F9-4E91-8688-C46667CFCF5A}" destId="{EB449B70-851B-45A2-A6D0-42381FABAB3B}" srcOrd="2" destOrd="0" presId="urn:microsoft.com/office/officeart/2005/8/layout/hChevron3"/>
    <dgm:cxn modelId="{FA3BEEA4-2E1B-40B2-8B04-70D383C86390}" type="presParOf" srcId="{7221A91C-94F9-4E91-8688-C46667CFCF5A}" destId="{E0E018FD-6235-4DFE-ABEC-E22898B28B9A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E6191DB9-A15A-4C78-8F12-775D5BA689F1}" type="presOf" srcId="{D0EC91D4-6A41-48A2-BC5D-279DE949F39F}" destId="{EB449B70-851B-45A2-A6D0-42381FABAB3B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69CBF878-E657-4746-9F7A-A62B3A601A0D}" type="presParOf" srcId="{7221A91C-94F9-4E91-8688-C46667CFCF5A}" destId="{1645463C-0BC2-424F-ABA8-D633A133EDDD}" srcOrd="0" destOrd="0" presId="urn:microsoft.com/office/officeart/2005/8/layout/hChevron3"/>
    <dgm:cxn modelId="{D10534FA-BD1E-4E8D-8183-F9F6C2586185}" type="presParOf" srcId="{7221A91C-94F9-4E91-8688-C46667CFCF5A}" destId="{25425734-F16D-4A0C-A1A4-AA0FB95E95A7}" srcOrd="1" destOrd="0" presId="urn:microsoft.com/office/officeart/2005/8/layout/hChevron3"/>
    <dgm:cxn modelId="{10F95376-6CEB-41D7-9F04-AE0BB563C1D0}" type="presParOf" srcId="{7221A91C-94F9-4E91-8688-C46667CFCF5A}" destId="{EB449B70-851B-45A2-A6D0-42381FABAB3B}" srcOrd="2" destOrd="0" presId="urn:microsoft.com/office/officeart/2005/8/layout/hChevron3"/>
    <dgm:cxn modelId="{FA3BEEA4-2E1B-40B2-8B04-70D383C86390}" type="presParOf" srcId="{7221A91C-94F9-4E91-8688-C46667CFCF5A}" destId="{E0E018FD-6235-4DFE-ABEC-E22898B28B9A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E6191DB9-A15A-4C78-8F12-775D5BA689F1}" type="presOf" srcId="{D0EC91D4-6A41-48A2-BC5D-279DE949F39F}" destId="{EB449B70-851B-45A2-A6D0-42381FABAB3B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69CBF878-E657-4746-9F7A-A62B3A601A0D}" type="presParOf" srcId="{7221A91C-94F9-4E91-8688-C46667CFCF5A}" destId="{1645463C-0BC2-424F-ABA8-D633A133EDDD}" srcOrd="0" destOrd="0" presId="urn:microsoft.com/office/officeart/2005/8/layout/hChevron3"/>
    <dgm:cxn modelId="{D10534FA-BD1E-4E8D-8183-F9F6C2586185}" type="presParOf" srcId="{7221A91C-94F9-4E91-8688-C46667CFCF5A}" destId="{25425734-F16D-4A0C-A1A4-AA0FB95E95A7}" srcOrd="1" destOrd="0" presId="urn:microsoft.com/office/officeart/2005/8/layout/hChevron3"/>
    <dgm:cxn modelId="{10F95376-6CEB-41D7-9F04-AE0BB563C1D0}" type="presParOf" srcId="{7221A91C-94F9-4E91-8688-C46667CFCF5A}" destId="{EB449B70-851B-45A2-A6D0-42381FABAB3B}" srcOrd="2" destOrd="0" presId="urn:microsoft.com/office/officeart/2005/8/layout/hChevron3"/>
    <dgm:cxn modelId="{FA3BEEA4-2E1B-40B2-8B04-70D383C86390}" type="presParOf" srcId="{7221A91C-94F9-4E91-8688-C46667CFCF5A}" destId="{E0E018FD-6235-4DFE-ABEC-E22898B28B9A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E6191DB9-A15A-4C78-8F12-775D5BA689F1}" type="presOf" srcId="{D0EC91D4-6A41-48A2-BC5D-279DE949F39F}" destId="{EB449B70-851B-45A2-A6D0-42381FABAB3B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69CBF878-E657-4746-9F7A-A62B3A601A0D}" type="presParOf" srcId="{7221A91C-94F9-4E91-8688-C46667CFCF5A}" destId="{1645463C-0BC2-424F-ABA8-D633A133EDDD}" srcOrd="0" destOrd="0" presId="urn:microsoft.com/office/officeart/2005/8/layout/hChevron3"/>
    <dgm:cxn modelId="{D10534FA-BD1E-4E8D-8183-F9F6C2586185}" type="presParOf" srcId="{7221A91C-94F9-4E91-8688-C46667CFCF5A}" destId="{25425734-F16D-4A0C-A1A4-AA0FB95E95A7}" srcOrd="1" destOrd="0" presId="urn:microsoft.com/office/officeart/2005/8/layout/hChevron3"/>
    <dgm:cxn modelId="{10F95376-6CEB-41D7-9F04-AE0BB563C1D0}" type="presParOf" srcId="{7221A91C-94F9-4E91-8688-C46667CFCF5A}" destId="{EB449B70-851B-45A2-A6D0-42381FABAB3B}" srcOrd="2" destOrd="0" presId="urn:microsoft.com/office/officeart/2005/8/layout/hChevron3"/>
    <dgm:cxn modelId="{FA3BEEA4-2E1B-40B2-8B04-70D383C86390}" type="presParOf" srcId="{7221A91C-94F9-4E91-8688-C46667CFCF5A}" destId="{E0E018FD-6235-4DFE-ABEC-E22898B28B9A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C85A1D86-B676-42E3-90FC-5CC4FA556432}" type="presOf" srcId="{C38CB4F6-3F19-4F85-AE84-106CE44D1026}" destId="{7221A91C-94F9-4E91-8688-C46667CFCF5A}" srcOrd="0" destOrd="0" presId="urn:microsoft.com/office/officeart/2005/8/layout/hChevron3"/>
    <dgm:cxn modelId="{593392EA-D81E-4E32-B694-08BB5FD6E465}" type="presOf" srcId="{A9114477-53D0-41C7-BCD0-8F33C1D6A83D}" destId="{E7ED40EC-B783-452A-9B54-A135FDB34CBD}" srcOrd="0" destOrd="0" presId="urn:microsoft.com/office/officeart/2005/8/layout/hChevron3"/>
    <dgm:cxn modelId="{6A157353-0972-44CB-BCF3-3785DA68368F}" type="presOf" srcId="{D0EC91D4-6A41-48A2-BC5D-279DE949F39F}" destId="{EB449B70-851B-45A2-A6D0-42381FABAB3B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93B9A4E7-FC1E-49C5-88AF-8BCAB61FEE34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70056A30-5ED1-49C6-884A-428C0D814C37}" type="presOf" srcId="{47B970CA-9DDF-4205-B7CD-8B191DA841E3}" destId="{0AB1C3CD-EA23-4FAE-94FD-9796A2FB9F69}" srcOrd="0" destOrd="0" presId="urn:microsoft.com/office/officeart/2005/8/layout/hChevron3"/>
    <dgm:cxn modelId="{55F61A49-2554-4EA0-AF5D-9B8352A70C57}" type="presParOf" srcId="{7221A91C-94F9-4E91-8688-C46667CFCF5A}" destId="{1645463C-0BC2-424F-ABA8-D633A133EDDD}" srcOrd="0" destOrd="0" presId="urn:microsoft.com/office/officeart/2005/8/layout/hChevron3"/>
    <dgm:cxn modelId="{F3A0F5D6-7807-4A06-93C1-0F2742F7CD12}" type="presParOf" srcId="{7221A91C-94F9-4E91-8688-C46667CFCF5A}" destId="{25425734-F16D-4A0C-A1A4-AA0FB95E95A7}" srcOrd="1" destOrd="0" presId="urn:microsoft.com/office/officeart/2005/8/layout/hChevron3"/>
    <dgm:cxn modelId="{50D565EC-F327-478E-A607-209C1F8A34A4}" type="presParOf" srcId="{7221A91C-94F9-4E91-8688-C46667CFCF5A}" destId="{EB449B70-851B-45A2-A6D0-42381FABAB3B}" srcOrd="2" destOrd="0" presId="urn:microsoft.com/office/officeart/2005/8/layout/hChevron3"/>
    <dgm:cxn modelId="{251529E7-EB9C-4069-891B-59584B072711}" type="presParOf" srcId="{7221A91C-94F9-4E91-8688-C46667CFCF5A}" destId="{E0E018FD-6235-4DFE-ABEC-E22898B28B9A}" srcOrd="3" destOrd="0" presId="urn:microsoft.com/office/officeart/2005/8/layout/hChevron3"/>
    <dgm:cxn modelId="{56E3BDD5-BF50-4DF5-95AB-C65C3E5AC843}" type="presParOf" srcId="{7221A91C-94F9-4E91-8688-C46667CFCF5A}" destId="{E7ED40EC-B783-452A-9B54-A135FDB34CBD}" srcOrd="4" destOrd="0" presId="urn:microsoft.com/office/officeart/2005/8/layout/hChevron3"/>
    <dgm:cxn modelId="{92F68B18-8248-489A-BDC0-8774800F6C33}" type="presParOf" srcId="{7221A91C-94F9-4E91-8688-C46667CFCF5A}" destId="{2EF60A5D-07E5-4E02-88DA-0C65ACFEB9D8}" srcOrd="5" destOrd="0" presId="urn:microsoft.com/office/officeart/2005/8/layout/hChevron3"/>
    <dgm:cxn modelId="{0FD59B07-0198-40CE-B2C4-8D171FCE5AAD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C85A1D86-B676-42E3-90FC-5CC4FA556432}" type="presOf" srcId="{C38CB4F6-3F19-4F85-AE84-106CE44D1026}" destId="{7221A91C-94F9-4E91-8688-C46667CFCF5A}" srcOrd="0" destOrd="0" presId="urn:microsoft.com/office/officeart/2005/8/layout/hChevron3"/>
    <dgm:cxn modelId="{593392EA-D81E-4E32-B694-08BB5FD6E465}" type="presOf" srcId="{A9114477-53D0-41C7-BCD0-8F33C1D6A83D}" destId="{E7ED40EC-B783-452A-9B54-A135FDB34CBD}" srcOrd="0" destOrd="0" presId="urn:microsoft.com/office/officeart/2005/8/layout/hChevron3"/>
    <dgm:cxn modelId="{6A157353-0972-44CB-BCF3-3785DA68368F}" type="presOf" srcId="{D0EC91D4-6A41-48A2-BC5D-279DE949F39F}" destId="{EB449B70-851B-45A2-A6D0-42381FABAB3B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93B9A4E7-FC1E-49C5-88AF-8BCAB61FEE34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70056A30-5ED1-49C6-884A-428C0D814C37}" type="presOf" srcId="{47B970CA-9DDF-4205-B7CD-8B191DA841E3}" destId="{0AB1C3CD-EA23-4FAE-94FD-9796A2FB9F69}" srcOrd="0" destOrd="0" presId="urn:microsoft.com/office/officeart/2005/8/layout/hChevron3"/>
    <dgm:cxn modelId="{55F61A49-2554-4EA0-AF5D-9B8352A70C57}" type="presParOf" srcId="{7221A91C-94F9-4E91-8688-C46667CFCF5A}" destId="{1645463C-0BC2-424F-ABA8-D633A133EDDD}" srcOrd="0" destOrd="0" presId="urn:microsoft.com/office/officeart/2005/8/layout/hChevron3"/>
    <dgm:cxn modelId="{F3A0F5D6-7807-4A06-93C1-0F2742F7CD12}" type="presParOf" srcId="{7221A91C-94F9-4E91-8688-C46667CFCF5A}" destId="{25425734-F16D-4A0C-A1A4-AA0FB95E95A7}" srcOrd="1" destOrd="0" presId="urn:microsoft.com/office/officeart/2005/8/layout/hChevron3"/>
    <dgm:cxn modelId="{50D565EC-F327-478E-A607-209C1F8A34A4}" type="presParOf" srcId="{7221A91C-94F9-4E91-8688-C46667CFCF5A}" destId="{EB449B70-851B-45A2-A6D0-42381FABAB3B}" srcOrd="2" destOrd="0" presId="urn:microsoft.com/office/officeart/2005/8/layout/hChevron3"/>
    <dgm:cxn modelId="{251529E7-EB9C-4069-891B-59584B072711}" type="presParOf" srcId="{7221A91C-94F9-4E91-8688-C46667CFCF5A}" destId="{E0E018FD-6235-4DFE-ABEC-E22898B28B9A}" srcOrd="3" destOrd="0" presId="urn:microsoft.com/office/officeart/2005/8/layout/hChevron3"/>
    <dgm:cxn modelId="{56E3BDD5-BF50-4DF5-95AB-C65C3E5AC843}" type="presParOf" srcId="{7221A91C-94F9-4E91-8688-C46667CFCF5A}" destId="{E7ED40EC-B783-452A-9B54-A135FDB34CBD}" srcOrd="4" destOrd="0" presId="urn:microsoft.com/office/officeart/2005/8/layout/hChevron3"/>
    <dgm:cxn modelId="{92F68B18-8248-489A-BDC0-8774800F6C33}" type="presParOf" srcId="{7221A91C-94F9-4E91-8688-C46667CFCF5A}" destId="{2EF60A5D-07E5-4E02-88DA-0C65ACFEB9D8}" srcOrd="5" destOrd="0" presId="urn:microsoft.com/office/officeart/2005/8/layout/hChevron3"/>
    <dgm:cxn modelId="{0FD59B07-0198-40CE-B2C4-8D171FCE5AAD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 custLinFactNeighborX="-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C85A1D86-B676-42E3-90FC-5CC4FA556432}" type="presOf" srcId="{C38CB4F6-3F19-4F85-AE84-106CE44D1026}" destId="{7221A91C-94F9-4E91-8688-C46667CFCF5A}" srcOrd="0" destOrd="0" presId="urn:microsoft.com/office/officeart/2005/8/layout/hChevron3"/>
    <dgm:cxn modelId="{593392EA-D81E-4E32-B694-08BB5FD6E465}" type="presOf" srcId="{A9114477-53D0-41C7-BCD0-8F33C1D6A83D}" destId="{E7ED40EC-B783-452A-9B54-A135FDB34CBD}" srcOrd="0" destOrd="0" presId="urn:microsoft.com/office/officeart/2005/8/layout/hChevron3"/>
    <dgm:cxn modelId="{6A157353-0972-44CB-BCF3-3785DA68368F}" type="presOf" srcId="{D0EC91D4-6A41-48A2-BC5D-279DE949F39F}" destId="{EB449B70-851B-45A2-A6D0-42381FABAB3B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93B9A4E7-FC1E-49C5-88AF-8BCAB61FEE34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70056A30-5ED1-49C6-884A-428C0D814C37}" type="presOf" srcId="{47B970CA-9DDF-4205-B7CD-8B191DA841E3}" destId="{0AB1C3CD-EA23-4FAE-94FD-9796A2FB9F69}" srcOrd="0" destOrd="0" presId="urn:microsoft.com/office/officeart/2005/8/layout/hChevron3"/>
    <dgm:cxn modelId="{55F61A49-2554-4EA0-AF5D-9B8352A70C57}" type="presParOf" srcId="{7221A91C-94F9-4E91-8688-C46667CFCF5A}" destId="{1645463C-0BC2-424F-ABA8-D633A133EDDD}" srcOrd="0" destOrd="0" presId="urn:microsoft.com/office/officeart/2005/8/layout/hChevron3"/>
    <dgm:cxn modelId="{F3A0F5D6-7807-4A06-93C1-0F2742F7CD12}" type="presParOf" srcId="{7221A91C-94F9-4E91-8688-C46667CFCF5A}" destId="{25425734-F16D-4A0C-A1A4-AA0FB95E95A7}" srcOrd="1" destOrd="0" presId="urn:microsoft.com/office/officeart/2005/8/layout/hChevron3"/>
    <dgm:cxn modelId="{50D565EC-F327-478E-A607-209C1F8A34A4}" type="presParOf" srcId="{7221A91C-94F9-4E91-8688-C46667CFCF5A}" destId="{EB449B70-851B-45A2-A6D0-42381FABAB3B}" srcOrd="2" destOrd="0" presId="urn:microsoft.com/office/officeart/2005/8/layout/hChevron3"/>
    <dgm:cxn modelId="{251529E7-EB9C-4069-891B-59584B072711}" type="presParOf" srcId="{7221A91C-94F9-4E91-8688-C46667CFCF5A}" destId="{E0E018FD-6235-4DFE-ABEC-E22898B28B9A}" srcOrd="3" destOrd="0" presId="urn:microsoft.com/office/officeart/2005/8/layout/hChevron3"/>
    <dgm:cxn modelId="{56E3BDD5-BF50-4DF5-95AB-C65C3E5AC843}" type="presParOf" srcId="{7221A91C-94F9-4E91-8688-C46667CFCF5A}" destId="{E7ED40EC-B783-452A-9B54-A135FDB34CBD}" srcOrd="4" destOrd="0" presId="urn:microsoft.com/office/officeart/2005/8/layout/hChevron3"/>
    <dgm:cxn modelId="{92F68B18-8248-489A-BDC0-8774800F6C33}" type="presParOf" srcId="{7221A91C-94F9-4E91-8688-C46667CFCF5A}" destId="{2EF60A5D-07E5-4E02-88DA-0C65ACFEB9D8}" srcOrd="5" destOrd="0" presId="urn:microsoft.com/office/officeart/2005/8/layout/hChevron3"/>
    <dgm:cxn modelId="{0FD59B07-0198-40CE-B2C4-8D171FCE5AAD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83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26000">
              <a:schemeClr val="tx1">
                <a:lumMod val="85000"/>
                <a:lumOff val="15000"/>
              </a:schemeClr>
            </a:gs>
            <a:gs pos="0">
              <a:schemeClr val="accent4"/>
            </a:gs>
            <a:gs pos="61000">
              <a:schemeClr val="bg2">
                <a:lumMod val="10000"/>
              </a:schemeClr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E6191DB9-A15A-4C78-8F12-775D5BA689F1}" type="presOf" srcId="{D0EC91D4-6A41-48A2-BC5D-279DE949F39F}" destId="{EB449B70-851B-45A2-A6D0-42381FABAB3B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69CBF878-E657-4746-9F7A-A62B3A601A0D}" type="presParOf" srcId="{7221A91C-94F9-4E91-8688-C46667CFCF5A}" destId="{1645463C-0BC2-424F-ABA8-D633A133EDDD}" srcOrd="0" destOrd="0" presId="urn:microsoft.com/office/officeart/2005/8/layout/hChevron3"/>
    <dgm:cxn modelId="{D10534FA-BD1E-4E8D-8183-F9F6C2586185}" type="presParOf" srcId="{7221A91C-94F9-4E91-8688-C46667CFCF5A}" destId="{25425734-F16D-4A0C-A1A4-AA0FB95E95A7}" srcOrd="1" destOrd="0" presId="urn:microsoft.com/office/officeart/2005/8/layout/hChevron3"/>
    <dgm:cxn modelId="{10F95376-6CEB-41D7-9F04-AE0BB563C1D0}" type="presParOf" srcId="{7221A91C-94F9-4E91-8688-C46667CFCF5A}" destId="{EB449B70-851B-45A2-A6D0-42381FABAB3B}" srcOrd="2" destOrd="0" presId="urn:microsoft.com/office/officeart/2005/8/layout/hChevron3"/>
    <dgm:cxn modelId="{FA3BEEA4-2E1B-40B2-8B04-70D383C86390}" type="presParOf" srcId="{7221A91C-94F9-4E91-8688-C46667CFCF5A}" destId="{E0E018FD-6235-4DFE-ABEC-E22898B28B9A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0000">
              <a:schemeClr val="tx1">
                <a:lumMod val="85000"/>
                <a:lumOff val="15000"/>
              </a:schemeClr>
            </a:gs>
            <a:gs pos="73000">
              <a:schemeClr val="tx1">
                <a:lumMod val="95000"/>
                <a:lumOff val="5000"/>
              </a:schemeClr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26000">
              <a:schemeClr val="tx1">
                <a:lumMod val="85000"/>
                <a:lumOff val="15000"/>
              </a:schemeClr>
            </a:gs>
            <a:gs pos="0">
              <a:schemeClr val="accent4"/>
            </a:gs>
            <a:gs pos="61000">
              <a:schemeClr val="bg2">
                <a:lumMod val="10000"/>
              </a:schemeClr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E6191DB9-A15A-4C78-8F12-775D5BA689F1}" type="presOf" srcId="{D0EC91D4-6A41-48A2-BC5D-279DE949F39F}" destId="{EB449B70-851B-45A2-A6D0-42381FABAB3B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69CBF878-E657-4746-9F7A-A62B3A601A0D}" type="presParOf" srcId="{7221A91C-94F9-4E91-8688-C46667CFCF5A}" destId="{1645463C-0BC2-424F-ABA8-D633A133EDDD}" srcOrd="0" destOrd="0" presId="urn:microsoft.com/office/officeart/2005/8/layout/hChevron3"/>
    <dgm:cxn modelId="{D10534FA-BD1E-4E8D-8183-F9F6C2586185}" type="presParOf" srcId="{7221A91C-94F9-4E91-8688-C46667CFCF5A}" destId="{25425734-F16D-4A0C-A1A4-AA0FB95E95A7}" srcOrd="1" destOrd="0" presId="urn:microsoft.com/office/officeart/2005/8/layout/hChevron3"/>
    <dgm:cxn modelId="{10F95376-6CEB-41D7-9F04-AE0BB563C1D0}" type="presParOf" srcId="{7221A91C-94F9-4E91-8688-C46667CFCF5A}" destId="{EB449B70-851B-45A2-A6D0-42381FABAB3B}" srcOrd="2" destOrd="0" presId="urn:microsoft.com/office/officeart/2005/8/layout/hChevron3"/>
    <dgm:cxn modelId="{FA3BEEA4-2E1B-40B2-8B04-70D383C86390}" type="presParOf" srcId="{7221A91C-94F9-4E91-8688-C46667CFCF5A}" destId="{E0E018FD-6235-4DFE-ABEC-E22898B28B9A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1DC0C3D-6A16-4D7C-B261-70EE19EC1649}">
      <dgm:prSet phldrT="[Text]"/>
      <dgm:spPr>
        <a:gradFill rotWithShape="0">
          <a:gsLst>
            <a:gs pos="0">
              <a:schemeClr val="accent4"/>
            </a:gs>
            <a:gs pos="38000">
              <a:schemeClr val="accent4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070D7FAF-9F1A-4114-A6F9-48FB1A61CC97}" type="parTrans" cxnId="{6DD2A0EF-9381-4C91-BD39-11F6445108D4}">
      <dgm:prSet/>
      <dgm:spPr/>
      <dgm:t>
        <a:bodyPr/>
        <a:lstStyle/>
        <a:p>
          <a:endParaRPr lang="en-US"/>
        </a:p>
      </dgm:t>
    </dgm:pt>
    <dgm:pt modelId="{BDAF1C98-AA91-41EA-B0BC-272FA20CC1A2}" type="sibTrans" cxnId="{6DD2A0EF-9381-4C91-BD39-11F6445108D4}">
      <dgm:prSet/>
      <dgm:spPr/>
      <dgm:t>
        <a:bodyPr/>
        <a:lstStyle/>
        <a:p>
          <a:endParaRPr lang="en-US"/>
        </a:p>
      </dgm:t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FC4BC782-2F1D-4AC8-8302-72911349EBFA}" type="pres">
      <dgm:prSet presAssocID="{81DC0C3D-6A16-4D7C-B261-70EE19EC1649}" presName="parTxOnly" presStyleLbl="node1" presStyleIdx="0" presStyleCnt="4" custLinFactNeighborX="6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57E7C-DD75-472B-812A-C46E4A8DF528}" type="pres">
      <dgm:prSet presAssocID="{BDAF1C98-AA91-41EA-B0BC-272FA20CC1A2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1645463C-0BC2-424F-ABA8-D633A133EDDD}" type="pres">
      <dgm:prSet presAssocID="{FAA5F2AC-CCE3-4550-9FC7-9FAE7E4EDF7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569EF5CC-22B9-459F-A5C6-22F398789541}" type="presOf" srcId="{81DC0C3D-6A16-4D7C-B261-70EE19EC1649}" destId="{FC4BC782-2F1D-4AC8-8302-72911349EBFA}" srcOrd="0" destOrd="0" presId="urn:microsoft.com/office/officeart/2005/8/layout/hChevron3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6DD2A0EF-9381-4C91-BD39-11F6445108D4}" srcId="{C38CB4F6-3F19-4F85-AE84-106CE44D1026}" destId="{81DC0C3D-6A16-4D7C-B261-70EE19EC1649}" srcOrd="0" destOrd="0" parTransId="{070D7FAF-9F1A-4114-A6F9-48FB1A61CC97}" sibTransId="{BDAF1C98-AA91-41EA-B0BC-272FA20CC1A2}"/>
    <dgm:cxn modelId="{C7D130C4-0FCA-414B-B469-D63E08036A83}" srcId="{C38CB4F6-3F19-4F85-AE84-106CE44D1026}" destId="{FAA5F2AC-CCE3-4550-9FC7-9FAE7E4EDF77}" srcOrd="1" destOrd="0" parTransId="{101E147E-B67D-4044-94D5-6E8B93F06B25}" sibTransId="{AF0E4EA8-A913-4334-AC09-6E944FBBC745}"/>
    <dgm:cxn modelId="{99E20709-8028-449E-AC85-7D76FF696915}" type="presParOf" srcId="{7221A91C-94F9-4E91-8688-C46667CFCF5A}" destId="{FC4BC782-2F1D-4AC8-8302-72911349EBFA}" srcOrd="0" destOrd="0" presId="urn:microsoft.com/office/officeart/2005/8/layout/hChevron3"/>
    <dgm:cxn modelId="{447343CA-1F0A-4B3C-87D7-3B544412C439}" type="presParOf" srcId="{7221A91C-94F9-4E91-8688-C46667CFCF5A}" destId="{70757E7C-DD75-472B-812A-C46E4A8DF528}" srcOrd="1" destOrd="0" presId="urn:microsoft.com/office/officeart/2005/8/layout/hChevron3"/>
    <dgm:cxn modelId="{69CBF878-E657-4746-9F7A-A62B3A601A0D}" type="presParOf" srcId="{7221A91C-94F9-4E91-8688-C46667CFCF5A}" destId="{1645463C-0BC2-424F-ABA8-D633A133EDDD}" srcOrd="2" destOrd="0" presId="urn:microsoft.com/office/officeart/2005/8/layout/hChevron3"/>
    <dgm:cxn modelId="{D10534FA-BD1E-4E8D-8183-F9F6C2586185}" type="presParOf" srcId="{7221A91C-94F9-4E91-8688-C46667CFCF5A}" destId="{25425734-F16D-4A0C-A1A4-AA0FB95E95A7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1DC0C3D-6A16-4D7C-B261-70EE19EC1649}">
      <dgm:prSet phldrT="[Text]"/>
      <dgm:spPr>
        <a:gradFill rotWithShape="0">
          <a:gsLst>
            <a:gs pos="0">
              <a:schemeClr val="accent4"/>
            </a:gs>
            <a:gs pos="38000">
              <a:schemeClr val="accent4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070D7FAF-9F1A-4114-A6F9-48FB1A61CC97}" type="parTrans" cxnId="{6DD2A0EF-9381-4C91-BD39-11F6445108D4}">
      <dgm:prSet/>
      <dgm:spPr/>
      <dgm:t>
        <a:bodyPr/>
        <a:lstStyle/>
        <a:p>
          <a:endParaRPr lang="en-US"/>
        </a:p>
      </dgm:t>
    </dgm:pt>
    <dgm:pt modelId="{BDAF1C98-AA91-41EA-B0BC-272FA20CC1A2}" type="sibTrans" cxnId="{6DD2A0EF-9381-4C91-BD39-11F6445108D4}">
      <dgm:prSet/>
      <dgm:spPr/>
      <dgm:t>
        <a:bodyPr/>
        <a:lstStyle/>
        <a:p>
          <a:endParaRPr lang="en-US"/>
        </a:p>
      </dgm:t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FC4BC782-2F1D-4AC8-8302-72911349EBFA}" type="pres">
      <dgm:prSet presAssocID="{81DC0C3D-6A16-4D7C-B261-70EE19EC164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57E7C-DD75-472B-812A-C46E4A8DF528}" type="pres">
      <dgm:prSet presAssocID="{BDAF1C98-AA91-41EA-B0BC-272FA20CC1A2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1645463C-0BC2-424F-ABA8-D633A133EDDD}" type="pres">
      <dgm:prSet presAssocID="{FAA5F2AC-CCE3-4550-9FC7-9FAE7E4EDF7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569EF5CC-22B9-459F-A5C6-22F398789541}" type="presOf" srcId="{81DC0C3D-6A16-4D7C-B261-70EE19EC1649}" destId="{FC4BC782-2F1D-4AC8-8302-72911349EBFA}" srcOrd="0" destOrd="0" presId="urn:microsoft.com/office/officeart/2005/8/layout/hChevron3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6DD2A0EF-9381-4C91-BD39-11F6445108D4}" srcId="{C38CB4F6-3F19-4F85-AE84-106CE44D1026}" destId="{81DC0C3D-6A16-4D7C-B261-70EE19EC1649}" srcOrd="0" destOrd="0" parTransId="{070D7FAF-9F1A-4114-A6F9-48FB1A61CC97}" sibTransId="{BDAF1C98-AA91-41EA-B0BC-272FA20CC1A2}"/>
    <dgm:cxn modelId="{C7D130C4-0FCA-414B-B469-D63E08036A83}" srcId="{C38CB4F6-3F19-4F85-AE84-106CE44D1026}" destId="{FAA5F2AC-CCE3-4550-9FC7-9FAE7E4EDF77}" srcOrd="1" destOrd="0" parTransId="{101E147E-B67D-4044-94D5-6E8B93F06B25}" sibTransId="{AF0E4EA8-A913-4334-AC09-6E944FBBC745}"/>
    <dgm:cxn modelId="{99E20709-8028-449E-AC85-7D76FF696915}" type="presParOf" srcId="{7221A91C-94F9-4E91-8688-C46667CFCF5A}" destId="{FC4BC782-2F1D-4AC8-8302-72911349EBFA}" srcOrd="0" destOrd="0" presId="urn:microsoft.com/office/officeart/2005/8/layout/hChevron3"/>
    <dgm:cxn modelId="{447343CA-1F0A-4B3C-87D7-3B544412C439}" type="presParOf" srcId="{7221A91C-94F9-4E91-8688-C46667CFCF5A}" destId="{70757E7C-DD75-472B-812A-C46E4A8DF528}" srcOrd="1" destOrd="0" presId="urn:microsoft.com/office/officeart/2005/8/layout/hChevron3"/>
    <dgm:cxn modelId="{69CBF878-E657-4746-9F7A-A62B3A601A0D}" type="presParOf" srcId="{7221A91C-94F9-4E91-8688-C46667CFCF5A}" destId="{1645463C-0BC2-424F-ABA8-D633A133EDDD}" srcOrd="2" destOrd="0" presId="urn:microsoft.com/office/officeart/2005/8/layout/hChevron3"/>
    <dgm:cxn modelId="{D10534FA-BD1E-4E8D-8183-F9F6C2586185}" type="presParOf" srcId="{7221A91C-94F9-4E91-8688-C46667CFCF5A}" destId="{25425734-F16D-4A0C-A1A4-AA0FB95E95A7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1DC0C3D-6A16-4D7C-B261-70EE19EC1649}">
      <dgm:prSet phldrT="[Text]"/>
      <dgm:spPr>
        <a:gradFill rotWithShape="0">
          <a:gsLst>
            <a:gs pos="0">
              <a:schemeClr val="accent4"/>
            </a:gs>
            <a:gs pos="38000">
              <a:schemeClr val="accent4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070D7FAF-9F1A-4114-A6F9-48FB1A61CC97}" type="parTrans" cxnId="{6DD2A0EF-9381-4C91-BD39-11F6445108D4}">
      <dgm:prSet/>
      <dgm:spPr/>
      <dgm:t>
        <a:bodyPr/>
        <a:lstStyle/>
        <a:p>
          <a:endParaRPr lang="en-US"/>
        </a:p>
      </dgm:t>
    </dgm:pt>
    <dgm:pt modelId="{BDAF1C98-AA91-41EA-B0BC-272FA20CC1A2}" type="sibTrans" cxnId="{6DD2A0EF-9381-4C91-BD39-11F6445108D4}">
      <dgm:prSet/>
      <dgm:spPr/>
      <dgm:t>
        <a:bodyPr/>
        <a:lstStyle/>
        <a:p>
          <a:endParaRPr lang="en-US"/>
        </a:p>
      </dgm:t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FC4BC782-2F1D-4AC8-8302-72911349EBFA}" type="pres">
      <dgm:prSet presAssocID="{81DC0C3D-6A16-4D7C-B261-70EE19EC164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57E7C-DD75-472B-812A-C46E4A8DF528}" type="pres">
      <dgm:prSet presAssocID="{BDAF1C98-AA91-41EA-B0BC-272FA20CC1A2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1645463C-0BC2-424F-ABA8-D633A133EDDD}" type="pres">
      <dgm:prSet presAssocID="{FAA5F2AC-CCE3-4550-9FC7-9FAE7E4EDF7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569EF5CC-22B9-459F-A5C6-22F398789541}" type="presOf" srcId="{81DC0C3D-6A16-4D7C-B261-70EE19EC1649}" destId="{FC4BC782-2F1D-4AC8-8302-72911349EBFA}" srcOrd="0" destOrd="0" presId="urn:microsoft.com/office/officeart/2005/8/layout/hChevron3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6DD2A0EF-9381-4C91-BD39-11F6445108D4}" srcId="{C38CB4F6-3F19-4F85-AE84-106CE44D1026}" destId="{81DC0C3D-6A16-4D7C-B261-70EE19EC1649}" srcOrd="0" destOrd="0" parTransId="{070D7FAF-9F1A-4114-A6F9-48FB1A61CC97}" sibTransId="{BDAF1C98-AA91-41EA-B0BC-272FA20CC1A2}"/>
    <dgm:cxn modelId="{C7D130C4-0FCA-414B-B469-D63E08036A83}" srcId="{C38CB4F6-3F19-4F85-AE84-106CE44D1026}" destId="{FAA5F2AC-CCE3-4550-9FC7-9FAE7E4EDF77}" srcOrd="1" destOrd="0" parTransId="{101E147E-B67D-4044-94D5-6E8B93F06B25}" sibTransId="{AF0E4EA8-A913-4334-AC09-6E944FBBC745}"/>
    <dgm:cxn modelId="{99E20709-8028-449E-AC85-7D76FF696915}" type="presParOf" srcId="{7221A91C-94F9-4E91-8688-C46667CFCF5A}" destId="{FC4BC782-2F1D-4AC8-8302-72911349EBFA}" srcOrd="0" destOrd="0" presId="urn:microsoft.com/office/officeart/2005/8/layout/hChevron3"/>
    <dgm:cxn modelId="{447343CA-1F0A-4B3C-87D7-3B544412C439}" type="presParOf" srcId="{7221A91C-94F9-4E91-8688-C46667CFCF5A}" destId="{70757E7C-DD75-472B-812A-C46E4A8DF528}" srcOrd="1" destOrd="0" presId="urn:microsoft.com/office/officeart/2005/8/layout/hChevron3"/>
    <dgm:cxn modelId="{69CBF878-E657-4746-9F7A-A62B3A601A0D}" type="presParOf" srcId="{7221A91C-94F9-4E91-8688-C46667CFCF5A}" destId="{1645463C-0BC2-424F-ABA8-D633A133EDDD}" srcOrd="2" destOrd="0" presId="urn:microsoft.com/office/officeart/2005/8/layout/hChevron3"/>
    <dgm:cxn modelId="{D10534FA-BD1E-4E8D-8183-F9F6C2586185}" type="presParOf" srcId="{7221A91C-94F9-4E91-8688-C46667CFCF5A}" destId="{25425734-F16D-4A0C-A1A4-AA0FB95E95A7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E6191DB9-A15A-4C78-8F12-775D5BA689F1}" type="presOf" srcId="{D0EC91D4-6A41-48A2-BC5D-279DE949F39F}" destId="{EB449B70-851B-45A2-A6D0-42381FABAB3B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69CBF878-E657-4746-9F7A-A62B3A601A0D}" type="presParOf" srcId="{7221A91C-94F9-4E91-8688-C46667CFCF5A}" destId="{1645463C-0BC2-424F-ABA8-D633A133EDDD}" srcOrd="0" destOrd="0" presId="urn:microsoft.com/office/officeart/2005/8/layout/hChevron3"/>
    <dgm:cxn modelId="{D10534FA-BD1E-4E8D-8183-F9F6C2586185}" type="presParOf" srcId="{7221A91C-94F9-4E91-8688-C46667CFCF5A}" destId="{25425734-F16D-4A0C-A1A4-AA0FB95E95A7}" srcOrd="1" destOrd="0" presId="urn:microsoft.com/office/officeart/2005/8/layout/hChevron3"/>
    <dgm:cxn modelId="{10F95376-6CEB-41D7-9F04-AE0BB563C1D0}" type="presParOf" srcId="{7221A91C-94F9-4E91-8688-C46667CFCF5A}" destId="{EB449B70-851B-45A2-A6D0-42381FABAB3B}" srcOrd="2" destOrd="0" presId="urn:microsoft.com/office/officeart/2005/8/layout/hChevron3"/>
    <dgm:cxn modelId="{FA3BEEA4-2E1B-40B2-8B04-70D383C86390}" type="presParOf" srcId="{7221A91C-94F9-4E91-8688-C46667CFCF5A}" destId="{E0E018FD-6235-4DFE-ABEC-E22898B28B9A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E6191DB9-A15A-4C78-8F12-775D5BA689F1}" type="presOf" srcId="{D0EC91D4-6A41-48A2-BC5D-279DE949F39F}" destId="{EB449B70-851B-45A2-A6D0-42381FABAB3B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69CBF878-E657-4746-9F7A-A62B3A601A0D}" type="presParOf" srcId="{7221A91C-94F9-4E91-8688-C46667CFCF5A}" destId="{1645463C-0BC2-424F-ABA8-D633A133EDDD}" srcOrd="0" destOrd="0" presId="urn:microsoft.com/office/officeart/2005/8/layout/hChevron3"/>
    <dgm:cxn modelId="{D10534FA-BD1E-4E8D-8183-F9F6C2586185}" type="presParOf" srcId="{7221A91C-94F9-4E91-8688-C46667CFCF5A}" destId="{25425734-F16D-4A0C-A1A4-AA0FB95E95A7}" srcOrd="1" destOrd="0" presId="urn:microsoft.com/office/officeart/2005/8/layout/hChevron3"/>
    <dgm:cxn modelId="{10F95376-6CEB-41D7-9F04-AE0BB563C1D0}" type="presParOf" srcId="{7221A91C-94F9-4E91-8688-C46667CFCF5A}" destId="{EB449B70-851B-45A2-A6D0-42381FABAB3B}" srcOrd="2" destOrd="0" presId="urn:microsoft.com/office/officeart/2005/8/layout/hChevron3"/>
    <dgm:cxn modelId="{FA3BEEA4-2E1B-40B2-8B04-70D383C86390}" type="presParOf" srcId="{7221A91C-94F9-4E91-8688-C46667CFCF5A}" destId="{E0E018FD-6235-4DFE-ABEC-E22898B28B9A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E6191DB9-A15A-4C78-8F12-775D5BA689F1}" type="presOf" srcId="{D0EC91D4-6A41-48A2-BC5D-279DE949F39F}" destId="{EB449B70-851B-45A2-A6D0-42381FABAB3B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69CBF878-E657-4746-9F7A-A62B3A601A0D}" type="presParOf" srcId="{7221A91C-94F9-4E91-8688-C46667CFCF5A}" destId="{1645463C-0BC2-424F-ABA8-D633A133EDDD}" srcOrd="0" destOrd="0" presId="urn:microsoft.com/office/officeart/2005/8/layout/hChevron3"/>
    <dgm:cxn modelId="{D10534FA-BD1E-4E8D-8183-F9F6C2586185}" type="presParOf" srcId="{7221A91C-94F9-4E91-8688-C46667CFCF5A}" destId="{25425734-F16D-4A0C-A1A4-AA0FB95E95A7}" srcOrd="1" destOrd="0" presId="urn:microsoft.com/office/officeart/2005/8/layout/hChevron3"/>
    <dgm:cxn modelId="{10F95376-6CEB-41D7-9F04-AE0BB563C1D0}" type="presParOf" srcId="{7221A91C-94F9-4E91-8688-C46667CFCF5A}" destId="{EB449B70-851B-45A2-A6D0-42381FABAB3B}" srcOrd="2" destOrd="0" presId="urn:microsoft.com/office/officeart/2005/8/layout/hChevron3"/>
    <dgm:cxn modelId="{FA3BEEA4-2E1B-40B2-8B04-70D383C86390}" type="presParOf" srcId="{7221A91C-94F9-4E91-8688-C46667CFCF5A}" destId="{E0E018FD-6235-4DFE-ABEC-E22898B28B9A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E6191DB9-A15A-4C78-8F12-775D5BA689F1}" type="presOf" srcId="{D0EC91D4-6A41-48A2-BC5D-279DE949F39F}" destId="{EB449B70-851B-45A2-A6D0-42381FABAB3B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69CBF878-E657-4746-9F7A-A62B3A601A0D}" type="presParOf" srcId="{7221A91C-94F9-4E91-8688-C46667CFCF5A}" destId="{1645463C-0BC2-424F-ABA8-D633A133EDDD}" srcOrd="0" destOrd="0" presId="urn:microsoft.com/office/officeart/2005/8/layout/hChevron3"/>
    <dgm:cxn modelId="{D10534FA-BD1E-4E8D-8183-F9F6C2586185}" type="presParOf" srcId="{7221A91C-94F9-4E91-8688-C46667CFCF5A}" destId="{25425734-F16D-4A0C-A1A4-AA0FB95E95A7}" srcOrd="1" destOrd="0" presId="urn:microsoft.com/office/officeart/2005/8/layout/hChevron3"/>
    <dgm:cxn modelId="{10F95376-6CEB-41D7-9F04-AE0BB563C1D0}" type="presParOf" srcId="{7221A91C-94F9-4E91-8688-C46667CFCF5A}" destId="{EB449B70-851B-45A2-A6D0-42381FABAB3B}" srcOrd="2" destOrd="0" presId="urn:microsoft.com/office/officeart/2005/8/layout/hChevron3"/>
    <dgm:cxn modelId="{FA3BEEA4-2E1B-40B2-8B04-70D383C86390}" type="presParOf" srcId="{7221A91C-94F9-4E91-8688-C46667CFCF5A}" destId="{E0E018FD-6235-4DFE-ABEC-E22898B28B9A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8CB4F6-3F19-4F85-AE84-106CE44D102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AA5F2AC-CCE3-4550-9FC7-9FAE7E4EDF77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101E147E-B67D-4044-94D5-6E8B93F06B25}" type="parTrans" cxnId="{C7D130C4-0FCA-414B-B469-D63E08036A83}">
      <dgm:prSet/>
      <dgm:spPr/>
      <dgm:t>
        <a:bodyPr/>
        <a:lstStyle/>
        <a:p>
          <a:endParaRPr lang="en-US"/>
        </a:p>
      </dgm:t>
    </dgm:pt>
    <dgm:pt modelId="{AF0E4EA8-A913-4334-AC09-6E944FBBC745}" type="sibTrans" cxnId="{C7D130C4-0FCA-414B-B469-D63E08036A83}">
      <dgm:prSet/>
      <dgm:spPr/>
      <dgm:t>
        <a:bodyPr/>
        <a:lstStyle/>
        <a:p>
          <a:endParaRPr lang="en-US"/>
        </a:p>
      </dgm:t>
    </dgm:pt>
    <dgm:pt modelId="{A9114477-53D0-41C7-BCD0-8F33C1D6A83D}">
      <dgm:prSet phldrT="[Text]"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E6EDCEF0-1702-4C23-8A16-DFF8A977FBB8}" type="parTrans" cxnId="{5A5CF812-8B9C-448C-964A-061493E7A2E7}">
      <dgm:prSet/>
      <dgm:spPr/>
      <dgm:t>
        <a:bodyPr/>
        <a:lstStyle/>
        <a:p>
          <a:endParaRPr lang="en-US"/>
        </a:p>
      </dgm:t>
    </dgm:pt>
    <dgm:pt modelId="{1DED734F-FECA-4D9D-8E12-1E1B8AACDD80}" type="sibTrans" cxnId="{5A5CF812-8B9C-448C-964A-061493E7A2E7}">
      <dgm:prSet/>
      <dgm:spPr/>
      <dgm:t>
        <a:bodyPr/>
        <a:lstStyle/>
        <a:p>
          <a:endParaRPr lang="en-US"/>
        </a:p>
      </dgm:t>
    </dgm:pt>
    <dgm:pt modelId="{47B970CA-9DDF-4205-B7CD-8B191DA841E3}">
      <dgm:prSet/>
      <dgm:spPr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gm:t>
    </dgm:pt>
    <dgm:pt modelId="{19F4A949-1D00-4635-9AAD-93B9AD2AC557}" type="parTrans" cxnId="{0606C3B8-BAB4-4F51-9938-F66F5C49B6C8}">
      <dgm:prSet/>
      <dgm:spPr/>
      <dgm:t>
        <a:bodyPr/>
        <a:lstStyle/>
        <a:p>
          <a:endParaRPr lang="en-US"/>
        </a:p>
      </dgm:t>
    </dgm:pt>
    <dgm:pt modelId="{648A4CE2-76D4-427F-898F-F03F470B3B41}" type="sibTrans" cxnId="{0606C3B8-BAB4-4F51-9938-F66F5C49B6C8}">
      <dgm:prSet/>
      <dgm:spPr/>
      <dgm:t>
        <a:bodyPr/>
        <a:lstStyle/>
        <a:p>
          <a:endParaRPr lang="en-US"/>
        </a:p>
      </dgm:t>
    </dgm:pt>
    <dgm:pt modelId="{D0EC91D4-6A41-48A2-BC5D-279DE949F39F}">
      <dgm:prSet phldrT="[Text]"/>
      <dgm:spPr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scene3d>
          <a:camera prst="orthographicFront"/>
          <a:lightRig rig="threePt" dir="t"/>
        </a:scene3d>
        <a:sp3d>
          <a:bevelT w="114300" h="120650"/>
          <a:bevelB/>
        </a:sp3d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1C1DD899-2231-4C8A-BBED-4158CD592D08}" type="parTrans" cxnId="{458F37BD-147F-4DB2-A570-C6C6FA1432EE}">
      <dgm:prSet/>
      <dgm:spPr/>
      <dgm:t>
        <a:bodyPr/>
        <a:lstStyle/>
        <a:p>
          <a:endParaRPr lang="en-US"/>
        </a:p>
      </dgm:t>
    </dgm:pt>
    <dgm:pt modelId="{7D2DCC8F-89BE-4906-9DD4-DD4D6B761D91}" type="sibTrans" cxnId="{458F37BD-147F-4DB2-A570-C6C6FA1432EE}">
      <dgm:prSet/>
      <dgm:spPr/>
      <dgm:t>
        <a:bodyPr/>
        <a:lstStyle/>
        <a:p>
          <a:endParaRPr lang="en-US"/>
        </a:p>
      </dgm:t>
    </dgm:pt>
    <dgm:pt modelId="{7221A91C-94F9-4E91-8688-C46667CFCF5A}" type="pres">
      <dgm:prSet presAssocID="{C38CB4F6-3F19-4F85-AE84-106CE44D1026}" presName="Name0" presStyleCnt="0">
        <dgm:presLayoutVars>
          <dgm:dir/>
          <dgm:resizeHandles val="exact"/>
        </dgm:presLayoutVars>
      </dgm:prSet>
      <dgm:spPr/>
    </dgm:pt>
    <dgm:pt modelId="{1645463C-0BC2-424F-ABA8-D633A133EDDD}" type="pres">
      <dgm:prSet presAssocID="{FAA5F2AC-CCE3-4550-9FC7-9FAE7E4EDF7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25734-F16D-4A0C-A1A4-AA0FB95E95A7}" type="pres">
      <dgm:prSet presAssocID="{AF0E4EA8-A913-4334-AC09-6E944FBBC745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EB449B70-851B-45A2-A6D0-42381FABAB3B}" type="pres">
      <dgm:prSet presAssocID="{D0EC91D4-6A41-48A2-BC5D-279DE949F39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018FD-6235-4DFE-ABEC-E22898B28B9A}" type="pres">
      <dgm:prSet presAssocID="{7D2DCC8F-89BE-4906-9DD4-DD4D6B761D91}" presName="parSpace" presStyleCnt="0"/>
      <dgm:spPr/>
    </dgm:pt>
    <dgm:pt modelId="{E7ED40EC-B783-452A-9B54-A135FDB34CBD}" type="pres">
      <dgm:prSet presAssocID="{A9114477-53D0-41C7-BCD0-8F33C1D6A83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60A5D-07E5-4E02-88DA-0C65ACFEB9D8}" type="pres">
      <dgm:prSet presAssocID="{1DED734F-FECA-4D9D-8E12-1E1B8AACDD80}" presName="parSpace" presStyleCnt="0"/>
      <dgm:spPr>
        <a:scene3d>
          <a:camera prst="orthographicFront"/>
          <a:lightRig rig="threePt" dir="t"/>
        </a:scene3d>
        <a:sp3d>
          <a:bevelT w="114300" h="120650"/>
          <a:bevelB/>
        </a:sp3d>
      </dgm:spPr>
    </dgm:pt>
    <dgm:pt modelId="{0AB1C3CD-EA23-4FAE-94FD-9796A2FB9F69}" type="pres">
      <dgm:prSet presAssocID="{47B970CA-9DDF-4205-B7CD-8B191DA841E3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C3B8-BAB4-4F51-9938-F66F5C49B6C8}" srcId="{C38CB4F6-3F19-4F85-AE84-106CE44D1026}" destId="{47B970CA-9DDF-4205-B7CD-8B191DA841E3}" srcOrd="3" destOrd="0" parTransId="{19F4A949-1D00-4635-9AAD-93B9AD2AC557}" sibTransId="{648A4CE2-76D4-427F-898F-F03F470B3B41}"/>
    <dgm:cxn modelId="{B7D87A8C-D3A2-48FD-B8B3-F84C0413F6A6}" type="presOf" srcId="{A9114477-53D0-41C7-BCD0-8F33C1D6A83D}" destId="{E7ED40EC-B783-452A-9B54-A135FDB34CBD}" srcOrd="0" destOrd="0" presId="urn:microsoft.com/office/officeart/2005/8/layout/hChevron3"/>
    <dgm:cxn modelId="{5A5CF812-8B9C-448C-964A-061493E7A2E7}" srcId="{C38CB4F6-3F19-4F85-AE84-106CE44D1026}" destId="{A9114477-53D0-41C7-BCD0-8F33C1D6A83D}" srcOrd="2" destOrd="0" parTransId="{E6EDCEF0-1702-4C23-8A16-DFF8A977FBB8}" sibTransId="{1DED734F-FECA-4D9D-8E12-1E1B8AACDD80}"/>
    <dgm:cxn modelId="{8AD2E68E-ED90-47B9-A020-09C54D08B4D8}" type="presOf" srcId="{47B970CA-9DDF-4205-B7CD-8B191DA841E3}" destId="{0AB1C3CD-EA23-4FAE-94FD-9796A2FB9F69}" srcOrd="0" destOrd="0" presId="urn:microsoft.com/office/officeart/2005/8/layout/hChevron3"/>
    <dgm:cxn modelId="{7FD9AF56-53E5-4137-A1EF-329B81EB3DB0}" type="presOf" srcId="{C38CB4F6-3F19-4F85-AE84-106CE44D1026}" destId="{7221A91C-94F9-4E91-8688-C46667CFCF5A}" srcOrd="0" destOrd="0" presId="urn:microsoft.com/office/officeart/2005/8/layout/hChevron3"/>
    <dgm:cxn modelId="{E6191DB9-A15A-4C78-8F12-775D5BA689F1}" type="presOf" srcId="{D0EC91D4-6A41-48A2-BC5D-279DE949F39F}" destId="{EB449B70-851B-45A2-A6D0-42381FABAB3B}" srcOrd="0" destOrd="0" presId="urn:microsoft.com/office/officeart/2005/8/layout/hChevron3"/>
    <dgm:cxn modelId="{D7E2C23D-89EB-4203-8D70-ED9089547D61}" type="presOf" srcId="{FAA5F2AC-CCE3-4550-9FC7-9FAE7E4EDF77}" destId="{1645463C-0BC2-424F-ABA8-D633A133EDDD}" srcOrd="0" destOrd="0" presId="urn:microsoft.com/office/officeart/2005/8/layout/hChevron3"/>
    <dgm:cxn modelId="{458F37BD-147F-4DB2-A570-C6C6FA1432EE}" srcId="{C38CB4F6-3F19-4F85-AE84-106CE44D1026}" destId="{D0EC91D4-6A41-48A2-BC5D-279DE949F39F}" srcOrd="1" destOrd="0" parTransId="{1C1DD899-2231-4C8A-BBED-4158CD592D08}" sibTransId="{7D2DCC8F-89BE-4906-9DD4-DD4D6B761D91}"/>
    <dgm:cxn modelId="{C7D130C4-0FCA-414B-B469-D63E08036A83}" srcId="{C38CB4F6-3F19-4F85-AE84-106CE44D1026}" destId="{FAA5F2AC-CCE3-4550-9FC7-9FAE7E4EDF77}" srcOrd="0" destOrd="0" parTransId="{101E147E-B67D-4044-94D5-6E8B93F06B25}" sibTransId="{AF0E4EA8-A913-4334-AC09-6E944FBBC745}"/>
    <dgm:cxn modelId="{69CBF878-E657-4746-9F7A-A62B3A601A0D}" type="presParOf" srcId="{7221A91C-94F9-4E91-8688-C46667CFCF5A}" destId="{1645463C-0BC2-424F-ABA8-D633A133EDDD}" srcOrd="0" destOrd="0" presId="urn:microsoft.com/office/officeart/2005/8/layout/hChevron3"/>
    <dgm:cxn modelId="{D10534FA-BD1E-4E8D-8183-F9F6C2586185}" type="presParOf" srcId="{7221A91C-94F9-4E91-8688-C46667CFCF5A}" destId="{25425734-F16D-4A0C-A1A4-AA0FB95E95A7}" srcOrd="1" destOrd="0" presId="urn:microsoft.com/office/officeart/2005/8/layout/hChevron3"/>
    <dgm:cxn modelId="{10F95376-6CEB-41D7-9F04-AE0BB563C1D0}" type="presParOf" srcId="{7221A91C-94F9-4E91-8688-C46667CFCF5A}" destId="{EB449B70-851B-45A2-A6D0-42381FABAB3B}" srcOrd="2" destOrd="0" presId="urn:microsoft.com/office/officeart/2005/8/layout/hChevron3"/>
    <dgm:cxn modelId="{FA3BEEA4-2E1B-40B2-8B04-70D383C86390}" type="presParOf" srcId="{7221A91C-94F9-4E91-8688-C46667CFCF5A}" destId="{E0E018FD-6235-4DFE-ABEC-E22898B28B9A}" srcOrd="3" destOrd="0" presId="urn:microsoft.com/office/officeart/2005/8/layout/hChevron3"/>
    <dgm:cxn modelId="{3B4A24BD-37C6-4721-92F1-B4E3BEEEE6AA}" type="presParOf" srcId="{7221A91C-94F9-4E91-8688-C46667CFCF5A}" destId="{E7ED40EC-B783-452A-9B54-A135FDB34CBD}" srcOrd="4" destOrd="0" presId="urn:microsoft.com/office/officeart/2005/8/layout/hChevron3"/>
    <dgm:cxn modelId="{9C59ABC4-4EC3-4BC1-BE18-B066246C9B6B}" type="presParOf" srcId="{7221A91C-94F9-4E91-8688-C46667CFCF5A}" destId="{2EF60A5D-07E5-4E02-88DA-0C65ACFEB9D8}" srcOrd="5" destOrd="0" presId="urn:microsoft.com/office/officeart/2005/8/layout/hChevron3"/>
    <dgm:cxn modelId="{46EA2CF7-B64F-4153-BD9E-75253168CC69}" type="presParOf" srcId="{7221A91C-94F9-4E91-8688-C46667CFCF5A}" destId="{0AB1C3CD-EA23-4FAE-94FD-9796A2FB9F6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BC782-2F1D-4AC8-8302-72911349EBFA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2000">
              <a:schemeClr val="tx1">
                <a:lumMod val="85000"/>
                <a:lumOff val="15000"/>
              </a:schemeClr>
            </a:gs>
            <a:gs pos="62000">
              <a:schemeClr val="bg2">
                <a:lumMod val="10000"/>
              </a:schemeClr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1645463C-0BC2-424F-ABA8-D633A133EDDD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2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2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2810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6792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561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69601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1842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2410" y="0"/>
        <a:ext cx="2643047" cy="4479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2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2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2810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6792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561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69601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1842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2410" y="0"/>
        <a:ext cx="2643047" cy="4479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2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2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2810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6792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561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69601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1842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2410" y="0"/>
        <a:ext cx="2643047" cy="4479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26000">
              <a:schemeClr val="tx1">
                <a:lumMod val="85000"/>
                <a:lumOff val="15000"/>
              </a:schemeClr>
            </a:gs>
            <a:gs pos="0">
              <a:schemeClr val="accent4"/>
            </a:gs>
            <a:gs pos="61000">
              <a:schemeClr val="bg2">
                <a:lumMod val="10000"/>
              </a:schemeClr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83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26000">
              <a:schemeClr val="tx1">
                <a:lumMod val="85000"/>
                <a:lumOff val="15000"/>
              </a:schemeClr>
            </a:gs>
            <a:gs pos="0">
              <a:schemeClr val="accent4"/>
            </a:gs>
            <a:gs pos="61000">
              <a:schemeClr val="bg2">
                <a:lumMod val="10000"/>
              </a:schemeClr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0000">
              <a:schemeClr val="tx1">
                <a:lumMod val="85000"/>
                <a:lumOff val="15000"/>
              </a:schemeClr>
            </a:gs>
            <a:gs pos="73000">
              <a:schemeClr val="tx1">
                <a:lumMod val="95000"/>
                <a:lumOff val="5000"/>
              </a:schemeClr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BC782-2F1D-4AC8-8302-72911349EBFA}">
      <dsp:nvSpPr>
        <dsp:cNvPr id="0" name=""/>
        <dsp:cNvSpPr/>
      </dsp:nvSpPr>
      <dsp:spPr>
        <a:xfrm>
          <a:off x="41186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accent4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41186" y="0"/>
        <a:ext cx="2979020" cy="447964"/>
      </dsp:txXfrm>
    </dsp:sp>
    <dsp:sp modelId="{1645463C-0BC2-424F-ABA8-D633A133EDDD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BC782-2F1D-4AC8-8302-72911349EBFA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accent4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1645463C-0BC2-424F-ABA8-D633A133EDDD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BC782-2F1D-4AC8-8302-72911349EBFA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accent4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1645463C-0BC2-424F-ABA8-D633A133EDDD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463C-0BC2-424F-ABA8-D633A133EDDD}">
      <dsp:nvSpPr>
        <dsp:cNvPr id="0" name=""/>
        <dsp:cNvSpPr/>
      </dsp:nvSpPr>
      <dsp:spPr>
        <a:xfrm>
          <a:off x="3080" y="0"/>
          <a:ext cx="3091011" cy="447964"/>
        </a:xfrm>
        <a:prstGeom prst="homePlate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80" y="0"/>
        <a:ext cx="2979020" cy="447964"/>
      </dsp:txXfrm>
    </dsp:sp>
    <dsp:sp modelId="{EB449B70-851B-45A2-A6D0-42381FABAB3B}">
      <dsp:nvSpPr>
        <dsp:cNvPr id="0" name=""/>
        <dsp:cNvSpPr/>
      </dsp:nvSpPr>
      <dsp:spPr>
        <a:xfrm>
          <a:off x="2475889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rgbClr val="FFC000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2699871" y="0"/>
        <a:ext cx="2643047" cy="447964"/>
      </dsp:txXfrm>
    </dsp:sp>
    <dsp:sp modelId="{E7ED40EC-B783-452A-9B54-A135FDB34CBD}">
      <dsp:nvSpPr>
        <dsp:cNvPr id="0" name=""/>
        <dsp:cNvSpPr/>
      </dsp:nvSpPr>
      <dsp:spPr>
        <a:xfrm>
          <a:off x="4948698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5172680" y="0"/>
        <a:ext cx="2643047" cy="447964"/>
      </dsp:txXfrm>
    </dsp:sp>
    <dsp:sp modelId="{0AB1C3CD-EA23-4FAE-94FD-9796A2FB9F69}">
      <dsp:nvSpPr>
        <dsp:cNvPr id="0" name=""/>
        <dsp:cNvSpPr/>
      </dsp:nvSpPr>
      <dsp:spPr>
        <a:xfrm>
          <a:off x="7421507" y="0"/>
          <a:ext cx="3091011" cy="447964"/>
        </a:xfrm>
        <a:prstGeom prst="chevron">
          <a:avLst/>
        </a:prstGeom>
        <a:gradFill rotWithShape="0">
          <a:gsLst>
            <a:gs pos="0">
              <a:schemeClr val="accent4"/>
            </a:gs>
            <a:gs pos="38000">
              <a:schemeClr val="tx1"/>
            </a:gs>
            <a:gs pos="83000">
              <a:schemeClr val="tx1"/>
            </a:gs>
          </a:gsLst>
          <a:lin ang="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h="120650"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</a:t>
          </a:r>
        </a:p>
      </dsp:txBody>
      <dsp:txXfrm>
        <a:off x="7645489" y="0"/>
        <a:ext cx="2643047" cy="447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395F-8E1A-4716-A872-0E6B0CD7923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EEE24-90B3-42BC-912B-0F873FDD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7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9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7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60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63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0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14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6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Our custom dataset consists of extracted frames of these videos which have been manually annotated using the Image Annotation Tool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LabelImg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which is a free and open source tool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1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6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8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EEE24-90B3-42BC-912B-0F873FDD57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0439-1BF8-498D-A4FE-B01E5362E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8AE95-FD3F-4F5E-91E9-6948CCE84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23CD-BF6E-4E95-9006-BA690441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D35-5408-484F-AE97-693CA808ECE6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7323-03EB-413E-9F01-574AE323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0F75-B521-4981-867D-021927D7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882F7-FFA5-42E2-9CA2-1FE2C9D88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3BD8-98A0-4AF2-9CD2-9C9C264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5C7F-1CD9-4A72-A095-179BF2064904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FEB9-402E-41A1-B5C3-45F753BB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CFCE-AE22-4D71-A9A8-E331645E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0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3189B-13F3-4E21-B79C-78C7159D9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2975E-8F8B-4065-88D5-6575EF2B5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9E1E4-B905-465F-9F91-4DF60D17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C2F-2569-4DB4-BB3F-68C33984ACDB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4829-8DB7-41C3-B87F-7C0A98CC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01D1-A63D-4C6E-BC11-7CEF5840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91F5-B2BA-437A-861D-520C0B97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EB58-20EF-41F7-B8F5-13EFB6E2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D60B-E1DC-46EB-A571-5F0858B2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97A2-3AC7-49E1-8361-A2069BA90F7B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842C2-60C0-4F00-8DA8-E6D2991E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BFC1D-A1AA-4019-B0E0-7DEF5464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4744" y="5848075"/>
            <a:ext cx="1275312" cy="50827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073801-2422-42DC-A2C1-929D0805CA6A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7797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D09F-5787-4F89-AF92-9B130C29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D7F00-8D81-421E-9E13-4E31553A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6FEEF-3202-4338-933D-8D6F0A9F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1343-8057-4FE1-90D7-4A646495F97E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E1D9-9693-4603-9701-F18175CB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36CE-584B-466B-8A45-BF31031F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4475" y="6394450"/>
            <a:ext cx="590550" cy="365125"/>
          </a:xfrm>
        </p:spPr>
        <p:txBody>
          <a:bodyPr/>
          <a:lstStyle/>
          <a:p>
            <a:fld id="{5D073801-2422-42DC-A2C1-929D080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0274-781C-4760-A453-FF22A76C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373B-D46F-4F48-8444-F11B6DD85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35C9D-A900-4790-82A8-652D9314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53E7B-270D-42B0-A7C3-34B665F1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A0F-BD91-40B2-B84A-2621E78D4DB6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7EEA-B1A5-4140-8724-1314EDDE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76B56-CC02-4E46-8BB9-3E95D909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660E-CE7D-40A6-B0E8-550D0F8F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1CDA9-948F-41B1-A584-D290E274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E3CE5-01F2-4CB1-8A42-882BEF937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4640-C5A8-4342-B5EB-554B40069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E4852-2196-4DFA-9D6E-055D79D19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3B98D-903E-469A-8591-B63D38E2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0E7D-BC49-4E6E-85BD-E03B2AA0150E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721BD-AF6A-44F7-BBC4-67B03DA8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1615D-419B-46FB-9CA3-E64A4AE3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8793-8E04-404D-B525-99C61EE8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6CE20-17EC-4E77-8FF5-BB1FD568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E89C-06B2-4B9D-AA3D-7651C5FBCA70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C5B73-121C-4BCF-BFDE-C1250D60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848B-53EB-442D-8AA2-B262588B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BCC5E-5995-4BAC-903B-AF6F12E2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8AA5-3A79-4007-9D1E-7D7A77660D84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F549C-E4FD-48BA-B912-DDDEBCA5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5F138-99C3-43A2-BC1B-73D82FA9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8D92-CE25-41AA-B340-FEE830E7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748E-D237-4B90-9598-C5C6C078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F8904-6ABC-458A-B849-8CB1B89F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BB78C-64A7-49A9-A1AF-08F9EEAD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1545-2FAB-41DF-A530-45783716EE89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9C57B-7C5D-4043-BC15-895887BC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C755-42C5-4800-8A5B-1F121BE2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F705-A657-4993-A4BF-0AD1C1A3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21DEB-90D1-4464-ABCF-29CF2925C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4EA99-0E9D-432B-AE08-4E297991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433F-28F9-47D6-B653-1BD4F8C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863-7065-4D8E-B412-26B0C29F4E9F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AF08B-122D-4B19-B18C-4DBD0FF1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E844B-18A9-43F0-9560-1103C040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6978F-E219-49C2-B1B0-C20A01C1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02ED6-D36A-4993-9AC6-613B0196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668A-9412-4D06-9EED-F328ACC45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3048-B2CF-43D8-83E7-A7A215946CC3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D7C4D-D04F-4C58-AC24-5B5C25511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247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AA1A-3F89-41E8-8CF1-9856878A8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4475" y="6356350"/>
            <a:ext cx="590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3801-2422-42DC-A2C1-929D0805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10" Type="http://schemas.openxmlformats.org/officeDocument/2006/relationships/image" Target="../media/image9.png"/><Relationship Id="rId4" Type="http://schemas.openxmlformats.org/officeDocument/2006/relationships/diagramData" Target="../diagrams/data10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11" Type="http://schemas.openxmlformats.org/officeDocument/2006/relationships/image" Target="../media/image13.emf"/><Relationship Id="rId5" Type="http://schemas.openxmlformats.org/officeDocument/2006/relationships/diagramLayout" Target="../diagrams/layout13.xml"/><Relationship Id="rId10" Type="http://schemas.openxmlformats.org/officeDocument/2006/relationships/image" Target="../media/image12.emf"/><Relationship Id="rId4" Type="http://schemas.openxmlformats.org/officeDocument/2006/relationships/diagramData" Target="../diagrams/data13.xml"/><Relationship Id="rId9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_Toc89467506"/><Relationship Id="rId13" Type="http://schemas.openxmlformats.org/officeDocument/2006/relationships/hyperlink" Target="#_Toc89467511"/><Relationship Id="rId18" Type="http://schemas.openxmlformats.org/officeDocument/2006/relationships/hyperlink" Target="#_Toc89467516"/><Relationship Id="rId3" Type="http://schemas.openxmlformats.org/officeDocument/2006/relationships/diagramData" Target="../diagrams/data1.xml"/><Relationship Id="rId21" Type="http://schemas.openxmlformats.org/officeDocument/2006/relationships/hyperlink" Target="#_Toc89467519"/><Relationship Id="rId7" Type="http://schemas.microsoft.com/office/2007/relationships/diagramDrawing" Target="../diagrams/drawing1.xml"/><Relationship Id="rId12" Type="http://schemas.openxmlformats.org/officeDocument/2006/relationships/hyperlink" Target="#_Toc89467510"/><Relationship Id="rId17" Type="http://schemas.openxmlformats.org/officeDocument/2006/relationships/hyperlink" Target="#_Toc89467515"/><Relationship Id="rId2" Type="http://schemas.openxmlformats.org/officeDocument/2006/relationships/image" Target="../media/image2.png"/><Relationship Id="rId16" Type="http://schemas.openxmlformats.org/officeDocument/2006/relationships/hyperlink" Target="#_Toc89467514"/><Relationship Id="rId20" Type="http://schemas.openxmlformats.org/officeDocument/2006/relationships/hyperlink" Target="#_Toc89467518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#_Toc89467509"/><Relationship Id="rId24" Type="http://schemas.openxmlformats.org/officeDocument/2006/relationships/hyperlink" Target="#_Toc89467522"/><Relationship Id="rId5" Type="http://schemas.openxmlformats.org/officeDocument/2006/relationships/diagramQuickStyle" Target="../diagrams/quickStyle1.xml"/><Relationship Id="rId15" Type="http://schemas.openxmlformats.org/officeDocument/2006/relationships/hyperlink" Target="#_Toc89467513"/><Relationship Id="rId23" Type="http://schemas.openxmlformats.org/officeDocument/2006/relationships/hyperlink" Target="#_Toc89467521"/><Relationship Id="rId10" Type="http://schemas.openxmlformats.org/officeDocument/2006/relationships/hyperlink" Target="#_Toc89467508"/><Relationship Id="rId19" Type="http://schemas.openxmlformats.org/officeDocument/2006/relationships/hyperlink" Target="#_Toc89467517"/><Relationship Id="rId4" Type="http://schemas.openxmlformats.org/officeDocument/2006/relationships/diagramLayout" Target="../diagrams/layout1.xml"/><Relationship Id="rId9" Type="http://schemas.openxmlformats.org/officeDocument/2006/relationships/hyperlink" Target="#_Toc89467507"/><Relationship Id="rId14" Type="http://schemas.openxmlformats.org/officeDocument/2006/relationships/hyperlink" Target="#_Toc89467512"/><Relationship Id="rId22" Type="http://schemas.openxmlformats.org/officeDocument/2006/relationships/hyperlink" Target="#_Toc89467520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10" Type="http://schemas.openxmlformats.org/officeDocument/2006/relationships/image" Target="../media/image22.emf"/><Relationship Id="rId4" Type="http://schemas.openxmlformats.org/officeDocument/2006/relationships/diagramData" Target="../diagrams/data16.xml"/><Relationship Id="rId9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4.emf"/><Relationship Id="rId4" Type="http://schemas.openxmlformats.org/officeDocument/2006/relationships/diagramData" Target="../diagrams/data6.xml"/><Relationship Id="rId9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6.emf"/><Relationship Id="rId4" Type="http://schemas.openxmlformats.org/officeDocument/2006/relationships/diagramData" Target="../diagrams/data7.xml"/><Relationship Id="rId9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rtificial Intelligence: making the most of lockdown - FundCalibre">
            <a:extLst>
              <a:ext uri="{FF2B5EF4-FFF2-40B4-BE49-F238E27FC236}">
                <a16:creationId xmlns:a16="http://schemas.microsoft.com/office/drawing/2014/main" id="{2EED39EF-E654-428C-A032-7E18245D2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9" t="9091" r="2796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4479F-E6F2-4176-ABCC-D26E0093B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6" y="1669433"/>
            <a:ext cx="6260841" cy="1901008"/>
          </a:xfrm>
        </p:spPr>
        <p:txBody>
          <a:bodyPr anchor="b">
            <a:normAutofit fontScale="9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Breast Cancer Wisconsin (Diagnostic) Dataset to Predict Cancer Diagnosis Based on Cell Features</a:t>
            </a:r>
            <a:r>
              <a:rPr lang="en-US" sz="3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en-US" sz="3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sz="3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9655" y="506909"/>
            <a:ext cx="4859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-1466307" y="5029547"/>
            <a:ext cx="8154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Atena Rashidi</a:t>
            </a:r>
          </a:p>
          <a:p>
            <a:pPr algn="ctr"/>
            <a:r>
              <a:rPr lang="en-US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1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10</a:t>
            </a:fld>
            <a:r>
              <a:rPr lang="en-US" dirty="0"/>
              <a:t>/22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/>
          </p:nvPr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BE57816-5002-4827-9DD3-0478805D7A4B}"/>
              </a:ext>
            </a:extLst>
          </p:cNvPr>
          <p:cNvSpPr/>
          <p:nvPr/>
        </p:nvSpPr>
        <p:spPr>
          <a:xfrm>
            <a:off x="549851" y="1117119"/>
            <a:ext cx="7076211" cy="87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lvl="1"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 Fitting a model using Gradient Boosting </a:t>
            </a:r>
            <a:endParaRPr lang="en-US" sz="2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7FC4C-1AB0-4D5E-AAE5-E836AAB9C239}"/>
              </a:ext>
            </a:extLst>
          </p:cNvPr>
          <p:cNvSpPr/>
          <p:nvPr/>
        </p:nvSpPr>
        <p:spPr>
          <a:xfrm>
            <a:off x="1055914" y="2178434"/>
            <a:ext cx="5934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gradient boosting is done for 10000 trees in every 100 trees. The results are as follows: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D762BB-8E0A-42F7-AF17-59A168BBE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39692"/>
              </p:ext>
            </p:extLst>
          </p:nvPr>
        </p:nvGraphicFramePr>
        <p:xfrm>
          <a:off x="1117256" y="3429027"/>
          <a:ext cx="6096395" cy="74898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992975">
                  <a:extLst>
                    <a:ext uri="{9D8B030D-6E8A-4147-A177-3AD203B41FA5}">
                      <a16:colId xmlns:a16="http://schemas.microsoft.com/office/drawing/2014/main" val="3432744685"/>
                    </a:ext>
                  </a:extLst>
                </a:gridCol>
                <a:gridCol w="992975">
                  <a:extLst>
                    <a:ext uri="{9D8B030D-6E8A-4147-A177-3AD203B41FA5}">
                      <a16:colId xmlns:a16="http://schemas.microsoft.com/office/drawing/2014/main" val="3578681387"/>
                    </a:ext>
                  </a:extLst>
                </a:gridCol>
                <a:gridCol w="872741">
                  <a:extLst>
                    <a:ext uri="{9D8B030D-6E8A-4147-A177-3AD203B41FA5}">
                      <a16:colId xmlns:a16="http://schemas.microsoft.com/office/drawing/2014/main" val="2722384593"/>
                    </a:ext>
                  </a:extLst>
                </a:gridCol>
                <a:gridCol w="872741">
                  <a:extLst>
                    <a:ext uri="{9D8B030D-6E8A-4147-A177-3AD203B41FA5}">
                      <a16:colId xmlns:a16="http://schemas.microsoft.com/office/drawing/2014/main" val="1444159423"/>
                    </a:ext>
                  </a:extLst>
                </a:gridCol>
                <a:gridCol w="872741">
                  <a:extLst>
                    <a:ext uri="{9D8B030D-6E8A-4147-A177-3AD203B41FA5}">
                      <a16:colId xmlns:a16="http://schemas.microsoft.com/office/drawing/2014/main" val="441309925"/>
                    </a:ext>
                  </a:extLst>
                </a:gridCol>
                <a:gridCol w="1492222">
                  <a:extLst>
                    <a:ext uri="{9D8B030D-6E8A-4147-A177-3AD203B41FA5}">
                      <a16:colId xmlns:a16="http://schemas.microsoft.com/office/drawing/2014/main" val="2824953604"/>
                    </a:ext>
                  </a:extLst>
                </a:gridCol>
              </a:tblGrid>
              <a:tr h="262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380640"/>
                  </a:ext>
                </a:extLst>
              </a:tr>
              <a:tr h="486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0.05962488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0.03113548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0.02437623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0.02175681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0.02042129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0.01921702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56680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C91A02D-3A4C-4D33-B8BE-97439185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817" y="3116447"/>
            <a:ext cx="40757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 squared test error for each of the 100 trees averaged: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557E27-E718-4CD5-A702-D1043E6C0490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59" b="21218"/>
          <a:stretch/>
        </p:blipFill>
        <p:spPr bwMode="auto">
          <a:xfrm>
            <a:off x="7508296" y="2355359"/>
            <a:ext cx="3707766" cy="30071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E9F595-81DE-47AF-9E23-F9934DA05806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3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11</a:t>
            </a:fld>
            <a:r>
              <a:rPr lang="en-US" dirty="0"/>
              <a:t>/22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/>
          </p:nvPr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EE3C10B-3979-4E45-8242-151AAB706998}"/>
              </a:ext>
            </a:extLst>
          </p:cNvPr>
          <p:cNvSpPr/>
          <p:nvPr/>
        </p:nvSpPr>
        <p:spPr>
          <a:xfrm>
            <a:off x="780761" y="1423639"/>
            <a:ext cx="4637808" cy="458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1"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   Fitting a model using KNN</a:t>
            </a:r>
            <a:endParaRPr lang="en-US" sz="2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FD2F8F-22E8-453A-87E7-F5BBC7ECE3E4}"/>
              </a:ext>
            </a:extLst>
          </p:cNvPr>
          <p:cNvSpPr/>
          <p:nvPr/>
        </p:nvSpPr>
        <p:spPr>
          <a:xfrm>
            <a:off x="780761" y="2008997"/>
            <a:ext cx="5309467" cy="372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indent="22860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KNN method is applied for k = 5, 20, 50, and 100.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8C8A8D-249F-42E4-B4FB-CF9479499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5223" y="2679938"/>
            <a:ext cx="4946754" cy="30175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146B5F-D606-46B4-8255-0CCB513C25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4316" y="2660454"/>
            <a:ext cx="4836300" cy="301752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DC81ACB-C338-4F81-882C-C449D536B4ED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3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12</a:t>
            </a:fld>
            <a:r>
              <a:rPr lang="en-US" dirty="0"/>
              <a:t>/22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/>
          </p:nvPr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C622352-DEDF-46CB-B8DE-3068949B15D8}"/>
              </a:ext>
            </a:extLst>
          </p:cNvPr>
          <p:cNvSpPr/>
          <p:nvPr/>
        </p:nvSpPr>
        <p:spPr>
          <a:xfrm>
            <a:off x="549852" y="1545789"/>
            <a:ext cx="6096000" cy="458139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1"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  Fitting a model using Decision Tree</a:t>
            </a:r>
            <a:endParaRPr lang="en-US" sz="2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BFF093-54B6-4A3A-B5AB-E6690E95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78" y="2116261"/>
            <a:ext cx="82827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step, a decision tree model is fitted and because M and B should be classified, it is a classification tree problem.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tree: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tree(formula = outcome ~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 + SECS + BC + NN + M, data = training)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actually used in tree construction: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 "BC"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"SECS" "M"   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terminal nodes:  8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Residual mean deviance:  0.2197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74.93 / 341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Misclassification error rate: 0.04011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14 / 349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Picture 26">
            <a:extLst>
              <a:ext uri="{FF2B5EF4-FFF2-40B4-BE49-F238E27FC236}">
                <a16:creationId xmlns:a16="http://schemas.microsoft.com/office/drawing/2014/main" id="{533659E0-35A9-4367-9DFE-0100AE7C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t="6851" r="23241" b="30994"/>
          <a:stretch>
            <a:fillRect/>
          </a:stretch>
        </p:blipFill>
        <p:spPr bwMode="auto">
          <a:xfrm>
            <a:off x="7367804" y="2693031"/>
            <a:ext cx="3294165" cy="30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7AFAFA8-1BD5-4945-A7B2-6519EC2E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78" y="5240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3A11C-4A1C-4803-B495-944D9660AA2A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13</a:t>
            </a:fld>
            <a:r>
              <a:rPr lang="en-US" dirty="0"/>
              <a:t>/22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/>
          </p:nvPr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B0C73B4-FD24-4313-A0E7-039200E7412C}"/>
              </a:ext>
            </a:extLst>
          </p:cNvPr>
          <p:cNvSpPr/>
          <p:nvPr/>
        </p:nvSpPr>
        <p:spPr>
          <a:xfrm>
            <a:off x="634836" y="2544743"/>
            <a:ext cx="11467977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Importance of components: CT,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UCSize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UCShape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	PC1       PC2        PC3           PC4         PC5        PC6       PC7         PC8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Standard deviation        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2.2975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0.86438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0.73405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0.63905    0.61290    0.54618    0.51251    0.3007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Proportion of Variance 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0.6598    0.09339    0.06735    0.05105    0.04696    0.03729    0.03283    0.0113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Cumulative Proportion 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0.6598    0.75322    0.82057    0.87162    0.91858    0.95586    0.98870    1.0000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5057D-D19A-4C65-AFC9-FED43D0D7299}"/>
              </a:ext>
            </a:extLst>
          </p:cNvPr>
          <p:cNvSpPr/>
          <p:nvPr/>
        </p:nvSpPr>
        <p:spPr>
          <a:xfrm>
            <a:off x="634836" y="1719683"/>
            <a:ext cx="8104291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show the importance of the components, PCA is calculated.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3BC05-24B1-4CF1-A41D-F21F9FA85C97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14</a:t>
            </a:fld>
            <a:r>
              <a:rPr lang="en-US" dirty="0"/>
              <a:t>/22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/>
          </p:nvPr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7D3D6EB-8ED0-40A4-ADE7-20A5566B05DB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1" b="18665"/>
          <a:stretch/>
        </p:blipFill>
        <p:spPr bwMode="auto">
          <a:xfrm>
            <a:off x="1320700" y="2750808"/>
            <a:ext cx="2907257" cy="29513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05057D-D19A-4C65-AFC9-FED43D0D7299}"/>
              </a:ext>
            </a:extLst>
          </p:cNvPr>
          <p:cNvSpPr/>
          <p:nvPr/>
        </p:nvSpPr>
        <p:spPr>
          <a:xfrm>
            <a:off x="549851" y="1602529"/>
            <a:ext cx="8104291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indent="-2857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 show the importance of the components, PCA is calculated.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36">
            <a:extLst>
              <a:ext uri="{FF2B5EF4-FFF2-40B4-BE49-F238E27FC236}">
                <a16:creationId xmlns:a16="http://schemas.microsoft.com/office/drawing/2014/main" id="{06B1CB91-BD9A-4B5F-BD1C-E9325BCCB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" r="23419" b="19691"/>
          <a:stretch>
            <a:fillRect/>
          </a:stretch>
        </p:blipFill>
        <p:spPr bwMode="auto">
          <a:xfrm>
            <a:off x="4447550" y="2872012"/>
            <a:ext cx="2913991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40">
            <a:extLst>
              <a:ext uri="{FF2B5EF4-FFF2-40B4-BE49-F238E27FC236}">
                <a16:creationId xmlns:a16="http://schemas.microsoft.com/office/drawing/2014/main" id="{B2CE1394-F522-46F2-8314-88EBA2DB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 t="7449" r="16493" b="29156"/>
          <a:stretch>
            <a:fillRect/>
          </a:stretch>
        </p:blipFill>
        <p:spPr bwMode="auto">
          <a:xfrm>
            <a:off x="7692704" y="2596064"/>
            <a:ext cx="3687073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A9E62B3-406E-422F-948A-9D505321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3869551"/>
            <a:ext cx="22313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3DAB4-FA77-4670-911D-5E507C4E60B7}"/>
              </a:ext>
            </a:extLst>
          </p:cNvPr>
          <p:cNvSpPr/>
          <p:nvPr/>
        </p:nvSpPr>
        <p:spPr>
          <a:xfrm>
            <a:off x="1032842" y="2028240"/>
            <a:ext cx="880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step, the tree is prune to avoid over fitting. Seems like a tree of size 3 might be best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2BF181-C021-496C-92C7-443950C7DCA5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44744" y="5848075"/>
            <a:ext cx="1275312" cy="508275"/>
          </a:xfrm>
        </p:spPr>
        <p:txBody>
          <a:bodyPr/>
          <a:lstStyle/>
          <a:p>
            <a:fld id="{5D073801-2422-42DC-A2C1-929D0805CA6A}" type="slidenum">
              <a:rPr lang="en-US" smtClean="0"/>
              <a:pPr/>
              <a:t>15</a:t>
            </a:fld>
            <a:r>
              <a:rPr lang="en-US" dirty="0"/>
              <a:t>/22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318693"/>
              </p:ext>
            </p:extLst>
          </p:nvPr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7B35924-4D12-4805-BFF4-595A96766850}"/>
              </a:ext>
            </a:extLst>
          </p:cNvPr>
          <p:cNvSpPr/>
          <p:nvPr/>
        </p:nvSpPr>
        <p:spPr>
          <a:xfrm>
            <a:off x="1332053" y="1525532"/>
            <a:ext cx="3943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Fitting a model using MLP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46EF0A-E694-42C5-94E0-BB88DE81B8A9}"/>
              </a:ext>
            </a:extLst>
          </p:cNvPr>
          <p:cNvPicPr/>
          <p:nvPr/>
        </p:nvPicPr>
        <p:blipFill rotWithShape="1">
          <a:blip r:embed="rId9"/>
          <a:srcRect l="683" r="7607"/>
          <a:stretch/>
        </p:blipFill>
        <p:spPr bwMode="auto">
          <a:xfrm>
            <a:off x="2196713" y="2121630"/>
            <a:ext cx="7417163" cy="39176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9D1E04C-BF03-4B2B-BDB1-57FA7A93D983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5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8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40644" y="1364491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88246" y="1369915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67467" y="3834577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11/22</a:t>
            </a:r>
          </a:p>
        </p:txBody>
      </p:sp>
      <p:pic>
        <p:nvPicPr>
          <p:cNvPr id="9219" name="Picture 80">
            <a:extLst>
              <a:ext uri="{FF2B5EF4-FFF2-40B4-BE49-F238E27FC236}">
                <a16:creationId xmlns:a16="http://schemas.microsoft.com/office/drawing/2014/main" id="{964627BC-9435-46CC-9E08-D1454B11B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04" b="18150"/>
          <a:stretch>
            <a:fillRect/>
          </a:stretch>
        </p:blipFill>
        <p:spPr bwMode="auto">
          <a:xfrm>
            <a:off x="7920700" y="2215386"/>
            <a:ext cx="3024043" cy="293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83">
            <a:extLst>
              <a:ext uri="{FF2B5EF4-FFF2-40B4-BE49-F238E27FC236}">
                <a16:creationId xmlns:a16="http://schemas.microsoft.com/office/drawing/2014/main" id="{D2E17C41-0D04-41D6-8D48-050F89E5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8" b="21649"/>
          <a:stretch>
            <a:fillRect/>
          </a:stretch>
        </p:blipFill>
        <p:spPr bwMode="auto">
          <a:xfrm>
            <a:off x="1047987" y="2168987"/>
            <a:ext cx="3213633" cy="31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82">
            <a:extLst>
              <a:ext uri="{FF2B5EF4-FFF2-40B4-BE49-F238E27FC236}">
                <a16:creationId xmlns:a16="http://schemas.microsoft.com/office/drawing/2014/main" id="{40D997FB-8B9F-45E0-A171-691CB1B1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" r="23589" b="21062"/>
          <a:stretch>
            <a:fillRect/>
          </a:stretch>
        </p:blipFill>
        <p:spPr bwMode="auto">
          <a:xfrm>
            <a:off x="4404950" y="2297322"/>
            <a:ext cx="3024043" cy="303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E967B9B-00BB-4B71-BD3D-FBCB41A38731}"/>
              </a:ext>
            </a:extLst>
          </p:cNvPr>
          <p:cNvGrpSpPr/>
          <p:nvPr/>
        </p:nvGrpSpPr>
        <p:grpSpPr>
          <a:xfrm>
            <a:off x="841281" y="821045"/>
            <a:ext cx="3091011" cy="447964"/>
            <a:chOff x="2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875D83B9-6052-4D5A-A6A4-77A35725D9CA}"/>
                </a:ext>
              </a:extLst>
            </p:cNvPr>
            <p:cNvSpPr/>
            <p:nvPr/>
          </p:nvSpPr>
          <p:spPr>
            <a:xfrm>
              <a:off x="2" y="0"/>
              <a:ext cx="3091011" cy="447964"/>
            </a:xfrm>
            <a:prstGeom prst="homePlate">
              <a:avLst/>
            </a:prstGeom>
            <a:gradFill rotWithShape="0">
              <a:gsLst>
                <a:gs pos="0">
                  <a:schemeClr val="accent4"/>
                </a:gs>
                <a:gs pos="38000">
                  <a:schemeClr val="tx1"/>
                </a:gs>
                <a:gs pos="83000">
                  <a:schemeClr val="tx1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Pentagon 4">
              <a:extLst>
                <a:ext uri="{FF2B5EF4-FFF2-40B4-BE49-F238E27FC236}">
                  <a16:creationId xmlns:a16="http://schemas.microsoft.com/office/drawing/2014/main" id="{F1AD000A-B73B-4045-B381-E2AAE9D486A2}"/>
                </a:ext>
              </a:extLst>
            </p:cNvPr>
            <p:cNvSpPr txBox="1"/>
            <p:nvPr/>
          </p:nvSpPr>
          <p:spPr>
            <a:xfrm>
              <a:off x="2" y="0"/>
              <a:ext cx="2979020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BE42CF-849D-4DA5-B502-2263682EA77B}"/>
              </a:ext>
            </a:extLst>
          </p:cNvPr>
          <p:cNvGrpSpPr/>
          <p:nvPr/>
        </p:nvGrpSpPr>
        <p:grpSpPr>
          <a:xfrm>
            <a:off x="3314089" y="821045"/>
            <a:ext cx="3091011" cy="447964"/>
            <a:chOff x="2472810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9A27AA10-CAFC-4AF2-BB35-51A8DE035944}"/>
                </a:ext>
              </a:extLst>
            </p:cNvPr>
            <p:cNvSpPr/>
            <p:nvPr/>
          </p:nvSpPr>
          <p:spPr>
            <a:xfrm>
              <a:off x="2472810" y="0"/>
              <a:ext cx="3091011" cy="447964"/>
            </a:xfrm>
            <a:prstGeom prst="chevron">
              <a:avLst/>
            </a:prstGeom>
            <a:gradFill rotWithShape="0">
              <a:gsLst>
                <a:gs pos="0">
                  <a:schemeClr val="accent4"/>
                </a:gs>
                <a:gs pos="38000">
                  <a:srgbClr val="FFC000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6">
              <a:extLst>
                <a:ext uri="{FF2B5EF4-FFF2-40B4-BE49-F238E27FC236}">
                  <a16:creationId xmlns:a16="http://schemas.microsoft.com/office/drawing/2014/main" id="{D9A11827-C042-4A4B-A1F2-0363424D82FF}"/>
                </a:ext>
              </a:extLst>
            </p:cNvPr>
            <p:cNvSpPr txBox="1"/>
            <p:nvPr/>
          </p:nvSpPr>
          <p:spPr>
            <a:xfrm>
              <a:off x="2696792" y="0"/>
              <a:ext cx="2643047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C9B0DE-1581-4CB7-8AFC-1FA0C6169CC0}"/>
              </a:ext>
            </a:extLst>
          </p:cNvPr>
          <p:cNvGrpSpPr/>
          <p:nvPr/>
        </p:nvGrpSpPr>
        <p:grpSpPr>
          <a:xfrm>
            <a:off x="5786898" y="821045"/>
            <a:ext cx="3091011" cy="447964"/>
            <a:chOff x="4945619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C51F46DA-F04A-4025-897D-D18D1596E2CA}"/>
                </a:ext>
              </a:extLst>
            </p:cNvPr>
            <p:cNvSpPr/>
            <p:nvPr/>
          </p:nvSpPr>
          <p:spPr>
            <a:xfrm>
              <a:off x="4945619" y="0"/>
              <a:ext cx="3091011" cy="447964"/>
            </a:xfrm>
            <a:prstGeom prst="chevron">
              <a:avLst/>
            </a:prstGeom>
            <a:gradFill rotWithShape="0">
              <a:gsLst>
                <a:gs pos="0">
                  <a:schemeClr val="accent4"/>
                </a:gs>
                <a:gs pos="38000">
                  <a:schemeClr val="tx1"/>
                </a:gs>
                <a:gs pos="83000">
                  <a:schemeClr val="tx1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8">
              <a:extLst>
                <a:ext uri="{FF2B5EF4-FFF2-40B4-BE49-F238E27FC236}">
                  <a16:creationId xmlns:a16="http://schemas.microsoft.com/office/drawing/2014/main" id="{A33C32D3-9AE8-4125-AB26-530058A16594}"/>
                </a:ext>
              </a:extLst>
            </p:cNvPr>
            <p:cNvSpPr txBox="1"/>
            <p:nvPr/>
          </p:nvSpPr>
          <p:spPr>
            <a:xfrm>
              <a:off x="5169601" y="0"/>
              <a:ext cx="2643047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9CBB44-9A1B-4B28-9728-99CE2456B0C7}"/>
              </a:ext>
            </a:extLst>
          </p:cNvPr>
          <p:cNvGrpSpPr/>
          <p:nvPr/>
        </p:nvGrpSpPr>
        <p:grpSpPr>
          <a:xfrm>
            <a:off x="8259707" y="821045"/>
            <a:ext cx="3091011" cy="447964"/>
            <a:chOff x="7418428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2AC7515A-533B-48EB-896E-A845724EFEF6}"/>
                </a:ext>
              </a:extLst>
            </p:cNvPr>
            <p:cNvSpPr/>
            <p:nvPr/>
          </p:nvSpPr>
          <p:spPr>
            <a:xfrm>
              <a:off x="7418428" y="0"/>
              <a:ext cx="3091011" cy="447964"/>
            </a:xfrm>
            <a:prstGeom prst="chevron">
              <a:avLst/>
            </a:prstGeom>
            <a:gradFill rotWithShape="0">
              <a:gsLst>
                <a:gs pos="0">
                  <a:schemeClr val="accent4"/>
                </a:gs>
                <a:gs pos="38000">
                  <a:schemeClr val="tx1"/>
                </a:gs>
                <a:gs pos="83000">
                  <a:schemeClr val="tx1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Chevron 10">
              <a:extLst>
                <a:ext uri="{FF2B5EF4-FFF2-40B4-BE49-F238E27FC236}">
                  <a16:creationId xmlns:a16="http://schemas.microsoft.com/office/drawing/2014/main" id="{21D34EE1-EF51-40ED-881E-5E1DF151FE9A}"/>
                </a:ext>
              </a:extLst>
            </p:cNvPr>
            <p:cNvSpPr txBox="1"/>
            <p:nvPr/>
          </p:nvSpPr>
          <p:spPr>
            <a:xfrm>
              <a:off x="7642410" y="0"/>
              <a:ext cx="2643047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3E950DA-1612-4742-8089-17BC91B443C9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3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8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40644" y="1364491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88246" y="1369915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67467" y="3834577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11/22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B4F9FF-6F44-40CC-A208-16925E7FB38E}"/>
              </a:ext>
            </a:extLst>
          </p:cNvPr>
          <p:cNvSpPr/>
          <p:nvPr/>
        </p:nvSpPr>
        <p:spPr>
          <a:xfrm>
            <a:off x="8349788" y="1480053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68CF2-D212-4745-9B7F-A1B35CDC49A2}"/>
              </a:ext>
            </a:extLst>
          </p:cNvPr>
          <p:cNvSpPr/>
          <p:nvPr/>
        </p:nvSpPr>
        <p:spPr>
          <a:xfrm>
            <a:off x="4097390" y="1485477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A7ABDF-A5B7-4F1B-9A7A-880E15DA00CF}"/>
              </a:ext>
            </a:extLst>
          </p:cNvPr>
          <p:cNvSpPr/>
          <p:nvPr/>
        </p:nvSpPr>
        <p:spPr>
          <a:xfrm>
            <a:off x="941847" y="1412533"/>
            <a:ext cx="5192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7.Fitting a model using Random Forest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32775C1-0BFF-481C-BD63-AA7EE3B8B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28235"/>
              </p:ext>
            </p:extLst>
          </p:nvPr>
        </p:nvGraphicFramePr>
        <p:xfrm>
          <a:off x="951264" y="3613666"/>
          <a:ext cx="4077936" cy="1485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092">
                  <a:extLst>
                    <a:ext uri="{9D8B030D-6E8A-4147-A177-3AD203B41FA5}">
                      <a16:colId xmlns:a16="http://schemas.microsoft.com/office/drawing/2014/main" val="3166992410"/>
                    </a:ext>
                  </a:extLst>
                </a:gridCol>
                <a:gridCol w="1100453">
                  <a:extLst>
                    <a:ext uri="{9D8B030D-6E8A-4147-A177-3AD203B41FA5}">
                      <a16:colId xmlns:a16="http://schemas.microsoft.com/office/drawing/2014/main" val="571610508"/>
                    </a:ext>
                  </a:extLst>
                </a:gridCol>
                <a:gridCol w="1306391">
                  <a:extLst>
                    <a:ext uri="{9D8B030D-6E8A-4147-A177-3AD203B41FA5}">
                      <a16:colId xmlns:a16="http://schemas.microsoft.com/office/drawing/2014/main" val="2426915349"/>
                    </a:ext>
                  </a:extLst>
                </a:gridCol>
              </a:tblGrid>
              <a:tr h="483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841500" algn="r"/>
                        </a:tabLst>
                        <a:defRPr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y.test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1500" algn="r"/>
                        </a:tabLs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1500" algn="r"/>
                        </a:tabLs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logit.pred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 Real-Benign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Real-Malignant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663700"/>
                  </a:ext>
                </a:extLst>
              </a:tr>
              <a:tr h="200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Predicted-Benign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07416"/>
                  </a:ext>
                </a:extLst>
              </a:tr>
              <a:tr h="200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Predicted-Malignant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15542"/>
                  </a:ext>
                </a:extLst>
              </a:tr>
              <a:tr h="200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rf.class.error 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0.02597403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74877"/>
                  </a:ext>
                </a:extLst>
              </a:tr>
              <a:tr h="200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rf.class.error 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0.05084746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47475"/>
                  </a:ext>
                </a:extLst>
              </a:tr>
              <a:tr h="200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01700"/>
                  </a:ext>
                </a:extLst>
              </a:tr>
            </a:tbl>
          </a:graphicData>
        </a:graphic>
      </p:graphicFrame>
      <p:sp>
        <p:nvSpPr>
          <p:cNvPr id="21" name="Rectangle 1">
            <a:extLst>
              <a:ext uri="{FF2B5EF4-FFF2-40B4-BE49-F238E27FC236}">
                <a16:creationId xmlns:a16="http://schemas.microsoft.com/office/drawing/2014/main" id="{8EC0B55E-DD49-47F2-9534-6313B840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264" y="2025467"/>
            <a:ext cx="393642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41500" algn="r"/>
              </a:tabLst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of random forest: classification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41500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trees: 500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41500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OOB estimate of error rate: 3.72%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41500" algn="r"/>
              </a:tabLs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8DE1D5-F4A9-45A0-985E-E1E8797BE10B}"/>
              </a:ext>
            </a:extLst>
          </p:cNvPr>
          <p:cNvSpPr/>
          <p:nvPr/>
        </p:nvSpPr>
        <p:spPr>
          <a:xfrm>
            <a:off x="2120837" y="3320085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altLang="en-US" sz="1600" dirty="0"/>
          </a:p>
        </p:txBody>
      </p:sp>
      <p:pic>
        <p:nvPicPr>
          <p:cNvPr id="23" name="Picture 97">
            <a:extLst>
              <a:ext uri="{FF2B5EF4-FFF2-40B4-BE49-F238E27FC236}">
                <a16:creationId xmlns:a16="http://schemas.microsoft.com/office/drawing/2014/main" id="{951D2C48-AA9A-42A4-A70B-B752C036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r="3304"/>
          <a:stretch>
            <a:fillRect/>
          </a:stretch>
        </p:blipFill>
        <p:spPr bwMode="auto">
          <a:xfrm>
            <a:off x="5261204" y="2745590"/>
            <a:ext cx="3392723" cy="290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7">
            <a:extLst>
              <a:ext uri="{FF2B5EF4-FFF2-40B4-BE49-F238E27FC236}">
                <a16:creationId xmlns:a16="http://schemas.microsoft.com/office/drawing/2014/main" id="{6AD367D5-B537-489C-B1BA-E5D94170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4" r="19205" b="20734"/>
          <a:stretch>
            <a:fillRect/>
          </a:stretch>
        </p:blipFill>
        <p:spPr bwMode="auto">
          <a:xfrm>
            <a:off x="8653927" y="3004820"/>
            <a:ext cx="2799502" cy="23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84D498C-F97A-4F9C-A633-74D069C8F782}"/>
              </a:ext>
            </a:extLst>
          </p:cNvPr>
          <p:cNvGrpSpPr/>
          <p:nvPr/>
        </p:nvGrpSpPr>
        <p:grpSpPr>
          <a:xfrm>
            <a:off x="841281" y="723079"/>
            <a:ext cx="3091011" cy="447964"/>
            <a:chOff x="2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7805453A-9869-4931-A112-FBC77C84043E}"/>
                </a:ext>
              </a:extLst>
            </p:cNvPr>
            <p:cNvSpPr/>
            <p:nvPr/>
          </p:nvSpPr>
          <p:spPr>
            <a:xfrm>
              <a:off x="2" y="0"/>
              <a:ext cx="3091011" cy="447964"/>
            </a:xfrm>
            <a:prstGeom prst="homePlate">
              <a:avLst/>
            </a:prstGeom>
            <a:gradFill rotWithShape="0">
              <a:gsLst>
                <a:gs pos="0">
                  <a:schemeClr val="accent4"/>
                </a:gs>
                <a:gs pos="38000">
                  <a:schemeClr val="tx1"/>
                </a:gs>
                <a:gs pos="83000">
                  <a:schemeClr val="tx1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Arrow: Pentagon 4">
              <a:extLst>
                <a:ext uri="{FF2B5EF4-FFF2-40B4-BE49-F238E27FC236}">
                  <a16:creationId xmlns:a16="http://schemas.microsoft.com/office/drawing/2014/main" id="{C0D339FD-3440-470B-8CA8-BAB2FD53ACFA}"/>
                </a:ext>
              </a:extLst>
            </p:cNvPr>
            <p:cNvSpPr txBox="1"/>
            <p:nvPr/>
          </p:nvSpPr>
          <p:spPr>
            <a:xfrm>
              <a:off x="2" y="0"/>
              <a:ext cx="2979020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D71576-21C7-4E96-93C6-A0BE15B561EA}"/>
              </a:ext>
            </a:extLst>
          </p:cNvPr>
          <p:cNvGrpSpPr/>
          <p:nvPr/>
        </p:nvGrpSpPr>
        <p:grpSpPr>
          <a:xfrm>
            <a:off x="3314089" y="723079"/>
            <a:ext cx="3091011" cy="447964"/>
            <a:chOff x="2472810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8062C36B-E811-4A5C-869C-E067FB47A580}"/>
                </a:ext>
              </a:extLst>
            </p:cNvPr>
            <p:cNvSpPr/>
            <p:nvPr/>
          </p:nvSpPr>
          <p:spPr>
            <a:xfrm>
              <a:off x="2472810" y="0"/>
              <a:ext cx="3091011" cy="447964"/>
            </a:xfrm>
            <a:prstGeom prst="chevron">
              <a:avLst/>
            </a:prstGeom>
            <a:gradFill rotWithShape="0">
              <a:gsLst>
                <a:gs pos="0">
                  <a:schemeClr val="accent4"/>
                </a:gs>
                <a:gs pos="38000">
                  <a:srgbClr val="FFC000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Chevron 6">
              <a:extLst>
                <a:ext uri="{FF2B5EF4-FFF2-40B4-BE49-F238E27FC236}">
                  <a16:creationId xmlns:a16="http://schemas.microsoft.com/office/drawing/2014/main" id="{40E0F2DE-ADE4-4291-80A7-AFF0EBABB3D0}"/>
                </a:ext>
              </a:extLst>
            </p:cNvPr>
            <p:cNvSpPr txBox="1"/>
            <p:nvPr/>
          </p:nvSpPr>
          <p:spPr>
            <a:xfrm>
              <a:off x="2696792" y="0"/>
              <a:ext cx="2643047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930A12-AD60-45B0-9310-BF030E798635}"/>
              </a:ext>
            </a:extLst>
          </p:cNvPr>
          <p:cNvGrpSpPr/>
          <p:nvPr/>
        </p:nvGrpSpPr>
        <p:grpSpPr>
          <a:xfrm>
            <a:off x="5786898" y="723079"/>
            <a:ext cx="3091011" cy="447964"/>
            <a:chOff x="4945619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9E7A6532-83D2-4112-8287-6310A4BB5F4C}"/>
                </a:ext>
              </a:extLst>
            </p:cNvPr>
            <p:cNvSpPr/>
            <p:nvPr/>
          </p:nvSpPr>
          <p:spPr>
            <a:xfrm>
              <a:off x="4945619" y="0"/>
              <a:ext cx="3091011" cy="447964"/>
            </a:xfrm>
            <a:prstGeom prst="chevron">
              <a:avLst/>
            </a:prstGeom>
            <a:gradFill rotWithShape="0">
              <a:gsLst>
                <a:gs pos="0">
                  <a:schemeClr val="accent4"/>
                </a:gs>
                <a:gs pos="38000">
                  <a:schemeClr val="tx1"/>
                </a:gs>
                <a:gs pos="83000">
                  <a:schemeClr val="tx1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Arrow: Chevron 8">
              <a:extLst>
                <a:ext uri="{FF2B5EF4-FFF2-40B4-BE49-F238E27FC236}">
                  <a16:creationId xmlns:a16="http://schemas.microsoft.com/office/drawing/2014/main" id="{312FE5A3-A722-4DFF-B59C-3FB1A6D217E5}"/>
                </a:ext>
              </a:extLst>
            </p:cNvPr>
            <p:cNvSpPr txBox="1"/>
            <p:nvPr/>
          </p:nvSpPr>
          <p:spPr>
            <a:xfrm>
              <a:off x="5169601" y="0"/>
              <a:ext cx="2643047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BB9920-E317-45FF-95C5-9AFDEB4B1C09}"/>
              </a:ext>
            </a:extLst>
          </p:cNvPr>
          <p:cNvGrpSpPr/>
          <p:nvPr/>
        </p:nvGrpSpPr>
        <p:grpSpPr>
          <a:xfrm>
            <a:off x="8259707" y="723079"/>
            <a:ext cx="3091011" cy="447964"/>
            <a:chOff x="7418428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1A0785A4-91E3-4919-B43F-FCF1848D70A5}"/>
                </a:ext>
              </a:extLst>
            </p:cNvPr>
            <p:cNvSpPr/>
            <p:nvPr/>
          </p:nvSpPr>
          <p:spPr>
            <a:xfrm>
              <a:off x="7418428" y="0"/>
              <a:ext cx="3091011" cy="447964"/>
            </a:xfrm>
            <a:prstGeom prst="chevron">
              <a:avLst/>
            </a:prstGeom>
            <a:gradFill rotWithShape="0">
              <a:gsLst>
                <a:gs pos="0">
                  <a:schemeClr val="accent4"/>
                </a:gs>
                <a:gs pos="38000">
                  <a:schemeClr val="tx1"/>
                </a:gs>
                <a:gs pos="83000">
                  <a:schemeClr val="tx1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10">
              <a:extLst>
                <a:ext uri="{FF2B5EF4-FFF2-40B4-BE49-F238E27FC236}">
                  <a16:creationId xmlns:a16="http://schemas.microsoft.com/office/drawing/2014/main" id="{532A4CF4-81DB-49A3-8012-4993ABD6BA3B}"/>
                </a:ext>
              </a:extLst>
            </p:cNvPr>
            <p:cNvSpPr txBox="1"/>
            <p:nvPr/>
          </p:nvSpPr>
          <p:spPr>
            <a:xfrm>
              <a:off x="7642410" y="0"/>
              <a:ext cx="2643047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E14F8CB-6D5B-4C30-AD3E-C83118097A8C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9CB033-32E8-401C-B639-43465404FF8E}"/>
              </a:ext>
            </a:extLst>
          </p:cNvPr>
          <p:cNvCxnSpPr>
            <a:cxnSpLocks/>
          </p:cNvCxnSpPr>
          <p:nvPr/>
        </p:nvCxnSpPr>
        <p:spPr>
          <a:xfrm>
            <a:off x="951264" y="3613665"/>
            <a:ext cx="1656696" cy="470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CDFB4F0-5FF6-4896-A11D-F077B313B411}"/>
              </a:ext>
            </a:extLst>
          </p:cNvPr>
          <p:cNvSpPr/>
          <p:nvPr/>
        </p:nvSpPr>
        <p:spPr>
          <a:xfrm>
            <a:off x="942295" y="1412533"/>
            <a:ext cx="5192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7.Fitting a model using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96082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8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18</a:t>
            </a:fld>
            <a:r>
              <a:rPr lang="en-US" dirty="0"/>
              <a:t>/22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B7E8A-0995-4D49-B935-B77E63AFAF77}"/>
              </a:ext>
            </a:extLst>
          </p:cNvPr>
          <p:cNvSpPr/>
          <p:nvPr/>
        </p:nvSpPr>
        <p:spPr>
          <a:xfrm>
            <a:off x="914283" y="1420629"/>
            <a:ext cx="3945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8. Fitting a model using SVM</a:t>
            </a:r>
            <a:endParaRPr lang="en-US" sz="2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BAEE7-11CC-42BD-8BBD-6D6B32D23376}"/>
              </a:ext>
            </a:extLst>
          </p:cNvPr>
          <p:cNvSpPr/>
          <p:nvPr/>
        </p:nvSpPr>
        <p:spPr>
          <a:xfrm>
            <a:off x="549851" y="1992105"/>
            <a:ext cx="11152291" cy="1854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Based on the principle component analysis (PCA), and important features in ransom forest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the important components:</a:t>
            </a:r>
          </a:p>
          <a:p>
            <a:pPr marL="742950" marR="0" indent="-28575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CT</a:t>
            </a:r>
          </a:p>
          <a:p>
            <a:pPr marL="742950" marR="0" indent="-28575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UCSize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57200" marR="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Therefore, the support vector classifier and support vector machine are fitted to the dataset based on these two features.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5E5EDF-213A-4AB0-B411-41A2AA4083ED}"/>
              </a:ext>
            </a:extLst>
          </p:cNvPr>
          <p:cNvSpPr/>
          <p:nvPr/>
        </p:nvSpPr>
        <p:spPr>
          <a:xfrm>
            <a:off x="1132711" y="4065953"/>
            <a:ext cx="53982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Fit Support Vector Classifier using a linear kernel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Fit Support Vector Classifier using a linear radial 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59223C-7A18-4F89-98D5-6DE684EA2906}"/>
              </a:ext>
            </a:extLst>
          </p:cNvPr>
          <p:cNvGrpSpPr/>
          <p:nvPr/>
        </p:nvGrpSpPr>
        <p:grpSpPr>
          <a:xfrm>
            <a:off x="841281" y="690418"/>
            <a:ext cx="3091011" cy="447964"/>
            <a:chOff x="2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FEE630F9-CF66-4671-BC0B-A6B84DDD401C}"/>
                </a:ext>
              </a:extLst>
            </p:cNvPr>
            <p:cNvSpPr/>
            <p:nvPr/>
          </p:nvSpPr>
          <p:spPr>
            <a:xfrm>
              <a:off x="2" y="0"/>
              <a:ext cx="3091011" cy="447964"/>
            </a:xfrm>
            <a:prstGeom prst="homePlate">
              <a:avLst/>
            </a:prstGeom>
            <a:gradFill rotWithShape="0">
              <a:gsLst>
                <a:gs pos="0">
                  <a:schemeClr val="accent4"/>
                </a:gs>
                <a:gs pos="38000">
                  <a:schemeClr val="tx1"/>
                </a:gs>
                <a:gs pos="83000">
                  <a:schemeClr val="tx1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Arrow: Pentagon 4">
              <a:extLst>
                <a:ext uri="{FF2B5EF4-FFF2-40B4-BE49-F238E27FC236}">
                  <a16:creationId xmlns:a16="http://schemas.microsoft.com/office/drawing/2014/main" id="{799891ED-ED91-42BC-891B-C951A65AA891}"/>
                </a:ext>
              </a:extLst>
            </p:cNvPr>
            <p:cNvSpPr txBox="1"/>
            <p:nvPr/>
          </p:nvSpPr>
          <p:spPr>
            <a:xfrm>
              <a:off x="2" y="0"/>
              <a:ext cx="2979020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7E6A11-D554-43DF-8C1B-362F5AFFCE7E}"/>
              </a:ext>
            </a:extLst>
          </p:cNvPr>
          <p:cNvGrpSpPr/>
          <p:nvPr/>
        </p:nvGrpSpPr>
        <p:grpSpPr>
          <a:xfrm>
            <a:off x="3314089" y="690418"/>
            <a:ext cx="3091011" cy="447964"/>
            <a:chOff x="2472810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EB1B3B2F-4DA5-4DCB-869C-07B21D651776}"/>
                </a:ext>
              </a:extLst>
            </p:cNvPr>
            <p:cNvSpPr/>
            <p:nvPr/>
          </p:nvSpPr>
          <p:spPr>
            <a:xfrm>
              <a:off x="2472810" y="0"/>
              <a:ext cx="3091011" cy="447964"/>
            </a:xfrm>
            <a:prstGeom prst="chevron">
              <a:avLst/>
            </a:prstGeom>
            <a:gradFill rotWithShape="0">
              <a:gsLst>
                <a:gs pos="0">
                  <a:schemeClr val="accent4"/>
                </a:gs>
                <a:gs pos="38000">
                  <a:srgbClr val="FFC000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6">
              <a:extLst>
                <a:ext uri="{FF2B5EF4-FFF2-40B4-BE49-F238E27FC236}">
                  <a16:creationId xmlns:a16="http://schemas.microsoft.com/office/drawing/2014/main" id="{5C008334-D1EB-4C02-B79E-35CB4487054D}"/>
                </a:ext>
              </a:extLst>
            </p:cNvPr>
            <p:cNvSpPr txBox="1"/>
            <p:nvPr/>
          </p:nvSpPr>
          <p:spPr>
            <a:xfrm>
              <a:off x="2696792" y="0"/>
              <a:ext cx="2643047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C3325D-8BF7-4B6A-AB4F-C3D4AC030BD5}"/>
              </a:ext>
            </a:extLst>
          </p:cNvPr>
          <p:cNvGrpSpPr/>
          <p:nvPr/>
        </p:nvGrpSpPr>
        <p:grpSpPr>
          <a:xfrm>
            <a:off x="5786898" y="690418"/>
            <a:ext cx="3091011" cy="447964"/>
            <a:chOff x="4945619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CB4BD89D-D34A-4D77-A4D6-B90FE7D7ACA9}"/>
                </a:ext>
              </a:extLst>
            </p:cNvPr>
            <p:cNvSpPr/>
            <p:nvPr/>
          </p:nvSpPr>
          <p:spPr>
            <a:xfrm>
              <a:off x="4945619" y="0"/>
              <a:ext cx="3091011" cy="447964"/>
            </a:xfrm>
            <a:prstGeom prst="chevron">
              <a:avLst/>
            </a:prstGeom>
            <a:gradFill rotWithShape="0">
              <a:gsLst>
                <a:gs pos="0">
                  <a:schemeClr val="accent4"/>
                </a:gs>
                <a:gs pos="38000">
                  <a:schemeClr val="tx1"/>
                </a:gs>
                <a:gs pos="83000">
                  <a:schemeClr val="tx1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Arrow: Chevron 8">
              <a:extLst>
                <a:ext uri="{FF2B5EF4-FFF2-40B4-BE49-F238E27FC236}">
                  <a16:creationId xmlns:a16="http://schemas.microsoft.com/office/drawing/2014/main" id="{8141B176-65BE-43D5-B7BB-B7A4D4C826B6}"/>
                </a:ext>
              </a:extLst>
            </p:cNvPr>
            <p:cNvSpPr txBox="1"/>
            <p:nvPr/>
          </p:nvSpPr>
          <p:spPr>
            <a:xfrm>
              <a:off x="5169601" y="0"/>
              <a:ext cx="2643047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E8C5A0-BC94-44FD-8CCB-9E5799E083F0}"/>
              </a:ext>
            </a:extLst>
          </p:cNvPr>
          <p:cNvGrpSpPr/>
          <p:nvPr/>
        </p:nvGrpSpPr>
        <p:grpSpPr>
          <a:xfrm>
            <a:off x="8259707" y="690418"/>
            <a:ext cx="3091011" cy="447964"/>
            <a:chOff x="7418428" y="0"/>
            <a:chExt cx="3091011" cy="447964"/>
          </a:xfrm>
          <a:scene3d>
            <a:camera prst="orthographicFront"/>
            <a:lightRig rig="threePt" dir="t"/>
          </a:scene3d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A43A3D52-C847-4D8A-8B13-037EDD085DD7}"/>
                </a:ext>
              </a:extLst>
            </p:cNvPr>
            <p:cNvSpPr/>
            <p:nvPr/>
          </p:nvSpPr>
          <p:spPr>
            <a:xfrm>
              <a:off x="7418428" y="0"/>
              <a:ext cx="3091011" cy="447964"/>
            </a:xfrm>
            <a:prstGeom prst="chevron">
              <a:avLst/>
            </a:prstGeom>
            <a:gradFill rotWithShape="0">
              <a:gsLst>
                <a:gs pos="0">
                  <a:schemeClr val="accent4"/>
                </a:gs>
                <a:gs pos="38000">
                  <a:schemeClr val="tx1"/>
                </a:gs>
                <a:gs pos="83000">
                  <a:schemeClr val="tx1"/>
                </a:gs>
              </a:gsLst>
              <a:lin ang="0" scaled="0"/>
            </a:gradFill>
            <a:sp3d>
              <a:bevelT w="114300" h="120650"/>
              <a:bevelB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Chevron 10">
              <a:extLst>
                <a:ext uri="{FF2B5EF4-FFF2-40B4-BE49-F238E27FC236}">
                  <a16:creationId xmlns:a16="http://schemas.microsoft.com/office/drawing/2014/main" id="{17EB7F0E-12EF-4A38-B8BA-FA27BE62AA0D}"/>
                </a:ext>
              </a:extLst>
            </p:cNvPr>
            <p:cNvSpPr txBox="1"/>
            <p:nvPr/>
          </p:nvSpPr>
          <p:spPr>
            <a:xfrm>
              <a:off x="7642410" y="0"/>
              <a:ext cx="2643047" cy="44796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012" tIns="64008" rIns="32004" bIns="64008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422C0EC-F2CB-427A-93F2-566144BE0C47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5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44744" y="5848075"/>
            <a:ext cx="1275312" cy="508275"/>
          </a:xfrm>
        </p:spPr>
        <p:txBody>
          <a:bodyPr/>
          <a:lstStyle/>
          <a:p>
            <a:fld id="{5D073801-2422-42DC-A2C1-929D0805CA6A}" type="slidenum">
              <a:rPr lang="en-US" smtClean="0"/>
              <a:pPr/>
              <a:t>19</a:t>
            </a:fld>
            <a:r>
              <a:rPr lang="en-US" dirty="0"/>
              <a:t>/22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/>
          </p:nvPr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E11D43-95BB-4BAC-A100-3D63ECFAE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04608"/>
              </p:ext>
            </p:extLst>
          </p:nvPr>
        </p:nvGraphicFramePr>
        <p:xfrm>
          <a:off x="1473777" y="2087063"/>
          <a:ext cx="9296400" cy="3785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4886">
                  <a:extLst>
                    <a:ext uri="{9D8B030D-6E8A-4147-A177-3AD203B41FA5}">
                      <a16:colId xmlns:a16="http://schemas.microsoft.com/office/drawing/2014/main" val="193438018"/>
                    </a:ext>
                  </a:extLst>
                </a:gridCol>
                <a:gridCol w="3951514">
                  <a:extLst>
                    <a:ext uri="{9D8B030D-6E8A-4147-A177-3AD203B41FA5}">
                      <a16:colId xmlns:a16="http://schemas.microsoft.com/office/drawing/2014/main" val="1596999377"/>
                    </a:ext>
                  </a:extLst>
                </a:gridCol>
              </a:tblGrid>
              <a:tr h="3785586">
                <a:tc>
                  <a:txBody>
                    <a:bodyPr/>
                    <a:lstStyle/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 tuning of ‘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’: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sampling method: 10-fold cross validation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parameters: cost = 10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best performance: 0.04882353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Detailed performance results: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               error             dispersion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1e-03       0.33781513      0.08510982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1e-02       0.08042017      0.03335581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1e-01       0.06025210      0.02143562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1e+00      0.05739496      0.02368248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5e+00      0.05168067      0.02984278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1e+01      0.04882353      0.03061933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1e+02      0.04882353      0.03061933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79710"/>
                  </a:ext>
                </a:extLst>
              </a:tr>
            </a:tbl>
          </a:graphicData>
        </a:graphic>
      </p:graphicFrame>
      <p:pic>
        <p:nvPicPr>
          <p:cNvPr id="11265" name="Picture 90">
            <a:extLst>
              <a:ext uri="{FF2B5EF4-FFF2-40B4-BE49-F238E27FC236}">
                <a16:creationId xmlns:a16="http://schemas.microsoft.com/office/drawing/2014/main" id="{B144E321-6BA5-472A-AF93-3D502D609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97" b="22585"/>
          <a:stretch>
            <a:fillRect/>
          </a:stretch>
        </p:blipFill>
        <p:spPr bwMode="auto">
          <a:xfrm>
            <a:off x="6096000" y="1804035"/>
            <a:ext cx="4021423" cy="41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5025C4-4AD8-4F1D-B8B4-FEF38F615FA6}"/>
              </a:ext>
            </a:extLst>
          </p:cNvPr>
          <p:cNvSpPr/>
          <p:nvPr/>
        </p:nvSpPr>
        <p:spPr>
          <a:xfrm>
            <a:off x="1095370" y="1434703"/>
            <a:ext cx="5379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Fit Support Vector Classifier using a linear kernel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47552-B153-49FF-8FC8-42E9DF7BB05F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4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654628" y="1528353"/>
            <a:ext cx="10513118" cy="4619978"/>
          </a:xfrm>
          <a:prstGeom prst="round2DiagRect">
            <a:avLst/>
          </a:prstGeom>
          <a:gradFill flip="none" rotWithShape="1">
            <a:gsLst>
              <a:gs pos="21000">
                <a:srgbClr val="FCE7D9"/>
              </a:gs>
              <a:gs pos="0">
                <a:schemeClr val="accent2">
                  <a:lumMod val="0"/>
                  <a:lumOff val="100000"/>
                </a:schemeClr>
              </a:gs>
              <a:gs pos="52000">
                <a:schemeClr val="accent4">
                  <a:lumMod val="60000"/>
                  <a:lumOff val="40000"/>
                </a:schemeClr>
              </a:gs>
              <a:gs pos="97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3350" h="1079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387927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F0CD35-B8E7-43C7-9CA9-AE6AD391F946}"/>
              </a:ext>
            </a:extLst>
          </p:cNvPr>
          <p:cNvSpPr txBox="1"/>
          <p:nvPr/>
        </p:nvSpPr>
        <p:spPr>
          <a:xfrm>
            <a:off x="755071" y="249020"/>
            <a:ext cx="3327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906923"/>
              </p:ext>
            </p:extLst>
          </p:nvPr>
        </p:nvGraphicFramePr>
        <p:xfrm>
          <a:off x="65462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F4CF6-2CFB-4592-B6EE-2FF1B28E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54" y="2420326"/>
            <a:ext cx="5308789" cy="31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600" b="1" u="sng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  Introduction </a:t>
            </a:r>
          </a:p>
          <a:p>
            <a:pPr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Project Description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lang="en-US" altLang="en-US" sz="1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2.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Dataset</a:t>
            </a:r>
            <a:endParaRPr kumimoji="0" lang="en-US" altLang="en-US" sz="1400" b="1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II.  Methodology</a:t>
            </a:r>
            <a:endParaRPr kumimoji="0" lang="en-US" altLang="en-US" b="1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en-US" sz="1400" b="1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1.</a:t>
            </a:r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kumimoji="0" lang="en-US" altLang="en-US" sz="1400" b="1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 Preparation</a:t>
            </a:r>
            <a:endParaRPr kumimoji="0" lang="en-US" altLang="en-US" sz="1400" b="0" i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en-US" sz="14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1.1.</a:t>
            </a:r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Correlation Chart for Means and Standard Error</a:t>
            </a:r>
            <a:endParaRPr kumimoji="0" lang="en-US" altLang="en-US" sz="1400" b="0" i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en-US" sz="14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1.2.</a:t>
            </a:r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Splitting the dataset into the training sample and the testing sample</a:t>
            </a:r>
            <a:endParaRPr kumimoji="0" lang="en-US" altLang="en-US" sz="1400" b="0" i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en-US" sz="14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1.3.</a:t>
            </a:r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Coefficients and p-values</a:t>
            </a:r>
            <a:endParaRPr kumimoji="0" lang="en-US" altLang="en-US" sz="1400" b="0" i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2.</a:t>
            </a:r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Breast Cancer Data with Fitting Several Models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en-US" sz="14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2.1.</a:t>
            </a:r>
            <a:r>
              <a:rPr lang="en-US" alt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Fitting a model using Generalize Linear Model/Logistic Regression function</a:t>
            </a:r>
            <a:endParaRPr kumimoji="0" lang="en-US" altLang="en-US" sz="1000" b="0" i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078A9-7EC9-443F-BE42-32C450F2090B}"/>
              </a:ext>
            </a:extLst>
          </p:cNvPr>
          <p:cNvSpPr/>
          <p:nvPr/>
        </p:nvSpPr>
        <p:spPr>
          <a:xfrm>
            <a:off x="6553378" y="2774245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</a:pPr>
            <a:r>
              <a:rPr lang="en-US" alt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2.2. Fitting a model using LDA and QDA</a:t>
            </a:r>
            <a:endParaRPr lang="en-US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</a:pPr>
            <a:r>
              <a:rPr lang="en-US" alt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2.3. Fitting a model using Gradient Boosting</a:t>
            </a:r>
            <a:endParaRPr lang="en-US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</a:pPr>
            <a:r>
              <a:rPr lang="en-US" alt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2.4. Fitting a model using KNN</a:t>
            </a:r>
            <a:endParaRPr lang="en-US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</a:pPr>
            <a:r>
              <a:rPr lang="en-US" alt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2.5. Fitting a model using Decision Tree</a:t>
            </a:r>
            <a:endParaRPr lang="en-US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</a:pPr>
            <a:r>
              <a:rPr lang="en-US" alt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2.6. Fitting a model using MLP</a:t>
            </a:r>
            <a:endParaRPr lang="en-US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</a:pPr>
            <a:r>
              <a:rPr lang="en-US" alt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2.7. Fitting a model using Random Forest</a:t>
            </a:r>
            <a:endParaRPr lang="en-US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</a:pPr>
            <a:r>
              <a:rPr lang="en-US" alt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2.8. Fitting a model using SVM</a:t>
            </a:r>
            <a:endParaRPr lang="en-US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</a:pPr>
            <a:r>
              <a:rPr lang="en-US" alt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III.  Conclusion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</a:pPr>
            <a:r>
              <a:rPr lang="en-US" altLang="en-US" sz="16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IV. References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6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44744" y="5848075"/>
            <a:ext cx="1275312" cy="508275"/>
          </a:xfrm>
        </p:spPr>
        <p:txBody>
          <a:bodyPr/>
          <a:lstStyle/>
          <a:p>
            <a:fld id="{5D073801-2422-42DC-A2C1-929D0805CA6A}" type="slidenum">
              <a:rPr lang="en-US" smtClean="0"/>
              <a:pPr/>
              <a:t>20</a:t>
            </a:fld>
            <a:r>
              <a:rPr lang="en-US" dirty="0"/>
              <a:t>/22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/>
          </p:nvPr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4096DB2-9BA2-4249-A529-23D6B977712B}"/>
              </a:ext>
            </a:extLst>
          </p:cNvPr>
          <p:cNvSpPr/>
          <p:nvPr/>
        </p:nvSpPr>
        <p:spPr>
          <a:xfrm>
            <a:off x="1056067" y="1598752"/>
            <a:ext cx="5398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Fit Support Vector Classifier using a linear radial </a:t>
            </a:r>
            <a:endParaRPr lang="en-US" dirty="0"/>
          </a:p>
        </p:txBody>
      </p:sp>
      <p:pic>
        <p:nvPicPr>
          <p:cNvPr id="13314" name="Picture 93">
            <a:extLst>
              <a:ext uri="{FF2B5EF4-FFF2-40B4-BE49-F238E27FC236}">
                <a16:creationId xmlns:a16="http://schemas.microsoft.com/office/drawing/2014/main" id="{74962740-AE37-46EB-AB02-DC1B7B739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9" r="22353" b="20442"/>
          <a:stretch/>
        </p:blipFill>
        <p:spPr bwMode="auto">
          <a:xfrm>
            <a:off x="5394138" y="2821405"/>
            <a:ext cx="3187367" cy="296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Picture 95">
            <a:extLst>
              <a:ext uri="{FF2B5EF4-FFF2-40B4-BE49-F238E27FC236}">
                <a16:creationId xmlns:a16="http://schemas.microsoft.com/office/drawing/2014/main" id="{154376F8-3DB8-4FD5-940A-4ED562200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0" r="24126" b="20885"/>
          <a:stretch/>
        </p:blipFill>
        <p:spPr bwMode="auto">
          <a:xfrm>
            <a:off x="8421550" y="1921469"/>
            <a:ext cx="2952565" cy="27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1172A7-13A0-432C-A3A9-28870982E1C5}"/>
              </a:ext>
            </a:extLst>
          </p:cNvPr>
          <p:cNvSpPr/>
          <p:nvPr/>
        </p:nvSpPr>
        <p:spPr>
          <a:xfrm>
            <a:off x="9034940" y="1756853"/>
            <a:ext cx="1638590" cy="275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= 0.1    gamma = 4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C0122-6491-40F6-8E2E-9F34A2E09057}"/>
              </a:ext>
            </a:extLst>
          </p:cNvPr>
          <p:cNvSpPr/>
          <p:nvPr/>
        </p:nvSpPr>
        <p:spPr>
          <a:xfrm>
            <a:off x="6110819" y="2582039"/>
            <a:ext cx="17540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= 1000    gamma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AC964-2150-417F-A075-A78DB425F7C6}"/>
              </a:ext>
            </a:extLst>
          </p:cNvPr>
          <p:cNvSpPr/>
          <p:nvPr/>
        </p:nvSpPr>
        <p:spPr>
          <a:xfrm>
            <a:off x="780761" y="2113602"/>
            <a:ext cx="6096000" cy="1541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tuning of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sampling method: 10-fold cross validation </a:t>
            </a: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best parameters: cost = 0.1    gamma = 4</a:t>
            </a: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best performance: 0.04008403 </a:t>
            </a: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Detailed performance results: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9A05AB-8CC1-494E-BF13-FE200234D714}"/>
              </a:ext>
            </a:extLst>
          </p:cNvPr>
          <p:cNvSpPr/>
          <p:nvPr/>
        </p:nvSpPr>
        <p:spPr>
          <a:xfrm>
            <a:off x="8954613" y="4641278"/>
            <a:ext cx="2046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Error: 0.06016807 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E48D1F-5BFF-4AE9-87C1-655281199FC4}"/>
              </a:ext>
            </a:extLst>
          </p:cNvPr>
          <p:cNvSpPr/>
          <p:nvPr/>
        </p:nvSpPr>
        <p:spPr>
          <a:xfrm>
            <a:off x="5964624" y="5742949"/>
            <a:ext cx="2046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0.04008403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8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/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Oval 15"/>
          <p:cNvSpPr/>
          <p:nvPr/>
        </p:nvSpPr>
        <p:spPr>
          <a:xfrm>
            <a:off x="8349788" y="1480053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97390" y="1485477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21</a:t>
            </a:fld>
            <a:r>
              <a:rPr lang="en-US" dirty="0"/>
              <a:t>/22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9FD1C-542A-4789-9869-8E98819CEFE4}"/>
              </a:ext>
            </a:extLst>
          </p:cNvPr>
          <p:cNvSpPr/>
          <p:nvPr/>
        </p:nvSpPr>
        <p:spPr>
          <a:xfrm>
            <a:off x="1365076" y="2251903"/>
            <a:ext cx="9444438" cy="2142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Low">
              <a:lnSpc>
                <a:spcPct val="106000"/>
              </a:lnSpc>
              <a:spcAft>
                <a:spcPts val="800"/>
              </a:spcAft>
              <a:buFontTx/>
              <a:buChar char="-"/>
              <a:tabLst>
                <a:tab pos="2209800" algn="l"/>
              </a:tabLst>
            </a:pPr>
            <a:r>
              <a:rPr lang="en-US" spc="-5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find out the best methodology, the accuracy of different approaches after data preparation is calculated. - - Among all these methods: </a:t>
            </a:r>
          </a:p>
          <a:p>
            <a:pPr algn="justLow">
              <a:lnSpc>
                <a:spcPct val="106000"/>
              </a:lnSpc>
              <a:spcAft>
                <a:spcPts val="800"/>
              </a:spcAft>
              <a:tabLst>
                <a:tab pos="2209800" algn="l"/>
              </a:tabLst>
            </a:pPr>
            <a:endParaRPr lang="en-US" spc="-5" dirty="0">
              <a:solidFill>
                <a:srgbClr val="292929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Low">
              <a:lnSpc>
                <a:spcPct val="106000"/>
              </a:lnSpc>
              <a:spcAft>
                <a:spcPts val="800"/>
              </a:spcAft>
              <a:buAutoNum type="arabicPeriod"/>
              <a:tabLst>
                <a:tab pos="2209800" algn="l"/>
              </a:tabLst>
            </a:pPr>
            <a:r>
              <a:rPr lang="en-US" spc="-5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First, gradient boosting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0.01921702 error</a:t>
            </a:r>
            <a:endParaRPr lang="en-US" spc="-5" dirty="0">
              <a:solidFill>
                <a:srgbClr val="292929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Low">
              <a:lnSpc>
                <a:spcPct val="106000"/>
              </a:lnSpc>
              <a:spcAft>
                <a:spcPts val="800"/>
              </a:spcAft>
              <a:buAutoNum type="arabicPeriod"/>
              <a:tabLst>
                <a:tab pos="2209800" algn="l"/>
              </a:tabLst>
            </a:pPr>
            <a:r>
              <a:rPr lang="en-US" spc="-5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 had the lowest error with the best cost of 10 and the best error performance of 0.04882353.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AFCBD8-3ECE-4D92-827D-36A785099CC7}"/>
              </a:ext>
            </a:extLst>
          </p:cNvPr>
          <p:cNvSpPr/>
          <p:nvPr/>
        </p:nvSpPr>
        <p:spPr>
          <a:xfrm>
            <a:off x="864178" y="230963"/>
            <a:ext cx="1301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3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8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49788" y="1480053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97390" y="1485477"/>
            <a:ext cx="133216" cy="142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22</a:t>
            </a:fld>
            <a:r>
              <a:rPr lang="en-US" dirty="0"/>
              <a:t>/22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4FCA94-AF71-425D-ABEC-7D73445A10BD}"/>
              </a:ext>
            </a:extLst>
          </p:cNvPr>
          <p:cNvSpPr/>
          <p:nvPr/>
        </p:nvSpPr>
        <p:spPr>
          <a:xfrm>
            <a:off x="1214931" y="1859339"/>
            <a:ext cx="97621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- To predict whether the cancer is Benign or Malignant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 classification problem should be solved. </a:t>
            </a:r>
          </a:p>
          <a:p>
            <a:pPr algn="justLow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After data preparation,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several models applied to the dataset such as: </a:t>
            </a:r>
          </a:p>
          <a:p>
            <a:pPr marL="742950" lvl="1" indent="-285750" algn="justLow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Generalize Linear Model</a:t>
            </a:r>
          </a:p>
          <a:p>
            <a:pPr marL="742950" lvl="1" indent="-285750" algn="justLow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</a:t>
            </a:r>
          </a:p>
          <a:p>
            <a:pPr marL="742950" lvl="1" indent="-285750" algn="justLow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Gradient Boosting Classifier</a:t>
            </a:r>
          </a:p>
          <a:p>
            <a:pPr marL="742950" lvl="1" indent="-285750" algn="justLow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 Classifier</a:t>
            </a:r>
          </a:p>
          <a:p>
            <a:pPr marL="742950" lvl="1" indent="-285750" algn="justLow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 Classifier</a:t>
            </a:r>
          </a:p>
          <a:p>
            <a:pPr marL="742950" lvl="1" indent="-285750" algn="justLow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 Neighbors Classifier</a:t>
            </a:r>
          </a:p>
          <a:p>
            <a:pPr marL="742950" lvl="1" indent="-285750" algn="justLow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 classifier</a:t>
            </a:r>
          </a:p>
          <a:p>
            <a:pPr marL="742950" lvl="1" indent="-285750" algn="justLow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MLP Classifier</a:t>
            </a:r>
          </a:p>
          <a:p>
            <a:pPr marL="742950" lvl="1" indent="-285750" algn="justLow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2CF4A-8770-4CB4-8701-3AED17413036}"/>
              </a:ext>
            </a:extLst>
          </p:cNvPr>
          <p:cNvSpPr/>
          <p:nvPr/>
        </p:nvSpPr>
        <p:spPr>
          <a:xfrm>
            <a:off x="1235108" y="4792147"/>
            <a:ext cx="4092787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Low">
              <a:lnSpc>
                <a:spcPct val="106000"/>
              </a:lnSpc>
              <a:spcAft>
                <a:spcPts val="800"/>
              </a:spcAft>
              <a:tabLst>
                <a:tab pos="2209800" algn="l"/>
              </a:tabLst>
            </a:pPr>
            <a:r>
              <a:rPr lang="en-US" spc="-5" dirty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Gradient boosting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0.01921702 error</a:t>
            </a:r>
            <a:endParaRPr lang="en-US" spc="-5" dirty="0">
              <a:solidFill>
                <a:srgbClr val="292929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A13CA6-443B-4A18-9444-BA0EFEC0AAC7}"/>
              </a:ext>
            </a:extLst>
          </p:cNvPr>
          <p:cNvSpPr/>
          <p:nvPr/>
        </p:nvSpPr>
        <p:spPr>
          <a:xfrm>
            <a:off x="864178" y="230963"/>
            <a:ext cx="1792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F202239-0DBC-49FC-85E6-BBFE70C833FB}"/>
              </a:ext>
            </a:extLst>
          </p:cNvPr>
          <p:cNvGraphicFramePr/>
          <p:nvPr/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482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690F4-DBD0-44E7-AE77-B4087CAE0024}"/>
              </a:ext>
            </a:extLst>
          </p:cNvPr>
          <p:cNvSpPr txBox="1"/>
          <p:nvPr/>
        </p:nvSpPr>
        <p:spPr>
          <a:xfrm>
            <a:off x="6667286" y="3273389"/>
            <a:ext cx="4307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14338" name="Picture 2" descr="See the source image">
            <a:extLst>
              <a:ext uri="{FF2B5EF4-FFF2-40B4-BE49-F238E27FC236}">
                <a16:creationId xmlns:a16="http://schemas.microsoft.com/office/drawing/2014/main" id="{8494AB93-F898-449E-AEB5-DFCFD802F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5" r="22059"/>
          <a:stretch/>
        </p:blipFill>
        <p:spPr bwMode="auto">
          <a:xfrm>
            <a:off x="-664312" y="0"/>
            <a:ext cx="68707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5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EF0CD35-B8E7-43C7-9CA9-AE6AD391F946}"/>
              </a:ext>
            </a:extLst>
          </p:cNvPr>
          <p:cNvSpPr txBox="1"/>
          <p:nvPr/>
        </p:nvSpPr>
        <p:spPr>
          <a:xfrm>
            <a:off x="755071" y="249020"/>
            <a:ext cx="5790872" cy="1129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6000"/>
              </a:lnSpc>
              <a:spcBef>
                <a:spcPts val="1200"/>
              </a:spcBef>
            </a:pPr>
            <a:r>
              <a:rPr lang="en-US" sz="28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Description </a:t>
            </a:r>
          </a:p>
          <a:p>
            <a:pPr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b="1" u="sng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296674"/>
              </p:ext>
            </p:extLst>
          </p:nvPr>
        </p:nvGraphicFramePr>
        <p:xfrm>
          <a:off x="797503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387927" y="286648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3</a:t>
            </a:fld>
            <a:r>
              <a:rPr lang="en-US" dirty="0"/>
              <a:t>/22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C1E750-F423-42B5-8EA2-7CDE9E9A0FB3}"/>
              </a:ext>
            </a:extLst>
          </p:cNvPr>
          <p:cNvSpPr/>
          <p:nvPr/>
        </p:nvSpPr>
        <p:spPr>
          <a:xfrm>
            <a:off x="967272" y="1673791"/>
            <a:ext cx="8689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Cancer occurs as a result of 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Mutations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Abnormal changes</a:t>
            </a:r>
          </a:p>
          <a:p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 the genes, responsible for regulating the growth of cells and keeping them healthy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5830C-5BD0-46FC-9E12-F653D7251A7C}"/>
              </a:ext>
            </a:extLst>
          </p:cNvPr>
          <p:cNvSpPr/>
          <p:nvPr/>
        </p:nvSpPr>
        <p:spPr>
          <a:xfrm>
            <a:off x="967271" y="2967335"/>
            <a:ext cx="9865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 tumor can be: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Benign (not dangerous to health)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Malignant (has the potential to be dangerous).</a:t>
            </a:r>
          </a:p>
          <a:p>
            <a:pPr algn="just"/>
            <a:r>
              <a:rPr 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Breast cancer is</a:t>
            </a: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an uncontrolled growth of breast cells, referring to a malignant tumor that has developed from cells in the breast. 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F7E7E-ADA8-4F67-B29C-02BE0F9D16A7}"/>
              </a:ext>
            </a:extLst>
          </p:cNvPr>
          <p:cNvSpPr/>
          <p:nvPr/>
        </p:nvSpPr>
        <p:spPr>
          <a:xfrm>
            <a:off x="967271" y="4516327"/>
            <a:ext cx="9865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This project aims: </a:t>
            </a: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 detect breast cancer by predicting whether a tumor is benign or malignant.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3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38028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387927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317180"/>
              </p:ext>
            </p:extLst>
          </p:nvPr>
        </p:nvGraphicFramePr>
        <p:xfrm>
          <a:off x="84512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4</a:t>
            </a:fld>
            <a:r>
              <a:rPr lang="en-US" dirty="0"/>
              <a:t>/22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B35487-5481-4B1E-8E25-7FB973D9C7BF}"/>
              </a:ext>
            </a:extLst>
          </p:cNvPr>
          <p:cNvSpPr txBox="1"/>
          <p:nvPr/>
        </p:nvSpPr>
        <p:spPr>
          <a:xfrm>
            <a:off x="755071" y="249020"/>
            <a:ext cx="579087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b="1" u="sng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6315F0-3AFF-4751-98C3-005D47CFED7A}"/>
              </a:ext>
            </a:extLst>
          </p:cNvPr>
          <p:cNvSpPr/>
          <p:nvPr/>
        </p:nvSpPr>
        <p:spPr>
          <a:xfrm>
            <a:off x="977747" y="1555493"/>
            <a:ext cx="106575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Breast Cancer Wisconsin (Diagnostic) Dataset:</a:t>
            </a:r>
          </a:p>
          <a:p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Dr. William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Wolberg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General Surgery Department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Nick Street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Mangasarian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Computer Sciences Department in University of Wisconsin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Features are computed from a digitized image of a fine needle aspirate (FNA) of a breast mass.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They describe characteristics of the cell nuclei present in the image.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D570C0-749F-4128-937F-67E0BFECB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15874"/>
              </p:ext>
            </p:extLst>
          </p:nvPr>
        </p:nvGraphicFramePr>
        <p:xfrm>
          <a:off x="2575248" y="3481479"/>
          <a:ext cx="7472991" cy="2557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8342">
                  <a:extLst>
                    <a:ext uri="{9D8B030D-6E8A-4147-A177-3AD203B41FA5}">
                      <a16:colId xmlns:a16="http://schemas.microsoft.com/office/drawing/2014/main" val="428246485"/>
                    </a:ext>
                  </a:extLst>
                </a:gridCol>
                <a:gridCol w="988322">
                  <a:extLst>
                    <a:ext uri="{9D8B030D-6E8A-4147-A177-3AD203B41FA5}">
                      <a16:colId xmlns:a16="http://schemas.microsoft.com/office/drawing/2014/main" val="2624990209"/>
                    </a:ext>
                  </a:extLst>
                </a:gridCol>
                <a:gridCol w="1229288">
                  <a:extLst>
                    <a:ext uri="{9D8B030D-6E8A-4147-A177-3AD203B41FA5}">
                      <a16:colId xmlns:a16="http://schemas.microsoft.com/office/drawing/2014/main" val="25417436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85513259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649055189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71542934"/>
                    </a:ext>
                  </a:extLst>
                </a:gridCol>
                <a:gridCol w="1391919">
                  <a:extLst>
                    <a:ext uri="{9D8B030D-6E8A-4147-A177-3AD203B41FA5}">
                      <a16:colId xmlns:a16="http://schemas.microsoft.com/office/drawing/2014/main" val="1705386333"/>
                    </a:ext>
                  </a:extLst>
                </a:gridCol>
              </a:tblGrid>
              <a:tr h="4499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diagnosis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radius_mean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radius_se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area_worst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concavity_worst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9613"/>
                  </a:ext>
                </a:extLst>
              </a:tr>
              <a:tr h="26061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842302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675968"/>
                  </a:ext>
                </a:extLst>
              </a:tr>
              <a:tr h="26061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842517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039100"/>
                  </a:ext>
                </a:extLst>
              </a:tr>
              <a:tr h="53271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84300903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554572"/>
                  </a:ext>
                </a:extLst>
              </a:tr>
              <a:tr h="53271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84358402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709671"/>
                  </a:ext>
                </a:extLst>
              </a:tr>
              <a:tr h="26061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843786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741.6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0.5355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34287"/>
                  </a:ext>
                </a:extLst>
              </a:tr>
              <a:tr h="260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101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5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387927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/>
        </p:nvGraphicFramePr>
        <p:xfrm>
          <a:off x="84512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5</a:t>
            </a:fld>
            <a:r>
              <a:rPr lang="en-US" dirty="0"/>
              <a:t>/22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32E57-A424-401B-8089-75714BEB0618}"/>
              </a:ext>
            </a:extLst>
          </p:cNvPr>
          <p:cNvSpPr txBox="1"/>
          <p:nvPr/>
        </p:nvSpPr>
        <p:spPr>
          <a:xfrm>
            <a:off x="755071" y="249020"/>
            <a:ext cx="579087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b="1" u="sng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4F36A-9116-4709-B504-06BD06D4E273}"/>
              </a:ext>
            </a:extLst>
          </p:cNvPr>
          <p:cNvSpPr/>
          <p:nvPr/>
        </p:nvSpPr>
        <p:spPr>
          <a:xfrm>
            <a:off x="1035698" y="1450284"/>
            <a:ext cx="9227976" cy="4776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>
              <a:lnSpc>
                <a:spcPct val="106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Attribute Information: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1) ID number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2) Diagnosis (M = malignant, B = benign)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3-32)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Ten real-valued features are computed for each cell nucleus: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 radius (mean of distances from center to points on the perimeter)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b) texture (standard deviation of gray-scale values)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c) perimeter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d) area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e) smoothness (local variation in radius lengths)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f) compactness (perimeter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/ area - 1.0)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g) concavity (severity of concave portions of the contour)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h) concave points (number of concave portions of the contour)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symmetry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j) fractal dimension ("coastline approximation" - 1)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These features are selected for model fitting: CT,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UCSize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UCShape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MA, SECS, BC, NN, and M.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/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6</a:t>
            </a:fld>
            <a:r>
              <a:rPr lang="en-US" dirty="0"/>
              <a:t>/22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67EB2-392E-4B87-B4B3-B6BBCF148E6B}"/>
              </a:ext>
            </a:extLst>
          </p:cNvPr>
          <p:cNvSpPr/>
          <p:nvPr/>
        </p:nvSpPr>
        <p:spPr>
          <a:xfrm>
            <a:off x="864178" y="211392"/>
            <a:ext cx="2861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90CBF8-4961-4ABD-B198-81AEC5B1C161}"/>
              </a:ext>
            </a:extLst>
          </p:cNvPr>
          <p:cNvSpPr/>
          <p:nvPr/>
        </p:nvSpPr>
        <p:spPr>
          <a:xfrm>
            <a:off x="1288720" y="2230199"/>
            <a:ext cx="9666513" cy="2646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28575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First, necessary libraries will be loaded</a:t>
            </a:r>
          </a:p>
          <a:p>
            <a:pPr marL="514350" marR="0" indent="-28575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dataset will be read from the URL Breast Cancer data from Wisconsin. </a:t>
            </a:r>
          </a:p>
          <a:p>
            <a:pPr marL="514350" marR="0" indent="-28575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the dataset will be cleaned of the id column and column with “?” values. </a:t>
            </a:r>
          </a:p>
          <a:p>
            <a:pPr marL="514350" marR="0" indent="-28575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the data type will be checked. </a:t>
            </a:r>
          </a:p>
          <a:p>
            <a:pPr marL="514350" marR="0" indent="-28575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All the data type is integer but diagnosis.  </a:t>
            </a:r>
          </a:p>
          <a:p>
            <a:pPr marL="514350" marR="0" indent="-28575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So, the target, which is diagnosis of </a:t>
            </a: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Benign or Malignant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should change to a dummy variable, named outcome.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8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/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7</a:t>
            </a:fld>
            <a:r>
              <a:rPr lang="en-US" dirty="0"/>
              <a:t>/22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67EB2-392E-4B87-B4B3-B6BBCF148E6B}"/>
              </a:ext>
            </a:extLst>
          </p:cNvPr>
          <p:cNvSpPr/>
          <p:nvPr/>
        </p:nvSpPr>
        <p:spPr>
          <a:xfrm>
            <a:off x="864178" y="211392"/>
            <a:ext cx="2861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3">
            <a:extLst>
              <a:ext uri="{FF2B5EF4-FFF2-40B4-BE49-F238E27FC236}">
                <a16:creationId xmlns:a16="http://schemas.microsoft.com/office/drawing/2014/main" id="{DB8285C7-3487-47A8-91E3-FD0438D7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" r="22076" b="20091"/>
          <a:stretch>
            <a:fillRect/>
          </a:stretch>
        </p:blipFill>
        <p:spPr bwMode="auto">
          <a:xfrm>
            <a:off x="1825182" y="1829645"/>
            <a:ext cx="369035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1">
            <a:extLst>
              <a:ext uri="{FF2B5EF4-FFF2-40B4-BE49-F238E27FC236}">
                <a16:creationId xmlns:a16="http://schemas.microsoft.com/office/drawing/2014/main" id="{58848283-17A9-4E62-8FD3-0CAF4E3D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2502" r="22379" b="21210"/>
          <a:stretch>
            <a:fillRect/>
          </a:stretch>
        </p:blipFill>
        <p:spPr bwMode="auto">
          <a:xfrm>
            <a:off x="5892465" y="1743750"/>
            <a:ext cx="373803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7CBF5DC-A121-4677-BFD4-AFE92C081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6852" y="1366388"/>
            <a:ext cx="6719317" cy="73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</a:t>
            </a:r>
            <a:r>
              <a:rPr kumimoji="0" lang="en-US" altLang="en-US" b="1" i="1" u="none" strike="noStrike" cap="none" normalizeH="0" baseline="0" dirty="0" bmk="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orrelation Chart for Means and Standard Error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7F113-424B-4FC4-9830-53EA7460FDCA}"/>
              </a:ext>
            </a:extLst>
          </p:cNvPr>
          <p:cNvSpPr/>
          <p:nvPr/>
        </p:nvSpPr>
        <p:spPr>
          <a:xfrm>
            <a:off x="2759543" y="5326833"/>
            <a:ext cx="2143151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for mean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F46A20-5F4D-447D-AB56-A8A207FD421C}"/>
              </a:ext>
            </a:extLst>
          </p:cNvPr>
          <p:cNvSpPr/>
          <p:nvPr/>
        </p:nvSpPr>
        <p:spPr>
          <a:xfrm>
            <a:off x="6446898" y="5326833"/>
            <a:ext cx="2962862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for standard error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5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430367"/>
              </p:ext>
            </p:extLst>
          </p:nvPr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8</a:t>
            </a:fld>
            <a:r>
              <a:rPr lang="en-US" dirty="0"/>
              <a:t>/22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420A48-2F32-4CC9-A89F-4537991CFE26}"/>
              </a:ext>
            </a:extLst>
          </p:cNvPr>
          <p:cNvSpPr/>
          <p:nvPr/>
        </p:nvSpPr>
        <p:spPr>
          <a:xfrm>
            <a:off x="507457" y="1559693"/>
            <a:ext cx="9283695" cy="397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marR="0" lvl="1" indent="-285750"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Fitting a model using Generalize Linear Model/Logistic Regression function </a:t>
            </a:r>
            <a:endParaRPr lang="en-US" sz="20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BBD30-B256-4E4B-B65E-528D7F6C59EA}"/>
              </a:ext>
            </a:extLst>
          </p:cNvPr>
          <p:cNvSpPr/>
          <p:nvPr/>
        </p:nvSpPr>
        <p:spPr>
          <a:xfrm>
            <a:off x="665305" y="2168713"/>
            <a:ext cx="10515599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Low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area under the ROC curve is called as AUC -Area Under Curve. AUC ranges between 0 and 1 and is used for successful classification of the logistics model.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BFF6A6-D367-423C-A331-B1A9C61F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79797"/>
              </p:ext>
            </p:extLst>
          </p:nvPr>
        </p:nvGraphicFramePr>
        <p:xfrm>
          <a:off x="993792" y="4218473"/>
          <a:ext cx="4802867" cy="1397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161">
                  <a:extLst>
                    <a:ext uri="{9D8B030D-6E8A-4147-A177-3AD203B41FA5}">
                      <a16:colId xmlns:a16="http://schemas.microsoft.com/office/drawing/2014/main" val="3808855539"/>
                    </a:ext>
                  </a:extLst>
                </a:gridCol>
                <a:gridCol w="1296079">
                  <a:extLst>
                    <a:ext uri="{9D8B030D-6E8A-4147-A177-3AD203B41FA5}">
                      <a16:colId xmlns:a16="http://schemas.microsoft.com/office/drawing/2014/main" val="3412979754"/>
                    </a:ext>
                  </a:extLst>
                </a:gridCol>
                <a:gridCol w="1538627">
                  <a:extLst>
                    <a:ext uri="{9D8B030D-6E8A-4147-A177-3AD203B41FA5}">
                      <a16:colId xmlns:a16="http://schemas.microsoft.com/office/drawing/2014/main" val="1016327387"/>
                    </a:ext>
                  </a:extLst>
                </a:gridCol>
              </a:tblGrid>
              <a:tr h="59295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     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y.test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1500" algn="r"/>
                        </a:tabLs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logit.pred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0" marR="822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0: Real-Benign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0" marR="822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Real-Malignant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0" marR="822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288324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Predicted-Benign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0" marR="822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0" marR="822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0" marR="822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23830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Predicted-Malignant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0" marR="822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0" marR="822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0" marR="822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138354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logit.test.error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200" marR="822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0.04571429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600" marR="109600" marT="54800" marB="54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9260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139E8A-FA4F-4881-B453-DE995F4DF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0705"/>
              </p:ext>
            </p:extLst>
          </p:nvPr>
        </p:nvGraphicFramePr>
        <p:xfrm>
          <a:off x="6324599" y="5229668"/>
          <a:ext cx="5442858" cy="508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1429">
                  <a:extLst>
                    <a:ext uri="{9D8B030D-6E8A-4147-A177-3AD203B41FA5}">
                      <a16:colId xmlns:a16="http://schemas.microsoft.com/office/drawing/2014/main" val="1699982062"/>
                    </a:ext>
                  </a:extLst>
                </a:gridCol>
                <a:gridCol w="2721429">
                  <a:extLst>
                    <a:ext uri="{9D8B030D-6E8A-4147-A177-3AD203B41FA5}">
                      <a16:colId xmlns:a16="http://schemas.microsoft.com/office/drawing/2014/main" val="1955964169"/>
                    </a:ext>
                  </a:extLst>
                </a:gridCol>
              </a:tblGrid>
              <a:tr h="508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93623"/>
                  </a:ext>
                </a:extLst>
              </a:tr>
            </a:tbl>
          </a:graphicData>
        </a:graphic>
      </p:graphicFrame>
      <p:pic>
        <p:nvPicPr>
          <p:cNvPr id="4098" name="Picture 28">
            <a:extLst>
              <a:ext uri="{FF2B5EF4-FFF2-40B4-BE49-F238E27FC236}">
                <a16:creationId xmlns:a16="http://schemas.microsoft.com/office/drawing/2014/main" id="{4AA1D157-8C80-47D0-8426-DF5CC0EF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" r="24385" b="21027"/>
          <a:stretch>
            <a:fillRect/>
          </a:stretch>
        </p:blipFill>
        <p:spPr bwMode="auto">
          <a:xfrm>
            <a:off x="6091554" y="3230212"/>
            <a:ext cx="2471597" cy="230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29">
            <a:extLst>
              <a:ext uri="{FF2B5EF4-FFF2-40B4-BE49-F238E27FC236}">
                <a16:creationId xmlns:a16="http://schemas.microsoft.com/office/drawing/2014/main" id="{51C7ED40-B64D-4ADE-AC58-BC58EDCCC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7" r="22888" b="21175"/>
          <a:stretch>
            <a:fillRect/>
          </a:stretch>
        </p:blipFill>
        <p:spPr bwMode="auto">
          <a:xfrm>
            <a:off x="8662553" y="3280564"/>
            <a:ext cx="2535655" cy="230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2C5FBF-F8B9-4531-991F-3C7800B71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90776"/>
              </p:ext>
            </p:extLst>
          </p:nvPr>
        </p:nvGraphicFramePr>
        <p:xfrm>
          <a:off x="1049655" y="3167067"/>
          <a:ext cx="4808855" cy="562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520626322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68553892"/>
                    </a:ext>
                  </a:extLst>
                </a:gridCol>
                <a:gridCol w="1161415">
                  <a:extLst>
                    <a:ext uri="{9D8B030D-6E8A-4147-A177-3AD203B41FA5}">
                      <a16:colId xmlns:a16="http://schemas.microsoft.com/office/drawing/2014/main" val="1794161926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1468347693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772211572"/>
                    </a:ext>
                  </a:extLst>
                </a:gridCol>
              </a:tblGrid>
              <a:tr h="58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Sample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Sample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for Testing Samples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for Testing Samples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878628"/>
                  </a:ext>
                </a:extLst>
              </a:tr>
              <a:tr h="58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561018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BF8A228-9D96-4A5B-8551-278646324EB1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631178-D320-460C-9DFC-037A3EB56EC2}"/>
              </a:ext>
            </a:extLst>
          </p:cNvPr>
          <p:cNvCxnSpPr>
            <a:cxnSpLocks/>
          </p:cNvCxnSpPr>
          <p:nvPr/>
        </p:nvCxnSpPr>
        <p:spPr>
          <a:xfrm>
            <a:off x="993792" y="4218473"/>
            <a:ext cx="1969828" cy="592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5BE751-0097-4922-AD6D-F9E575656A6A}"/>
              </a:ext>
            </a:extLst>
          </p:cNvPr>
          <p:cNvSpPr/>
          <p:nvPr/>
        </p:nvSpPr>
        <p:spPr>
          <a:xfrm>
            <a:off x="0" y="6410036"/>
            <a:ext cx="12192000" cy="447964"/>
          </a:xfrm>
          <a:prstGeom prst="rect">
            <a:avLst/>
          </a:prstGeom>
          <a:gradFill>
            <a:gsLst>
              <a:gs pos="0">
                <a:schemeClr val="accent4"/>
              </a:gs>
              <a:gs pos="33000">
                <a:schemeClr val="accent4"/>
              </a:gs>
              <a:gs pos="63000">
                <a:schemeClr val="tx1"/>
              </a:gs>
              <a:gs pos="100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65985-0686-469C-B3AE-560C8D9C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63" y="6447991"/>
            <a:ext cx="4476750" cy="39052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21" name="Arrow: Chevron 22">
            <a:extLst>
              <a:ext uri="{FF2B5EF4-FFF2-40B4-BE49-F238E27FC236}">
                <a16:creationId xmlns:a16="http://schemas.microsoft.com/office/drawing/2014/main" id="{8B46E5BB-842B-4295-8325-181A558497BD}"/>
              </a:ext>
            </a:extLst>
          </p:cNvPr>
          <p:cNvSpPr/>
          <p:nvPr/>
        </p:nvSpPr>
        <p:spPr>
          <a:xfrm>
            <a:off x="549852" y="249020"/>
            <a:ext cx="230909" cy="447964"/>
          </a:xfrm>
          <a:prstGeom prst="chevron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3801-2422-42DC-A2C1-929D0805CA6A}" type="slidenum">
              <a:rPr lang="en-US" smtClean="0"/>
              <a:pPr/>
              <a:t>9</a:t>
            </a:fld>
            <a:r>
              <a:rPr lang="en-US" dirty="0"/>
              <a:t>/22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3A3D5F-8934-491D-A811-62453F3F5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342294"/>
              </p:ext>
            </p:extLst>
          </p:nvPr>
        </p:nvGraphicFramePr>
        <p:xfrm>
          <a:off x="864178" y="818684"/>
          <a:ext cx="10515599" cy="44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8E968A3-6788-4FE5-B300-30942EB87399}"/>
              </a:ext>
            </a:extLst>
          </p:cNvPr>
          <p:cNvSpPr/>
          <p:nvPr/>
        </p:nvSpPr>
        <p:spPr>
          <a:xfrm>
            <a:off x="780761" y="1565616"/>
            <a:ext cx="5619487" cy="458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marR="0" lvl="1" indent="-285750">
              <a:lnSpc>
                <a:spcPct val="106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Fitting a model using LDA and QDA</a:t>
            </a:r>
            <a:endParaRPr lang="en-US" sz="2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A6C7CD-D180-4CC4-A977-9655415A1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8150"/>
              </p:ext>
            </p:extLst>
          </p:nvPr>
        </p:nvGraphicFramePr>
        <p:xfrm>
          <a:off x="1286501" y="2530218"/>
          <a:ext cx="4617453" cy="1361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2180">
                  <a:extLst>
                    <a:ext uri="{9D8B030D-6E8A-4147-A177-3AD203B41FA5}">
                      <a16:colId xmlns:a16="http://schemas.microsoft.com/office/drawing/2014/main" val="1290142564"/>
                    </a:ext>
                  </a:extLst>
                </a:gridCol>
                <a:gridCol w="1246044">
                  <a:extLst>
                    <a:ext uri="{9D8B030D-6E8A-4147-A177-3AD203B41FA5}">
                      <a16:colId xmlns:a16="http://schemas.microsoft.com/office/drawing/2014/main" val="3649030007"/>
                    </a:ext>
                  </a:extLst>
                </a:gridCol>
                <a:gridCol w="1479229">
                  <a:extLst>
                    <a:ext uri="{9D8B030D-6E8A-4147-A177-3AD203B41FA5}">
                      <a16:colId xmlns:a16="http://schemas.microsoft.com/office/drawing/2014/main" val="205228403"/>
                    </a:ext>
                  </a:extLst>
                </a:gridCol>
              </a:tblGrid>
              <a:tr h="618399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	             y.test</a:t>
                      </a:r>
                      <a:endParaRPr lang="en-US" sz="170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1500" algn="r"/>
                        </a:tabLst>
                      </a:pPr>
                      <a:r>
                        <a:rPr lang="en-US" sz="1200">
                          <a:effectLst/>
                        </a:rPr>
                        <a:t>logit.pred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0941" marR="1109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0: Real-Benign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0941" marR="1109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1: Real-Malignant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0941" marR="1109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336849"/>
                  </a:ext>
                </a:extLst>
              </a:tr>
              <a:tr h="200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Predicted-Benign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0941" marR="1109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0941" marR="1109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0941" marR="1109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065815"/>
                  </a:ext>
                </a:extLst>
              </a:tr>
              <a:tr h="200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Predicted-Malignant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0941" marR="1109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0941" marR="1109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0941" marR="1109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030180"/>
                  </a:ext>
                </a:extLst>
              </a:tr>
              <a:tr h="34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lda.test.error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0941" marR="1109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0.05142857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145" marR="93145" marT="46572" marB="4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04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0B861F-ED93-49B9-A7D6-BA3FE91E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88709"/>
              </p:ext>
            </p:extLst>
          </p:nvPr>
        </p:nvGraphicFramePr>
        <p:xfrm>
          <a:off x="1874278" y="4581864"/>
          <a:ext cx="3694748" cy="472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065">
                  <a:extLst>
                    <a:ext uri="{9D8B030D-6E8A-4147-A177-3AD203B41FA5}">
                      <a16:colId xmlns:a16="http://schemas.microsoft.com/office/drawing/2014/main" val="1209799698"/>
                    </a:ext>
                  </a:extLst>
                </a:gridCol>
                <a:gridCol w="2180683">
                  <a:extLst>
                    <a:ext uri="{9D8B030D-6E8A-4147-A177-3AD203B41FA5}">
                      <a16:colId xmlns:a16="http://schemas.microsoft.com/office/drawing/2014/main" val="3615572045"/>
                    </a:ext>
                  </a:extLst>
                </a:gridCol>
              </a:tblGrid>
              <a:tr h="472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of lda.test.error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0.04722508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3315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61C804-2332-4EBD-80BB-7634F8323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02272"/>
              </p:ext>
            </p:extLst>
          </p:nvPr>
        </p:nvGraphicFramePr>
        <p:xfrm>
          <a:off x="6420820" y="2563810"/>
          <a:ext cx="4523924" cy="1361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3853">
                  <a:extLst>
                    <a:ext uri="{9D8B030D-6E8A-4147-A177-3AD203B41FA5}">
                      <a16:colId xmlns:a16="http://schemas.microsoft.com/office/drawing/2014/main" val="1747588039"/>
                    </a:ext>
                  </a:extLst>
                </a:gridCol>
                <a:gridCol w="1220805">
                  <a:extLst>
                    <a:ext uri="{9D8B030D-6E8A-4147-A177-3AD203B41FA5}">
                      <a16:colId xmlns:a16="http://schemas.microsoft.com/office/drawing/2014/main" val="2327685144"/>
                    </a:ext>
                  </a:extLst>
                </a:gridCol>
                <a:gridCol w="1449266">
                  <a:extLst>
                    <a:ext uri="{9D8B030D-6E8A-4147-A177-3AD203B41FA5}">
                      <a16:colId xmlns:a16="http://schemas.microsoft.com/office/drawing/2014/main" val="2088593732"/>
                    </a:ext>
                  </a:extLst>
                </a:gridCol>
              </a:tblGrid>
              <a:tr h="60587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	             </a:t>
                      </a:r>
                      <a:r>
                        <a:rPr lang="en-US" sz="1300" dirty="0" err="1">
                          <a:effectLst/>
                        </a:rPr>
                        <a:t>y.test</a:t>
                      </a:r>
                      <a:endParaRPr lang="en-US" sz="1700" dirty="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41500" algn="r"/>
                        </a:tabLst>
                      </a:pPr>
                      <a:r>
                        <a:rPr lang="en-US" sz="1300" dirty="0" err="1">
                          <a:effectLst/>
                        </a:rPr>
                        <a:t>logit.pred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695" marR="1086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0: Real-Benign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695" marR="108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1: Real-Malignant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695" marR="108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937481"/>
                  </a:ext>
                </a:extLst>
              </a:tr>
              <a:tr h="196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Predicted-Benign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695" marR="108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695" marR="108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695" marR="108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92289"/>
                  </a:ext>
                </a:extLst>
              </a:tr>
              <a:tr h="196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Predicted-Malignant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695" marR="108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695" marR="108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695" marR="108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63408"/>
                  </a:ext>
                </a:extLst>
              </a:tr>
              <a:tr h="338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qda.test.error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695" marR="108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0.04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958" marR="103958" marT="51979" marB="519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136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7576A2-48ED-4B65-A18A-1E33396EC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15265"/>
              </p:ext>
            </p:extLst>
          </p:nvPr>
        </p:nvGraphicFramePr>
        <p:xfrm>
          <a:off x="7100167" y="4546715"/>
          <a:ext cx="3476277" cy="507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4539">
                  <a:extLst>
                    <a:ext uri="{9D8B030D-6E8A-4147-A177-3AD203B41FA5}">
                      <a16:colId xmlns:a16="http://schemas.microsoft.com/office/drawing/2014/main" val="2747957749"/>
                    </a:ext>
                  </a:extLst>
                </a:gridCol>
                <a:gridCol w="2051738">
                  <a:extLst>
                    <a:ext uri="{9D8B030D-6E8A-4147-A177-3AD203B41FA5}">
                      <a16:colId xmlns:a16="http://schemas.microsoft.com/office/drawing/2014/main" val="1625595904"/>
                    </a:ext>
                  </a:extLst>
                </a:gridCol>
              </a:tblGrid>
              <a:tr h="507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of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qda.test.error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0.05434738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02843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2DCB27E0-E0FF-4522-A05C-35C8F399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585" y="4339578"/>
            <a:ext cx="71045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41500" algn="r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K-fold=5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41500" algn="r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AC5C2-57A7-4AA9-961B-8B356C4CC30E}"/>
              </a:ext>
            </a:extLst>
          </p:cNvPr>
          <p:cNvSpPr/>
          <p:nvPr/>
        </p:nvSpPr>
        <p:spPr>
          <a:xfrm>
            <a:off x="2503184" y="2224409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LDA-Confusion Matrix</a:t>
            </a:r>
            <a:endParaRPr lang="en-US" alt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5F84B-406A-4735-AC90-7E8126F67360}"/>
              </a:ext>
            </a:extLst>
          </p:cNvPr>
          <p:cNvSpPr/>
          <p:nvPr/>
        </p:nvSpPr>
        <p:spPr>
          <a:xfrm>
            <a:off x="7477644" y="21608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QDA-Confusion Matrix</a:t>
            </a:r>
            <a:endParaRPr lang="en-US" alt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A21CF-9E15-4FEC-9185-7531AA9B1AE3}"/>
              </a:ext>
            </a:extLst>
          </p:cNvPr>
          <p:cNvSpPr/>
          <p:nvPr/>
        </p:nvSpPr>
        <p:spPr>
          <a:xfrm>
            <a:off x="8335931" y="4320254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841500" algn="r"/>
              </a:tabLst>
            </a:pPr>
            <a:r>
              <a:rPr lang="en-US" alt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K-fold=5</a:t>
            </a:r>
            <a:endParaRPr lang="en-US" alt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07FF85-6ACC-4873-8A9C-3ABFA00A1B36}"/>
              </a:ext>
            </a:extLst>
          </p:cNvPr>
          <p:cNvSpPr/>
          <p:nvPr/>
        </p:nvSpPr>
        <p:spPr>
          <a:xfrm>
            <a:off x="864178" y="230963"/>
            <a:ext cx="237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Fitting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8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7058</TotalTime>
  <Words>1454</Words>
  <Application>Microsoft Office PowerPoint</Application>
  <PresentationFormat>Widescreen</PresentationFormat>
  <Paragraphs>430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Arial</vt:lpstr>
      <vt:lpstr>Calibri</vt:lpstr>
      <vt:lpstr>Calibri Light</vt:lpstr>
      <vt:lpstr>MS Mincho</vt:lpstr>
      <vt:lpstr>Tahoma</vt:lpstr>
      <vt:lpstr>Times New Roman</vt:lpstr>
      <vt:lpstr>Wingdings</vt:lpstr>
      <vt:lpstr>Office Theme</vt:lpstr>
      <vt:lpstr>Breast Cancer Wisconsin (Diagnostic) Dataset to Predict Cancer Diagnosis Based on Cell 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Laparoscopic Surgical Instrument Detection Using Faster R-CNN in TensorFlow2</dc:title>
  <dc:creator>Johan</dc:creator>
  <cp:lastModifiedBy>Atena</cp:lastModifiedBy>
  <cp:revision>878</cp:revision>
  <dcterms:created xsi:type="dcterms:W3CDTF">2020-11-12T06:07:54Z</dcterms:created>
  <dcterms:modified xsi:type="dcterms:W3CDTF">2022-11-15T02:54:15Z</dcterms:modified>
</cp:coreProperties>
</file>