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09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3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0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0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7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4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1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754FB7-BF04-4E25-BB2D-CFBCCB88ED3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07BD-D194-4AE9-9245-85D333FA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1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F15A-A194-CAB4-2D72-A190FA3E4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785" y="1911578"/>
            <a:ext cx="10167257" cy="2387600"/>
          </a:xfrm>
        </p:spPr>
        <p:txBody>
          <a:bodyPr/>
          <a:lstStyle/>
          <a:p>
            <a:pPr algn="ctr"/>
            <a:r>
              <a:rPr lang="en-US" dirty="0"/>
              <a:t>Phone Pricing Models</a:t>
            </a:r>
            <a:br>
              <a:rPr lang="en-US" dirty="0"/>
            </a:br>
            <a:r>
              <a:rPr lang="en-US" dirty="0"/>
              <a:t>(Data Set 1)</a:t>
            </a:r>
          </a:p>
        </p:txBody>
      </p:sp>
    </p:spTree>
    <p:extLst>
      <p:ext uri="{BB962C8B-B14F-4D97-AF65-F5344CB8AC3E}">
        <p14:creationId xmlns:p14="http://schemas.microsoft.com/office/powerpoint/2010/main" val="109001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2CB729B-8E92-B703-89FD-153AC37E5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9" r="2927" b="5713"/>
          <a:stretch/>
        </p:blipFill>
        <p:spPr>
          <a:xfrm>
            <a:off x="146958" y="762000"/>
            <a:ext cx="10651672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7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6F94-3235-B858-5A4A-6720AAD0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E8FDC-0D92-E68E-2C52-7BEBA262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709737"/>
            <a:ext cx="5934075" cy="481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94A92-2716-1538-0658-5E089492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26" y="2028824"/>
            <a:ext cx="53625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3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D3CD1-0887-FF2F-A164-ED4927467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36" b="82619"/>
          <a:stretch/>
        </p:blipFill>
        <p:spPr>
          <a:xfrm>
            <a:off x="875316" y="756558"/>
            <a:ext cx="4426027" cy="2672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E86F9-BD2D-B683-2801-EF7487B97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48" t="50000" r="49665" b="35476"/>
          <a:stretch/>
        </p:blipFill>
        <p:spPr>
          <a:xfrm>
            <a:off x="836258" y="3853544"/>
            <a:ext cx="4563056" cy="2672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9E041-FB52-4570-14A6-C3ED7883D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t="50000" r="72851" b="33254"/>
          <a:stretch/>
        </p:blipFill>
        <p:spPr>
          <a:xfrm>
            <a:off x="6623956" y="756558"/>
            <a:ext cx="4546948" cy="2672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1F2B7E-8BE7-83CE-738D-7C34E430C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54" t="33572" r="2043" b="50000"/>
          <a:stretch/>
        </p:blipFill>
        <p:spPr>
          <a:xfrm>
            <a:off x="6710919" y="3819059"/>
            <a:ext cx="4158466" cy="27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3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E92DEB-3C64-A1C0-5B16-D5F282D0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904" y="3749465"/>
            <a:ext cx="4670653" cy="2794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9802A-3CE7-14AA-A212-D2750170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472865"/>
            <a:ext cx="4670653" cy="2794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475C21-D53D-2AE7-060D-E3B780FE3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1" y="3749465"/>
            <a:ext cx="4670653" cy="2788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956A8D-D141-5819-82F3-2F511E76F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903" y="472865"/>
            <a:ext cx="4670653" cy="279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3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0EE338-6BA3-F639-0AEF-AC759174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15" y="1261363"/>
            <a:ext cx="4478108" cy="4513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96C86-F087-7341-5374-3C518295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272" y="1269614"/>
            <a:ext cx="4532556" cy="449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6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75DF-7F79-191D-CB0C-2A56DD3A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Likely forms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4427-A64E-25C7-2A3C-7B8678FB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– Support Vector Machines</a:t>
            </a:r>
          </a:p>
          <a:p>
            <a:pPr lvl="1"/>
            <a:r>
              <a:rPr lang="en-US" dirty="0"/>
              <a:t>Takes the distances between a line (made by a linear combination of weights and inputs) and the closest points of each class and adjusts the weights to maximize each distance.</a:t>
            </a:r>
          </a:p>
          <a:p>
            <a:pPr lvl="1"/>
            <a:r>
              <a:rPr lang="en-US" dirty="0"/>
              <a:t>In doing so, it creates a line that separates two classes</a:t>
            </a:r>
          </a:p>
          <a:p>
            <a:r>
              <a:rPr lang="en-US" dirty="0"/>
              <a:t>ANN – Artificial Neural Network</a:t>
            </a:r>
          </a:p>
          <a:p>
            <a:pPr lvl="1"/>
            <a:r>
              <a:rPr lang="en-US" dirty="0"/>
              <a:t>We could use a one hot decoder along with an artificial neural network to create 4 outputs (one for each price range value) as binary values.</a:t>
            </a:r>
          </a:p>
        </p:txBody>
      </p:sp>
    </p:spTree>
    <p:extLst>
      <p:ext uri="{BB962C8B-B14F-4D97-AF65-F5344CB8AC3E}">
        <p14:creationId xmlns:p14="http://schemas.microsoft.com/office/powerpoint/2010/main" val="116933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7E96-3627-BC3A-042A-34F9556A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FACC-9BD5-5CAE-FC3C-31EDD322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528" y="2346832"/>
            <a:ext cx="6428015" cy="4195481"/>
          </a:xfrm>
        </p:spPr>
        <p:txBody>
          <a:bodyPr/>
          <a:lstStyle/>
          <a:p>
            <a:r>
              <a:rPr lang="en-US" dirty="0"/>
              <a:t>The data isn’t completely separable by any type of line (you can see some red dots contained inside the cluster of red dots).</a:t>
            </a:r>
          </a:p>
          <a:p>
            <a:pPr lvl="1"/>
            <a:r>
              <a:rPr lang="en-US" dirty="0"/>
              <a:t>Maybe treat them as outliers?</a:t>
            </a:r>
          </a:p>
          <a:p>
            <a:pPr lvl="1"/>
            <a:r>
              <a:rPr lang="en-US" dirty="0"/>
              <a:t>Not sure if ANN can account for overlap of classes. Might lead to higher error.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F6B57-2D82-AE43-20C9-3AA6AFAD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01" y="1737232"/>
            <a:ext cx="4478108" cy="45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7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4193</TotalTime>
  <Words>150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Phone Pricing Models (Data Set 1)</vt:lpstr>
      <vt:lpstr>PowerPoint Presentation</vt:lpstr>
      <vt:lpstr>Data Visualization</vt:lpstr>
      <vt:lpstr>PowerPoint Presentation</vt:lpstr>
      <vt:lpstr>PowerPoint Presentation</vt:lpstr>
      <vt:lpstr>PowerPoint Presentation</vt:lpstr>
      <vt:lpstr>Likely forms of classification</vt:lpstr>
      <vt:lpstr>Issues 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Pricing Models (Data Set 1)</dc:title>
  <dc:creator>Tyler Scott Babcock</dc:creator>
  <cp:lastModifiedBy>Tyler Scott Babcock</cp:lastModifiedBy>
  <cp:revision>2</cp:revision>
  <dcterms:created xsi:type="dcterms:W3CDTF">2023-11-12T22:10:53Z</dcterms:created>
  <dcterms:modified xsi:type="dcterms:W3CDTF">2023-11-15T20:04:11Z</dcterms:modified>
</cp:coreProperties>
</file>