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2" r:id="rId11"/>
    <p:sldId id="264" r:id="rId12"/>
    <p:sldId id="266" r:id="rId13"/>
    <p:sldId id="284" r:id="rId14"/>
    <p:sldId id="267" r:id="rId15"/>
    <p:sldId id="269" r:id="rId16"/>
    <p:sldId id="26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922" y="2072461"/>
            <a:ext cx="9161929" cy="1649147"/>
          </a:xfrm>
        </p:spPr>
        <p:txBody>
          <a:bodyPr/>
          <a:lstStyle/>
          <a:p>
            <a:r>
              <a:rPr lang="en-US" sz="5400" dirty="0" smtClean="0"/>
              <a:t>APLIKASI</a:t>
            </a:r>
            <a:r>
              <a:rPr lang="en-US" sz="5400" dirty="0" smtClean="0"/>
              <a:t> JUAL PERABOTAN RUMAH TANGGA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611" y="3721608"/>
            <a:ext cx="7077456" cy="8686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4100" cy="535531"/>
          </a:xfrm>
        </p:spPr>
        <p:txBody>
          <a:bodyPr/>
          <a:lstStyle/>
          <a:p>
            <a:r>
              <a:rPr lang="en-US" dirty="0" smtClean="0"/>
              <a:t>MENJALANKAN PROGRAM DENGAN EMU8086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31"/>
            <a:ext cx="6182588" cy="3477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5" y="3380890"/>
            <a:ext cx="616353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02041" cy="5355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MENJALANKAN PROGRAM DENGAN EMU8086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77"/>
            <a:ext cx="6144482" cy="3448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549" y="3399941"/>
            <a:ext cx="614448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748335" cy="2416629"/>
          </a:xfrm>
        </p:spPr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github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5" y="1494920"/>
            <a:ext cx="10058400" cy="47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902"/>
            <a:ext cx="10826496" cy="2322095"/>
          </a:xfrm>
        </p:spPr>
        <p:txBody>
          <a:bodyPr>
            <a:normAutofit/>
          </a:bodyPr>
          <a:lstStyle/>
          <a:p>
            <a:r>
              <a:rPr lang="en-US" dirty="0" smtClean="0"/>
              <a:t>DASAR SISTEM KOMPUTER </a:t>
            </a:r>
            <a:br>
              <a:rPr lang="en-US" dirty="0" smtClean="0"/>
            </a:br>
            <a:r>
              <a:rPr lang="en-US" dirty="0" smtClean="0"/>
              <a:t>APLIKASI</a:t>
            </a:r>
            <a:r>
              <a:rPr lang="en-US" dirty="0" smtClean="0"/>
              <a:t> </a:t>
            </a:r>
            <a:r>
              <a:rPr lang="en-US" dirty="0"/>
              <a:t>JUAL PERABOTAN RUMAH TANGGA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340997"/>
            <a:ext cx="6803136" cy="192532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Athallah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Naufal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Muthahhari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2200018015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https://github.com/Athallah22/Aplikasi-Penjualan-Perabotan-Rumah-Tangga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0940"/>
            <a:ext cx="7781544" cy="859055"/>
          </a:xfrm>
        </p:spPr>
        <p:txBody>
          <a:bodyPr/>
          <a:lstStyle/>
          <a:p>
            <a:r>
              <a:rPr lang="en-US" dirty="0" smtClean="0"/>
              <a:t>DESKRIPSI APLIKASI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029995"/>
            <a:ext cx="9281160" cy="4650205"/>
          </a:xfrm>
        </p:spPr>
        <p:txBody>
          <a:bodyPr>
            <a:normAutofit/>
          </a:bodyPr>
          <a:lstStyle/>
          <a:p>
            <a:pPr algn="just"/>
            <a:r>
              <a:rPr lang="en-ID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Program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perabotan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perabotan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mengharuskan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program bias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tujuannya</a:t>
            </a:r>
            <a:r>
              <a:rPr lang="en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FITUR UTAMA APLIKASI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sekedar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dijual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ketempatnya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Pemanfaatan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 digital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0" y="1369150"/>
            <a:ext cx="4322564" cy="5488850"/>
          </a:xfrm>
        </p:spPr>
        <p:txBody>
          <a:bodyPr/>
          <a:lstStyle/>
          <a:p>
            <a:pPr algn="l"/>
            <a:r>
              <a:rPr lang="en-US" b="0" dirty="0" err="1" smtClean="0"/>
              <a:t>Pada</a:t>
            </a:r>
            <a:r>
              <a:rPr lang="en-US" b="0" dirty="0" smtClean="0"/>
              <a:t> </a:t>
            </a:r>
            <a:r>
              <a:rPr lang="en-US" b="0" dirty="0" err="1" smtClean="0"/>
              <a:t>awalnya</a:t>
            </a:r>
            <a:r>
              <a:rPr lang="en-US" b="0" dirty="0" smtClean="0"/>
              <a:t> </a:t>
            </a:r>
            <a:r>
              <a:rPr lang="en-US" b="0" dirty="0" err="1" smtClean="0"/>
              <a:t>pengguna</a:t>
            </a:r>
            <a:r>
              <a:rPr lang="en-US" b="0" dirty="0" smtClean="0"/>
              <a:t> </a:t>
            </a:r>
            <a:r>
              <a:rPr lang="en-US" b="0" dirty="0" err="1" smtClean="0"/>
              <a:t>harus</a:t>
            </a:r>
            <a:r>
              <a:rPr lang="en-US" b="0" dirty="0" smtClean="0"/>
              <a:t> </a:t>
            </a:r>
            <a:r>
              <a:rPr lang="en-US" b="0" dirty="0" err="1" smtClean="0"/>
              <a:t>melakukan</a:t>
            </a:r>
            <a:r>
              <a:rPr lang="en-US" b="0" dirty="0" smtClean="0"/>
              <a:t> input </a:t>
            </a:r>
            <a:r>
              <a:rPr lang="en-US" b="0" dirty="0" err="1" smtClean="0"/>
              <a:t>nama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/>
              <a:t> </a:t>
            </a:r>
            <a:r>
              <a:rPr lang="en-US" b="0" dirty="0" smtClean="0"/>
              <a:t>input </a:t>
            </a:r>
            <a:r>
              <a:rPr lang="en-US" b="0" dirty="0" err="1" smtClean="0"/>
              <a:t>nim</a:t>
            </a:r>
            <a:r>
              <a:rPr lang="en-US" b="0" dirty="0" smtClean="0"/>
              <a:t> </a:t>
            </a:r>
            <a:r>
              <a:rPr lang="en-US" b="0" dirty="0" err="1" smtClean="0"/>
              <a:t>mereka</a:t>
            </a:r>
            <a:r>
              <a:rPr lang="en-US" b="0" dirty="0" smtClean="0"/>
              <a:t>, </a:t>
            </a:r>
            <a:r>
              <a:rPr lang="en-US" b="0" dirty="0" err="1" smtClean="0"/>
              <a:t>lalu</a:t>
            </a:r>
            <a:r>
              <a:rPr lang="en-US" b="0" dirty="0" smtClean="0"/>
              <a:t> </a:t>
            </a:r>
            <a:r>
              <a:rPr lang="en-US" b="0" dirty="0" err="1" smtClean="0"/>
              <a:t>setelah</a:t>
            </a:r>
            <a:r>
              <a:rPr lang="en-US" b="0" dirty="0" smtClean="0"/>
              <a:t> </a:t>
            </a:r>
            <a:r>
              <a:rPr lang="en-US" b="0" dirty="0" err="1" smtClean="0"/>
              <a:t>mengintput</a:t>
            </a:r>
            <a:r>
              <a:rPr lang="en-US" b="0" dirty="0" smtClean="0"/>
              <a:t> </a:t>
            </a:r>
            <a:r>
              <a:rPr lang="en-US" b="0" dirty="0" err="1" smtClean="0"/>
              <a:t>nama</a:t>
            </a:r>
            <a:r>
              <a:rPr lang="en-US" b="0" dirty="0" smtClean="0"/>
              <a:t> </a:t>
            </a:r>
            <a:r>
              <a:rPr lang="en-US" b="0" dirty="0" err="1" smtClean="0"/>
              <a:t>dan</a:t>
            </a:r>
            <a:r>
              <a:rPr lang="en-US" b="0" dirty="0" smtClean="0"/>
              <a:t> </a:t>
            </a:r>
            <a:r>
              <a:rPr lang="en-US" b="0" dirty="0" err="1" smtClean="0"/>
              <a:t>nim</a:t>
            </a:r>
            <a:r>
              <a:rPr lang="en-US" b="0" dirty="0" smtClean="0"/>
              <a:t>, </a:t>
            </a:r>
            <a:r>
              <a:rPr lang="en-US" b="0" dirty="0" err="1" smtClean="0"/>
              <a:t>akan</a:t>
            </a:r>
            <a:r>
              <a:rPr lang="en-US" b="0" dirty="0" smtClean="0"/>
              <a:t> </a:t>
            </a:r>
            <a:r>
              <a:rPr lang="en-US" b="0" dirty="0" err="1" smtClean="0"/>
              <a:t>muncul</a:t>
            </a:r>
            <a:r>
              <a:rPr lang="en-US" b="0" dirty="0" smtClean="0"/>
              <a:t> </a:t>
            </a:r>
            <a:r>
              <a:rPr lang="en-US" b="0" dirty="0" err="1" smtClean="0"/>
              <a:t>tampilan</a:t>
            </a:r>
            <a:r>
              <a:rPr lang="en-US" b="0" dirty="0" smtClean="0"/>
              <a:t> table yang </a:t>
            </a:r>
            <a:r>
              <a:rPr lang="en-US" b="0" dirty="0" err="1" smtClean="0"/>
              <a:t>berisikan</a:t>
            </a:r>
            <a:r>
              <a:rPr lang="en-US" b="0" dirty="0" smtClean="0"/>
              <a:t> </a:t>
            </a:r>
            <a:r>
              <a:rPr lang="en-US" b="0" dirty="0" err="1" smtClean="0"/>
              <a:t>opsi</a:t>
            </a:r>
            <a:r>
              <a:rPr lang="en-US" b="0" dirty="0" smtClean="0"/>
              <a:t> </a:t>
            </a:r>
            <a:r>
              <a:rPr lang="en-US" b="0" dirty="0" err="1" smtClean="0"/>
              <a:t>pilihan</a:t>
            </a:r>
            <a:r>
              <a:rPr lang="en-US" b="0" dirty="0" smtClean="0"/>
              <a:t> </a:t>
            </a:r>
            <a:r>
              <a:rPr lang="en-US" b="0" dirty="0" err="1" smtClean="0"/>
              <a:t>dari</a:t>
            </a:r>
            <a:r>
              <a:rPr lang="en-US" b="0" dirty="0" smtClean="0"/>
              <a:t> </a:t>
            </a:r>
            <a:r>
              <a:rPr lang="en-US" b="0" dirty="0" err="1" smtClean="0"/>
              <a:t>perabotan</a:t>
            </a:r>
            <a:r>
              <a:rPr lang="en-US" b="0" dirty="0" smtClean="0"/>
              <a:t> yang </a:t>
            </a:r>
            <a:r>
              <a:rPr lang="en-US" b="0" dirty="0" err="1" smtClean="0"/>
              <a:t>tersedia</a:t>
            </a:r>
            <a:r>
              <a:rPr lang="en-US" b="0" dirty="0" smtClean="0"/>
              <a:t>/</a:t>
            </a:r>
            <a:r>
              <a:rPr lang="en-US" b="0" dirty="0" err="1" smtClean="0"/>
              <a:t>dijual</a:t>
            </a:r>
            <a:r>
              <a:rPr lang="en-US" b="0" dirty="0" smtClean="0"/>
              <a:t>.</a:t>
            </a:r>
          </a:p>
          <a:p>
            <a:pPr algn="l"/>
            <a:r>
              <a:rPr lang="en-US" b="0" dirty="0" err="1" smtClean="0"/>
              <a:t>Selanjutnya</a:t>
            </a:r>
            <a:r>
              <a:rPr lang="en-US" b="0" dirty="0" smtClean="0"/>
              <a:t> </a:t>
            </a:r>
            <a:r>
              <a:rPr lang="en-US" b="0" dirty="0" err="1" smtClean="0"/>
              <a:t>pengguna</a:t>
            </a:r>
            <a:r>
              <a:rPr lang="en-US" b="0" dirty="0" smtClean="0"/>
              <a:t> </a:t>
            </a:r>
            <a:r>
              <a:rPr lang="en-US" b="0" dirty="0" err="1" smtClean="0"/>
              <a:t>diharuskan</a:t>
            </a:r>
            <a:r>
              <a:rPr lang="en-US" b="0" dirty="0" smtClean="0"/>
              <a:t> </a:t>
            </a:r>
            <a:r>
              <a:rPr lang="en-US" b="0" dirty="0" err="1" smtClean="0"/>
              <a:t>menginput</a:t>
            </a:r>
            <a:r>
              <a:rPr lang="en-US" b="0" dirty="0" smtClean="0"/>
              <a:t> ‘y’ </a:t>
            </a:r>
            <a:r>
              <a:rPr lang="en-US" b="0" dirty="0" err="1" smtClean="0"/>
              <a:t>untuk</a:t>
            </a:r>
            <a:r>
              <a:rPr lang="en-US" b="0" dirty="0" smtClean="0"/>
              <a:t> </a:t>
            </a:r>
            <a:r>
              <a:rPr lang="en-US" b="0" dirty="0" err="1" smtClean="0"/>
              <a:t>melanjutkan</a:t>
            </a:r>
            <a:r>
              <a:rPr lang="en-US" b="0" dirty="0" smtClean="0"/>
              <a:t> program </a:t>
            </a:r>
            <a:r>
              <a:rPr lang="en-US" b="0" dirty="0" err="1" smtClean="0"/>
              <a:t>ketahap</a:t>
            </a:r>
            <a:r>
              <a:rPr lang="en-US" b="0" dirty="0" smtClean="0"/>
              <a:t> </a:t>
            </a:r>
            <a:r>
              <a:rPr lang="en-US" b="0" dirty="0" err="1" smtClean="0"/>
              <a:t>pemilihan</a:t>
            </a:r>
            <a:r>
              <a:rPr lang="en-US" b="0" dirty="0" smtClean="0"/>
              <a:t> </a:t>
            </a:r>
            <a:r>
              <a:rPr lang="en-US" b="0" dirty="0" err="1" smtClean="0"/>
              <a:t>opsi</a:t>
            </a:r>
            <a:r>
              <a:rPr lang="en-US" b="0" dirty="0" smtClean="0"/>
              <a:t> </a:t>
            </a:r>
            <a:r>
              <a:rPr lang="en-US" b="0" dirty="0" err="1" smtClean="0"/>
              <a:t>perabotan</a:t>
            </a:r>
            <a:r>
              <a:rPr lang="en-US" b="0" dirty="0" smtClean="0"/>
              <a:t>.</a:t>
            </a:r>
          </a:p>
          <a:p>
            <a:pPr algn="l"/>
            <a:r>
              <a:rPr lang="en-US" b="0" dirty="0" err="1" smtClean="0"/>
              <a:t>Setelah</a:t>
            </a:r>
            <a:r>
              <a:rPr lang="en-US" b="0" dirty="0" smtClean="0"/>
              <a:t> </a:t>
            </a:r>
            <a:r>
              <a:rPr lang="en-US" b="0" dirty="0" err="1" smtClean="0"/>
              <a:t>mengisi</a:t>
            </a:r>
            <a:r>
              <a:rPr lang="en-US" b="0" dirty="0" smtClean="0"/>
              <a:t> </a:t>
            </a:r>
            <a:r>
              <a:rPr lang="en-US" b="0" dirty="0" err="1" smtClean="0"/>
              <a:t>opsi</a:t>
            </a:r>
            <a:r>
              <a:rPr lang="en-US" b="0" dirty="0" smtClean="0"/>
              <a:t> </a:t>
            </a:r>
            <a:r>
              <a:rPr lang="en-US" b="0" dirty="0" err="1" smtClean="0"/>
              <a:t>pilihan</a:t>
            </a:r>
            <a:r>
              <a:rPr lang="en-US" b="0" dirty="0" smtClean="0"/>
              <a:t> yan</a:t>
            </a:r>
            <a:r>
              <a:rPr lang="en-US" b="0" dirty="0" smtClean="0"/>
              <a:t>g </a:t>
            </a:r>
            <a:r>
              <a:rPr lang="en-US" b="0" dirty="0" err="1" smtClean="0"/>
              <a:t>sesuai</a:t>
            </a:r>
            <a:r>
              <a:rPr lang="en-US" b="0" dirty="0" smtClean="0"/>
              <a:t> </a:t>
            </a:r>
            <a:r>
              <a:rPr lang="en-US" b="0" dirty="0" err="1" smtClean="0"/>
              <a:t>dengan</a:t>
            </a:r>
            <a:r>
              <a:rPr lang="en-US" b="0" dirty="0" smtClean="0"/>
              <a:t> </a:t>
            </a:r>
            <a:r>
              <a:rPr lang="en-US" b="0" dirty="0" err="1" smtClean="0"/>
              <a:t>kode</a:t>
            </a:r>
            <a:r>
              <a:rPr lang="en-US" b="0" dirty="0" smtClean="0"/>
              <a:t>/</a:t>
            </a:r>
            <a:r>
              <a:rPr lang="en-US" b="0" dirty="0" err="1" smtClean="0"/>
              <a:t>nomor</a:t>
            </a:r>
            <a:r>
              <a:rPr lang="en-US" b="0" dirty="0" smtClean="0"/>
              <a:t> yang </a:t>
            </a:r>
            <a:r>
              <a:rPr lang="en-US" b="0" dirty="0" err="1" smtClean="0"/>
              <a:t>tertera</a:t>
            </a:r>
            <a:r>
              <a:rPr lang="en-US" b="0" dirty="0" smtClean="0"/>
              <a:t>, </a:t>
            </a:r>
            <a:r>
              <a:rPr lang="en-US" b="0" dirty="0" err="1" smtClean="0"/>
              <a:t>maka</a:t>
            </a:r>
            <a:r>
              <a:rPr lang="en-US" b="0" dirty="0" smtClean="0"/>
              <a:t> </a:t>
            </a:r>
            <a:r>
              <a:rPr lang="en-US" b="0" dirty="0" err="1" smtClean="0"/>
              <a:t>akan</a:t>
            </a:r>
            <a:r>
              <a:rPr lang="en-US" b="0" dirty="0" smtClean="0"/>
              <a:t> </a:t>
            </a:r>
            <a:r>
              <a:rPr lang="en-US" b="0" dirty="0" err="1" smtClean="0"/>
              <a:t>muncul</a:t>
            </a:r>
            <a:r>
              <a:rPr lang="en-US" b="0" dirty="0" smtClean="0"/>
              <a:t> </a:t>
            </a:r>
            <a:r>
              <a:rPr lang="en-US" b="0" dirty="0" err="1" smtClean="0"/>
              <a:t>nama</a:t>
            </a:r>
            <a:r>
              <a:rPr lang="en-US" b="0" dirty="0" smtClean="0"/>
              <a:t> </a:t>
            </a:r>
            <a:r>
              <a:rPr lang="en-US" b="0" dirty="0" err="1" smtClean="0"/>
              <a:t>perabotan</a:t>
            </a:r>
            <a:r>
              <a:rPr lang="en-US" b="0" dirty="0" smtClean="0"/>
              <a:t> </a:t>
            </a:r>
            <a:r>
              <a:rPr lang="en-US" b="0" dirty="0" err="1" smtClean="0"/>
              <a:t>serta</a:t>
            </a:r>
            <a:r>
              <a:rPr lang="en-US" b="0" dirty="0" smtClean="0"/>
              <a:t> </a:t>
            </a:r>
            <a:r>
              <a:rPr lang="en-US" b="0" dirty="0" err="1" smtClean="0"/>
              <a:t>harga</a:t>
            </a:r>
            <a:r>
              <a:rPr lang="en-US" b="0" dirty="0" smtClean="0"/>
              <a:t> </a:t>
            </a:r>
            <a:r>
              <a:rPr lang="en-US" b="0" dirty="0" err="1" smtClean="0"/>
              <a:t>barang</a:t>
            </a:r>
            <a:r>
              <a:rPr lang="en-US" b="0" dirty="0" smtClean="0"/>
              <a:t> yang </a:t>
            </a:r>
            <a:r>
              <a:rPr lang="en-US" b="0" dirty="0" err="1" smtClean="0"/>
              <a:t>harus</a:t>
            </a:r>
            <a:r>
              <a:rPr lang="en-US" b="0" dirty="0" smtClean="0"/>
              <a:t> </a:t>
            </a:r>
            <a:r>
              <a:rPr lang="en-US" b="0" dirty="0" err="1" smtClean="0"/>
              <a:t>dibayarkan</a:t>
            </a:r>
            <a:r>
              <a:rPr lang="en-US" b="0" dirty="0" smtClean="0"/>
              <a:t> </a:t>
            </a:r>
            <a:r>
              <a:rPr lang="en-US" b="0" dirty="0" err="1" smtClean="0"/>
              <a:t>pengguna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2052" y="-1406252"/>
            <a:ext cx="515778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4235132" y="8115299"/>
            <a:ext cx="5183188" cy="56610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64" y="0"/>
            <a:ext cx="7831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SKETSA DAN LUARAN PROGRAM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68001" y="3448547"/>
            <a:ext cx="3293306" cy="248218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FIGMA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162893"/>
            <a:ext cx="2867425" cy="5334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3" y="1110498"/>
            <a:ext cx="304842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CODINGAN PROGRAM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9" y="1078456"/>
            <a:ext cx="5515745" cy="57795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71" y="1078456"/>
            <a:ext cx="5220429" cy="57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CODINGAN PROGRAM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078457"/>
            <a:ext cx="3972479" cy="5779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8" y="1018360"/>
            <a:ext cx="3191320" cy="5839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438" y="1029355"/>
            <a:ext cx="295316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CODINGAN PROGRAM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456"/>
            <a:ext cx="2429214" cy="57719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31" y="1078455"/>
            <a:ext cx="5515745" cy="577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624" y="1078454"/>
            <a:ext cx="538237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181</Words>
  <Application>Microsoft Office PowerPoint</Application>
  <PresentationFormat>Widescreen</PresentationFormat>
  <Paragraphs>42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APLIKASI JUAL PERABOTAN RUMAH TANGGA</vt:lpstr>
      <vt:lpstr>DASAR SISTEM KOMPUTER  APLIKASI JUAL PERABOTAN RUMAH TANGGA</vt:lpstr>
      <vt:lpstr>DESKRIPSI APLIKASI</vt:lpstr>
      <vt:lpstr>FITUR UTAMA APLIKASI</vt:lpstr>
      <vt:lpstr>FLOWCHART</vt:lpstr>
      <vt:lpstr>SKETSA DAN LUARAN PROGRAM</vt:lpstr>
      <vt:lpstr>TAMPILAN CODINGAN PROGRAM</vt:lpstr>
      <vt:lpstr>TAMPILAN CODINGAN PROGRAM</vt:lpstr>
      <vt:lpstr>TAMPILAN CODINGAN PROGRAM</vt:lpstr>
      <vt:lpstr>MENJALANKAN PROGRAM DENGAN EMU8086</vt:lpstr>
      <vt:lpstr>MENJALANKAN PROGRAM DENGAN EMU8086</vt:lpstr>
      <vt:lpstr>Repository github </vt:lpstr>
      <vt:lpstr>Thank You 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2023-01-04T14:24:36Z</dcterms:created>
  <dcterms:modified xsi:type="dcterms:W3CDTF">2023-01-04T15:37:02Z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