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22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915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6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704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10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530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446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41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6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98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61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862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72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85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200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07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796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4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2859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219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9422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09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2EE7-A54D-401A-BBB8-53347C693F4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2D0AB-2735-49EB-AADA-F28BF13FC2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2EE7-A54D-401A-BBB8-53347C693F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2D0AB-2735-49EB-AADA-F28BF13FC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9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2EE7-A54D-401A-BBB8-53347C693F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2D0AB-2735-49EB-AADA-F28BF13FC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82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70892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>
                <a:solidFill>
                  <a:srgbClr val="00B0F0"/>
                </a:solidFill>
              </a:rPr>
              <a:t>Aplikasi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b="1" dirty="0" err="1">
                <a:solidFill>
                  <a:srgbClr val="00B0F0"/>
                </a:solidFill>
              </a:rPr>
              <a:t>Pencarian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b="1" dirty="0" err="1">
                <a:solidFill>
                  <a:srgbClr val="00B0F0"/>
                </a:solidFill>
              </a:rPr>
              <a:t>Tempat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b="1" dirty="0" err="1">
                <a:solidFill>
                  <a:srgbClr val="00B0F0"/>
                </a:solidFill>
              </a:rPr>
              <a:t>Wisata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b="1" dirty="0" err="1">
                <a:solidFill>
                  <a:srgbClr val="00B0F0"/>
                </a:solidFill>
              </a:rPr>
              <a:t>Terdekat</a:t>
            </a:r>
            <a:endParaRPr lang="en-US" sz="3200" b="1" dirty="0">
              <a:solidFill>
                <a:srgbClr val="00B0F0"/>
              </a:solidFill>
              <a:latin typeface="Futura Md BT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717032"/>
            <a:ext cx="3888432" cy="910952"/>
          </a:xfrm>
        </p:spPr>
        <p:txBody>
          <a:bodyPr>
            <a:normAutofit/>
          </a:bodyPr>
          <a:lstStyle/>
          <a:p>
            <a:pPr algn="l"/>
            <a:r>
              <a:rPr lang="en-US" sz="1400" dirty="0" err="1" smtClean="0">
                <a:solidFill>
                  <a:srgbClr val="00B0F0"/>
                </a:solidFill>
                <a:latin typeface="Futura Md BT" pitchFamily="34" charset="0"/>
              </a:rPr>
              <a:t>Athallah</a:t>
            </a:r>
            <a:r>
              <a:rPr lang="en-US" sz="1400" dirty="0" smtClean="0">
                <a:solidFill>
                  <a:srgbClr val="00B0F0"/>
                </a:solidFill>
                <a:latin typeface="Futura Md BT" pitchFamily="34" charset="0"/>
              </a:rPr>
              <a:t> </a:t>
            </a:r>
            <a:r>
              <a:rPr lang="en-US" sz="1400" dirty="0" err="1" smtClean="0">
                <a:solidFill>
                  <a:srgbClr val="00B0F0"/>
                </a:solidFill>
                <a:latin typeface="Futura Md BT" pitchFamily="34" charset="0"/>
              </a:rPr>
              <a:t>Nur</a:t>
            </a:r>
            <a:r>
              <a:rPr lang="en-US" sz="1400" dirty="0" smtClean="0">
                <a:solidFill>
                  <a:srgbClr val="00B0F0"/>
                </a:solidFill>
                <a:latin typeface="Futura Md BT" pitchFamily="34" charset="0"/>
              </a:rPr>
              <a:t> </a:t>
            </a:r>
            <a:r>
              <a:rPr lang="en-US" sz="1400" dirty="0" err="1" smtClean="0">
                <a:solidFill>
                  <a:srgbClr val="00B0F0"/>
                </a:solidFill>
                <a:latin typeface="Futura Md BT" pitchFamily="34" charset="0"/>
              </a:rPr>
              <a:t>Fauzi</a:t>
            </a:r>
            <a:endParaRPr lang="en-US" sz="1400" dirty="0" smtClean="0">
              <a:solidFill>
                <a:srgbClr val="00B0F0"/>
              </a:solidFill>
              <a:latin typeface="Futura Md BT" pitchFamily="34" charset="0"/>
            </a:endParaRPr>
          </a:p>
          <a:p>
            <a:pPr algn="l"/>
            <a:r>
              <a:rPr lang="en-US" sz="1400" dirty="0" smtClean="0">
                <a:solidFill>
                  <a:srgbClr val="00B0F0"/>
                </a:solidFill>
                <a:latin typeface="Futura Md BT" pitchFamily="34" charset="0"/>
              </a:rPr>
              <a:t>A11.2015.09088</a:t>
            </a:r>
            <a:endParaRPr lang="en-US" sz="1400" dirty="0">
              <a:solidFill>
                <a:srgbClr val="00B0F0"/>
              </a:solidFill>
              <a:latin typeface="Futura Md B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3691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PEMPROGRAMAN MOBILE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4156" y="19505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 APLIKASI</a:t>
            </a:r>
            <a:endParaRPr lang="en-US" sz="3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00808"/>
            <a:ext cx="84249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NAMA RANCANGAN APLIKASI YANG AKAN SAYA BUAT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5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YOK PIKNIK</a:t>
            </a:r>
            <a:r>
              <a:rPr lang="en-US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2341" y="328300"/>
            <a:ext cx="5554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DESKRIPSI APLIKASI</a:t>
            </a:r>
            <a:endParaRPr lang="en-US" sz="3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412775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Dalam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aplikasi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“YOK PIKNIK”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menjelaskan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bagaimana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liburan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nyaman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enjoy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merusak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lingkungan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menggunakan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aplikasi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liburan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karena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lokasi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ditunjukan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adalah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lokasi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favorit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traveller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Adapun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menu-menu di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dalam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aplikasi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“YOK PIKNIK” :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Menu “tips &amp;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liburan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Menu 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Pencarian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Terdekat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Menu 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tentang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aplikasi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2341" y="328300"/>
            <a:ext cx="5554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DESKRIPSI SINGKAT</a:t>
            </a:r>
            <a:endParaRPr lang="en-US" sz="3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196752"/>
            <a:ext cx="8136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Menu Tips &amp;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Trik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Liburan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8138" indent="-338138" defTabSz="338138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menu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nantinya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terdapat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panduan-panduan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menarik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langsung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aplikasi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bagaimana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nantinya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dalam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berlibur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agar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bisa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membuat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nyaman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enjoy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tidak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merusak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lingkungan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berlibur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342900" indent="-342900" defTabSz="338138">
              <a:buAutoNum type="arabicPeriod" startAt="2"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Menu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pencarian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terdekat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38138" indent="-338138" defTabSz="338138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Menu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adalah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menu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dimana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konsumen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dapat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mencari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lokasi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wisata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terdekat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dengannya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mengaktifkan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lokasi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pada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gadget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lokasi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wisata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favorit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terdekat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ditemukan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defTabSz="338138">
              <a:buAutoNum type="arabicPeriod" startAt="3"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Menu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tentang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aplikasi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8138" indent="-338138" defTabSz="338138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Kali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menu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tentang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aplikasi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mengulas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aplikasi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“yok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piknik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tujuan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dibuatnya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aplikasi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penjelasan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singkat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menggunakan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aplikasi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213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960" y="328300"/>
            <a:ext cx="5554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FITUR YANG DIMILIKI</a:t>
            </a:r>
            <a:endParaRPr lang="en-US" sz="3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19675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Fitur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dimiliki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aplikasi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 YOK PIKNIK”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adalah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marL="342900" indent="-342900"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Fitur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okasi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eta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Fitur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Google Maps API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2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904" y="328300"/>
            <a:ext cx="5554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PASAR APLIKASI</a:t>
            </a:r>
            <a:endParaRPr lang="en-US" sz="3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Melihat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fenomena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media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sosial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khususnya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Instagram,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banyak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pengguna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mengupload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foto-foto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mereka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ditempat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wisata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favorit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pemandangan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memulai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banyak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pengguna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melihat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merasakan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liburan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ditempat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yang di upload orang lain,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target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aplikasi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“YOK PIKNIK”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adalah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agar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pengguna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dapat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berlibur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ditempat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favorit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berada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didekat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mereka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mereka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sedang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berlibur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Semua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kalangan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perempuan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atau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laki-laki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bisa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menggunakan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aplikasi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5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8193" y="328300"/>
            <a:ext cx="807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RANCANGAN ANTAR MUKA PENGGUNA</a:t>
            </a:r>
            <a:endParaRPr lang="en-US" sz="3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C:\Users\PC\Downloads\h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052736"/>
            <a:ext cx="2676970" cy="48787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328300"/>
            <a:ext cx="6850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REFERENSI APLIKASI SEJENIS</a:t>
            </a:r>
            <a:endParaRPr lang="en-US" sz="3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268760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TripAdvisor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Wisata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Lokal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Isi Kota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Jejakku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17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70892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TERIMA KASIH</a:t>
            </a:r>
            <a:endParaRPr lang="en-US" sz="6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7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215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Тема Office</vt:lpstr>
      <vt:lpstr>1_Тема Office</vt:lpstr>
      <vt:lpstr>2_Тема Office</vt:lpstr>
      <vt:lpstr>Aplikasi Pencarian Tempat Wisata Terdekat</vt:lpstr>
      <vt:lpstr>NAMA APLIKASI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1</dc:creator>
  <cp:lastModifiedBy>PC</cp:lastModifiedBy>
  <cp:revision>13</cp:revision>
  <dcterms:created xsi:type="dcterms:W3CDTF">2013-08-12T10:55:51Z</dcterms:created>
  <dcterms:modified xsi:type="dcterms:W3CDTF">2017-11-19T16:42:17Z</dcterms:modified>
</cp:coreProperties>
</file>