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9280" cy="5669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79280" cy="377928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>
            <a:off x="0" y="5400000"/>
            <a:ext cx="10079280" cy="269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"/>
          <p:cNvSpPr/>
          <p:nvPr/>
        </p:nvSpPr>
        <p:spPr>
          <a:xfrm>
            <a:off x="0" y="0"/>
            <a:ext cx="10079280" cy="1214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9315000" y="5175000"/>
            <a:ext cx="449280" cy="44928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9180000" y="5130000"/>
            <a:ext cx="719280" cy="539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96516172-117A-4D55-8A3F-B05F146F342D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360000" y="1176120"/>
            <a:ext cx="9359280" cy="156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Εργασία Αντικειμενοστραφούς </a:t>
            </a:r>
            <a:br/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προγραμματισμού ΙΙ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360000" y="3915000"/>
            <a:ext cx="9359280" cy="14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Source Sans Pro"/>
                <a:ea typeface="DejaVu Sans"/>
              </a:rPr>
              <a:t>Ν.Λιάπης it21950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Source Sans Pro"/>
                <a:ea typeface="DejaVu Sans"/>
              </a:rPr>
              <a:t>Α.Χούρλιας it219113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/>
          <p:nvPr/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Young Traveller Calculate Similarity 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0" y="1170000"/>
            <a:ext cx="9359280" cy="2486880"/>
          </a:xfrm>
          <a:prstGeom prst="rect">
            <a:avLst/>
          </a:prstGeom>
          <a:ln w="10800"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5424480" y="1958400"/>
            <a:ext cx="4404600" cy="329868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"/>
          <p:cNvSpPr/>
          <p:nvPr/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Middle Traveller Calculate Similarity 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0" y="1210680"/>
            <a:ext cx="9359280" cy="2446200"/>
          </a:xfrm>
          <a:prstGeom prst="rect">
            <a:avLst/>
          </a:prstGeom>
          <a:ln w="10800"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5257800" y="2000520"/>
            <a:ext cx="3885480" cy="348516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"/>
          <p:cNvSpPr/>
          <p:nvPr/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Elder Traveller Calculate Similarity 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0" y="1143000"/>
            <a:ext cx="9359280" cy="2557440"/>
          </a:xfrm>
          <a:prstGeom prst="rect">
            <a:avLst/>
          </a:prstGeom>
          <a:ln w="10800"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5257800" y="1828800"/>
            <a:ext cx="3920040" cy="371016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"/>
          <p:cNvSpPr/>
          <p:nvPr/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Compare Cities 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0" y="1143000"/>
            <a:ext cx="9359280" cy="2577600"/>
          </a:xfrm>
          <a:prstGeom prst="rect">
            <a:avLst/>
          </a:prstGeom>
          <a:ln w="10800"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 rot="6000">
            <a:off x="-20880" y="3894840"/>
            <a:ext cx="10078920" cy="779760"/>
          </a:xfrm>
          <a:prstGeom prst="rect">
            <a:avLst/>
          </a:prstGeom>
          <a:ln w="10800"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3429000" y="879480"/>
            <a:ext cx="5485680" cy="2091600"/>
          </a:xfrm>
          <a:prstGeom prst="rect">
            <a:avLst/>
          </a:prstGeom>
          <a:ln w="10800">
            <a:noFill/>
          </a:ln>
        </p:spPr>
      </p:pic>
      <p:sp>
        <p:nvSpPr>
          <p:cNvPr id="115" name=""/>
          <p:cNvSpPr/>
          <p:nvPr/>
        </p:nvSpPr>
        <p:spPr>
          <a:xfrm>
            <a:off x="228600" y="3429000"/>
            <a:ext cx="1143000" cy="0"/>
          </a:xfrm>
          <a:prstGeom prst="line">
            <a:avLst/>
          </a:prstGeom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10800">
            <a:solidFill>
              <a:srgbClr val="1abc9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"/>
          <p:cNvSpPr/>
          <p:nvPr/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Exceptions </a:t>
            </a: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	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457200" y="1564560"/>
            <a:ext cx="9359280" cy="263520"/>
          </a:xfrm>
          <a:prstGeom prst="rect">
            <a:avLst/>
          </a:prstGeom>
          <a:ln w="10800"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0" y="1945800"/>
            <a:ext cx="10078920" cy="339480"/>
          </a:xfrm>
          <a:prstGeom prst="rect">
            <a:avLst/>
          </a:prstGeom>
          <a:ln w="10800"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96840" y="2421000"/>
            <a:ext cx="4703040" cy="2780640"/>
          </a:xfrm>
          <a:prstGeom prst="rect">
            <a:avLst/>
          </a:prstGeom>
          <a:ln w="10800">
            <a:noFill/>
          </a:ln>
        </p:spPr>
      </p:pic>
      <p:pic>
        <p:nvPicPr>
          <p:cNvPr id="121" name="" descr=""/>
          <p:cNvPicPr/>
          <p:nvPr/>
        </p:nvPicPr>
        <p:blipFill>
          <a:blip r:embed="rId4"/>
          <a:stretch/>
        </p:blipFill>
        <p:spPr>
          <a:xfrm>
            <a:off x="5029200" y="2313720"/>
            <a:ext cx="3885480" cy="1886400"/>
          </a:xfrm>
          <a:prstGeom prst="rect">
            <a:avLst/>
          </a:prstGeom>
          <a:ln w="10800">
            <a:noFill/>
          </a:ln>
        </p:spPr>
      </p:pic>
      <p:pic>
        <p:nvPicPr>
          <p:cNvPr id="122" name="" descr=""/>
          <p:cNvPicPr/>
          <p:nvPr/>
        </p:nvPicPr>
        <p:blipFill>
          <a:blip r:embed="rId5"/>
          <a:stretch/>
        </p:blipFill>
        <p:spPr>
          <a:xfrm>
            <a:off x="5029200" y="4200840"/>
            <a:ext cx="4866120" cy="8276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"/>
          <p:cNvSpPr/>
          <p:nvPr/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Hash map collection 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228600" y="1143000"/>
            <a:ext cx="9359280" cy="244440"/>
          </a:xfrm>
          <a:prstGeom prst="rect">
            <a:avLst/>
          </a:prstGeom>
          <a:ln w="10800">
            <a:noFill/>
          </a:ln>
        </p:spPr>
      </p:pic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228600" y="1600200"/>
            <a:ext cx="2513880" cy="3069360"/>
          </a:xfrm>
          <a:prstGeom prst="rect">
            <a:avLst/>
          </a:prstGeom>
          <a:ln w="10800">
            <a:noFill/>
          </a:ln>
        </p:spPr>
      </p:pic>
      <p:pic>
        <p:nvPicPr>
          <p:cNvPr id="126" name="" descr=""/>
          <p:cNvPicPr/>
          <p:nvPr/>
        </p:nvPicPr>
        <p:blipFill>
          <a:blip r:embed="rId3"/>
          <a:stretch/>
        </p:blipFill>
        <p:spPr>
          <a:xfrm>
            <a:off x="2950200" y="1525680"/>
            <a:ext cx="7107480" cy="1216800"/>
          </a:xfrm>
          <a:prstGeom prst="rect">
            <a:avLst/>
          </a:prstGeom>
          <a:ln w="10800">
            <a:noFill/>
          </a:ln>
        </p:spPr>
      </p:pic>
      <p:pic>
        <p:nvPicPr>
          <p:cNvPr id="127" name="" descr=""/>
          <p:cNvPicPr/>
          <p:nvPr/>
        </p:nvPicPr>
        <p:blipFill>
          <a:blip r:embed="rId4"/>
          <a:stretch/>
        </p:blipFill>
        <p:spPr>
          <a:xfrm>
            <a:off x="2971800" y="2847240"/>
            <a:ext cx="6878880" cy="24098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"/>
          <p:cNvSpPr/>
          <p:nvPr/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Timestamp </a:t>
            </a: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	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0" y="1143000"/>
            <a:ext cx="3068280" cy="1237680"/>
          </a:xfrm>
          <a:prstGeom prst="rect">
            <a:avLst/>
          </a:prstGeom>
          <a:ln w="10800"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1348200" y="1371600"/>
            <a:ext cx="5737680" cy="2056680"/>
          </a:xfrm>
          <a:prstGeom prst="rect">
            <a:avLst/>
          </a:prstGeom>
          <a:ln w="10800">
            <a:noFill/>
          </a:ln>
        </p:spPr>
      </p:pic>
      <p:pic>
        <p:nvPicPr>
          <p:cNvPr id="131" name="" descr=""/>
          <p:cNvPicPr/>
          <p:nvPr/>
        </p:nvPicPr>
        <p:blipFill>
          <a:blip r:embed="rId3"/>
          <a:stretch/>
        </p:blipFill>
        <p:spPr>
          <a:xfrm>
            <a:off x="1600200" y="3200400"/>
            <a:ext cx="7578360" cy="205668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Comparable 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0" y="1245240"/>
            <a:ext cx="4897080" cy="582840"/>
          </a:xfrm>
          <a:prstGeom prst="rect">
            <a:avLst/>
          </a:prstGeom>
          <a:ln w="10800"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0" y="1600200"/>
            <a:ext cx="4066560" cy="2530080"/>
          </a:xfrm>
          <a:prstGeom prst="rect">
            <a:avLst/>
          </a:prstGeom>
          <a:ln w="10800">
            <a:noFill/>
          </a:ln>
        </p:spPr>
      </p:pic>
      <p:pic>
        <p:nvPicPr>
          <p:cNvPr id="135" name="" descr=""/>
          <p:cNvPicPr/>
          <p:nvPr/>
        </p:nvPicPr>
        <p:blipFill>
          <a:blip r:embed="rId3"/>
          <a:stretch/>
        </p:blipFill>
        <p:spPr>
          <a:xfrm>
            <a:off x="3922920" y="3429000"/>
            <a:ext cx="4763160" cy="1612800"/>
          </a:xfrm>
          <a:prstGeom prst="rect">
            <a:avLst/>
          </a:prstGeom>
          <a:ln w="10800">
            <a:noFill/>
          </a:ln>
        </p:spPr>
      </p:pic>
      <p:pic>
        <p:nvPicPr>
          <p:cNvPr id="136" name="" descr=""/>
          <p:cNvPicPr/>
          <p:nvPr/>
        </p:nvPicPr>
        <p:blipFill>
          <a:blip r:embed="rId4"/>
          <a:stretch/>
        </p:blipFill>
        <p:spPr>
          <a:xfrm>
            <a:off x="3907800" y="1561320"/>
            <a:ext cx="6171480" cy="1866960"/>
          </a:xfrm>
          <a:prstGeom prst="rect">
            <a:avLst/>
          </a:prstGeom>
          <a:ln w="10800">
            <a:noFill/>
          </a:ln>
        </p:spPr>
      </p:pic>
      <p:sp>
        <p:nvSpPr>
          <p:cNvPr id="137" name=""/>
          <p:cNvSpPr/>
          <p:nvPr/>
        </p:nvSpPr>
        <p:spPr>
          <a:xfrm>
            <a:off x="4114800" y="2971800"/>
            <a:ext cx="1371600" cy="0"/>
          </a:xfrm>
          <a:prstGeom prst="line">
            <a:avLst/>
          </a:prstGeom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"/>
          <p:cNvSpPr/>
          <p:nvPr/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JSON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0" y="1181880"/>
            <a:ext cx="9143280" cy="1971360"/>
          </a:xfrm>
          <a:prstGeom prst="rect">
            <a:avLst/>
          </a:prstGeom>
          <a:ln w="10800"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608760" y="2519280"/>
            <a:ext cx="5105880" cy="3151080"/>
          </a:xfrm>
          <a:prstGeom prst="rect">
            <a:avLst/>
          </a:prstGeom>
          <a:ln w="0">
            <a:noFill/>
          </a:ln>
        </p:spPr>
      </p:pic>
      <p:pic>
        <p:nvPicPr>
          <p:cNvPr id="141" name="" descr=""/>
          <p:cNvPicPr/>
          <p:nvPr/>
        </p:nvPicPr>
        <p:blipFill>
          <a:blip r:embed="rId3"/>
          <a:stretch/>
        </p:blipFill>
        <p:spPr>
          <a:xfrm>
            <a:off x="5715000" y="2286000"/>
            <a:ext cx="4343040" cy="293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"/>
          <p:cNvSpPr/>
          <p:nvPr/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Database 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0" y="889200"/>
            <a:ext cx="5714280" cy="3224880"/>
          </a:xfrm>
          <a:prstGeom prst="rect">
            <a:avLst/>
          </a:prstGeom>
          <a:ln w="10800"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5399640" y="1600200"/>
            <a:ext cx="4679640" cy="2742480"/>
          </a:xfrm>
          <a:prstGeom prst="rect">
            <a:avLst/>
          </a:prstGeom>
          <a:ln w="10800">
            <a:noFill/>
          </a:ln>
        </p:spPr>
      </p:pic>
      <p:pic>
        <p:nvPicPr>
          <p:cNvPr id="145" name="" descr=""/>
          <p:cNvPicPr/>
          <p:nvPr/>
        </p:nvPicPr>
        <p:blipFill>
          <a:blip r:embed="rId3"/>
          <a:stretch/>
        </p:blipFill>
        <p:spPr>
          <a:xfrm>
            <a:off x="6732720" y="2286000"/>
            <a:ext cx="3324960" cy="281268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360000" y="225720"/>
            <a:ext cx="9359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Array Terms Vector , Array Geodesic Vector 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360000" y="2779200"/>
            <a:ext cx="9359280" cy="119052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Abstract class Traveller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360000" y="1833120"/>
            <a:ext cx="9359280" cy="308268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Abstract Calculate Similarity 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457200" y="2937600"/>
            <a:ext cx="9359280" cy="71928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"/>
          <p:cNvSpPr/>
          <p:nvPr/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City Constructor 1</a:t>
            </a: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	</a:t>
            </a: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	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360000" y="1827000"/>
            <a:ext cx="9359280" cy="309492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/>
          <p:nvPr/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City Constructor 2</a:t>
            </a: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	</a:t>
            </a: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	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457200" y="1600200"/>
            <a:ext cx="9013320" cy="332136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457200" y="228600"/>
            <a:ext cx="9359280" cy="71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Traveller Constructor 1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360000" y="1744920"/>
            <a:ext cx="9359280" cy="3259080"/>
          </a:xfrm>
          <a:prstGeom prst="rect">
            <a:avLst/>
          </a:prstGeom>
          <a:ln w="10800"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360000" y="1745280"/>
            <a:ext cx="9359280" cy="325908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"/>
          <p:cNvSpPr/>
          <p:nvPr/>
        </p:nvSpPr>
        <p:spPr>
          <a:xfrm>
            <a:off x="457200" y="228600"/>
            <a:ext cx="9359280" cy="71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Traveller Constructor 2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360000" y="2592720"/>
            <a:ext cx="9359280" cy="156312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"/>
          <p:cNvSpPr/>
          <p:nvPr/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Sampling getters and Setters 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4840" y="1249200"/>
            <a:ext cx="4775040" cy="3779280"/>
          </a:xfrm>
          <a:prstGeom prst="rect">
            <a:avLst/>
          </a:prstGeom>
          <a:ln w="10800"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3657600" y="1276200"/>
            <a:ext cx="5942880" cy="283788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LibreOffice/7.1.0.3$Windows_X86_64 LibreOffice_project/f6099ecf3d29644b5008cc8f48f42f4a40986e4c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2021-05-06T11:21:37Z</dcterms:created>
  <dc:creator/>
  <dc:description/>
  <dc:language>en-US</dc:language>
  <cp:lastModifiedBy/>
  <dcterms:modified xsi:type="dcterms:W3CDTF">2021-05-12T14:21:00Z</dcterms:modified>
  <cp:revision>13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